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7"/>
  </p:notesMasterIdLst>
  <p:sldIdLst>
    <p:sldId id="296" r:id="rId2"/>
    <p:sldId id="290" r:id="rId3"/>
    <p:sldId id="319" r:id="rId4"/>
    <p:sldId id="322" r:id="rId5"/>
    <p:sldId id="323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009900"/>
    <a:srgbClr val="00CC00"/>
    <a:srgbClr val="000000"/>
    <a:srgbClr val="FF9900"/>
    <a:srgbClr val="FF0000"/>
    <a:srgbClr val="CC00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810" y="-90"/>
      </p:cViewPr>
      <p:guideLst>
        <p:guide orient="horz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50" d="100"/>
          <a:sy n="50" d="100"/>
        </p:scale>
        <p:origin x="-792" y="47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1819B8C0-4304-481B-8D12-7F3840F6FD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67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5DE71C-94B5-45FB-A4B6-55A6A15FDF62}" type="datetime1">
              <a:rPr lang="en-US"/>
              <a:pPr/>
              <a:t>8/8/2013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3505095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9A7AFE-A956-4728-AEAE-16EF40641F21}" type="datetime1">
              <a:rPr lang="en-US"/>
              <a:pPr/>
              <a:t>8/8/2013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940196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3048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48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19DEBC-7978-4698-8093-B70EC7C5AB19}" type="datetime1">
              <a:rPr lang="en-US"/>
              <a:pPr/>
              <a:t>8/8/2013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986705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C14D31-E77B-4479-BCA9-A12BF77D96EC}" type="datetime1">
              <a:rPr lang="en-US"/>
              <a:pPr/>
              <a:t>8/8/2013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1599199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C3059B-C164-444F-86E2-AF2A64CE0F55}" type="datetime1">
              <a:rPr lang="en-US"/>
              <a:pPr/>
              <a:t>8/8/2013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3797739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C241EA-E2DB-49C3-8955-42CBB9C66862}" type="datetime1">
              <a:rPr lang="en-US"/>
              <a:pPr/>
              <a:t>8/8/2013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3516570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1BD03F-BCC5-4194-93C4-4C806B28471B}" type="datetime1">
              <a:rPr lang="en-US"/>
              <a:pPr/>
              <a:t>8/8/2013</a:t>
            </a:fld>
            <a:endParaRPr lang="en-US" sz="140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2217928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CE1C2B-15C0-49B7-826D-A2048DF9AE2C}" type="datetime1">
              <a:rPr lang="en-US"/>
              <a:pPr/>
              <a:t>8/8/2013</a:t>
            </a:fld>
            <a:endParaRPr lang="en-US" sz="140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37055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417578-FDCC-4A0D-B2C0-7E07F158AE47}" type="datetime1">
              <a:rPr lang="en-US"/>
              <a:pPr/>
              <a:t>8/8/2013</a:t>
            </a:fld>
            <a:endParaRPr lang="en-US" sz="140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2508482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FF4EB0-766D-4576-9165-E8851BACE9D1}" type="datetime1">
              <a:rPr lang="en-US"/>
              <a:pPr/>
              <a:t>8/8/2013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2975560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EDACDC-55C4-4DA1-B6F2-C321B1D255EE}" type="datetime1">
              <a:rPr lang="en-US"/>
              <a:pPr/>
              <a:t>8/8/2013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26887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81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fld id="{E383088F-1DCE-44C9-A646-282518E0D038}" type="datetime1">
              <a:rPr lang="en-US"/>
              <a:pPr/>
              <a:t>8/8/2013</a:t>
            </a:fld>
            <a:endParaRPr lang="en-US" sz="1400">
              <a:latin typeface="+mn-lt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/>
              <a:t>Division Name Here</a:t>
            </a:r>
          </a:p>
        </p:txBody>
      </p:sp>
      <p:pic>
        <p:nvPicPr>
          <p:cNvPr id="1031" name="Picture 7"/>
          <p:cNvPicPr>
            <a:picLocks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172200"/>
            <a:ext cx="609600" cy="381000"/>
          </a:xfrm>
          <a:prstGeom prst="rect">
            <a:avLst/>
          </a:prstGeom>
          <a:solidFill>
            <a:schemeClr val="bg1"/>
          </a:solidFill>
          <a:ln w="12700">
            <a:solidFill>
              <a:srgbClr val="063DE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C96C-DBFE-4BE0-9316-5DBB1BAB0F04}" type="datetime1">
              <a:rPr lang="en-US"/>
              <a:pPr/>
              <a:t>8/8/2013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Division Name Here</a:t>
            </a:r>
          </a:p>
        </p:txBody>
      </p:sp>
      <p:graphicFrame>
        <p:nvGraphicFramePr>
          <p:cNvPr id="76803" name="Object 3"/>
          <p:cNvGraphicFramePr>
            <a:graphicFrameLocks noChangeAspect="1"/>
          </p:cNvGraphicFramePr>
          <p:nvPr/>
        </p:nvGraphicFramePr>
        <p:xfrm>
          <a:off x="533400" y="533400"/>
          <a:ext cx="8153400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5" name="Chart" r:id="rId3" imgW="6096361" imgH="4069440" progId="MSGraph.Chart.8">
                  <p:embed followColorScheme="full"/>
                </p:oleObj>
              </mc:Choice>
              <mc:Fallback>
                <p:oleObj name="Chart" r:id="rId3" imgW="6096361" imgH="406944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33400"/>
                        <a:ext cx="8153400" cy="548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136525" y="66675"/>
            <a:ext cx="4767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Example of a Busy Bar Chart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06D5-ECFF-4BAF-A5FD-782CD21D2865}" type="datetime1">
              <a:rPr lang="en-US"/>
              <a:pPr/>
              <a:t>8/8/2013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Division Name Here</a:t>
            </a:r>
          </a:p>
        </p:txBody>
      </p:sp>
      <p:graphicFrame>
        <p:nvGraphicFramePr>
          <p:cNvPr id="70658" name="Object 2"/>
          <p:cNvGraphicFramePr>
            <a:graphicFrameLocks noChangeAspect="1"/>
          </p:cNvGraphicFramePr>
          <p:nvPr/>
        </p:nvGraphicFramePr>
        <p:xfrm>
          <a:off x="533400" y="457200"/>
          <a:ext cx="8153400" cy="556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0" name="Chart" r:id="rId3" imgW="6096361" imgH="4069440" progId="MSGraph.Chart.8">
                  <p:embed followColorScheme="full"/>
                </p:oleObj>
              </mc:Choice>
              <mc:Fallback>
                <p:oleObj name="Chart" r:id="rId3" imgW="6096361" imgH="4069440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57200"/>
                        <a:ext cx="8153400" cy="556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365125" y="66675"/>
            <a:ext cx="47577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Example of a Good Bar Chart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E102-1576-4E65-9265-22064453DBA8}" type="datetime1">
              <a:rPr lang="en-US"/>
              <a:pPr/>
              <a:t>8/8/2013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Division Name Here</a:t>
            </a:r>
          </a:p>
        </p:txBody>
      </p:sp>
      <p:graphicFrame>
        <p:nvGraphicFramePr>
          <p:cNvPr id="104450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381000" y="381000"/>
          <a:ext cx="8431213" cy="562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52" name="Chart" r:id="rId3" imgW="7791901" imgH="4115162" progId="MSGraph.Chart.8">
                  <p:embed followColorScheme="full"/>
                </p:oleObj>
              </mc:Choice>
              <mc:Fallback>
                <p:oleObj name="Chart" r:id="rId3" imgW="7791901" imgH="4115162" progId="MSGraph.Chart.8">
                  <p:embed followColorScheme="full"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81000"/>
                        <a:ext cx="8431213" cy="562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2438400" y="0"/>
            <a:ext cx="47577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Example of a Good Bar Chart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E68DB-55CA-4DD7-9951-92A353783F15}" type="datetime1">
              <a:rPr lang="en-US"/>
              <a:pPr/>
              <a:t>8/8/2013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Division Name Here</a:t>
            </a:r>
          </a:p>
        </p:txBody>
      </p:sp>
      <p:sp>
        <p:nvSpPr>
          <p:cNvPr id="108546" name="Freeform 2"/>
          <p:cNvSpPr>
            <a:spLocks/>
          </p:cNvSpPr>
          <p:nvPr/>
        </p:nvSpPr>
        <p:spPr bwMode="auto">
          <a:xfrm>
            <a:off x="1217613" y="5483225"/>
            <a:ext cx="7140575" cy="220663"/>
          </a:xfrm>
          <a:custGeom>
            <a:avLst/>
            <a:gdLst>
              <a:gd name="T0" fmla="*/ 0 w 4498"/>
              <a:gd name="T1" fmla="*/ 139 h 139"/>
              <a:gd name="T2" fmla="*/ 183 w 4498"/>
              <a:gd name="T3" fmla="*/ 0 h 139"/>
              <a:gd name="T4" fmla="*/ 4498 w 4498"/>
              <a:gd name="T5" fmla="*/ 0 h 139"/>
              <a:gd name="T6" fmla="*/ 4315 w 4498"/>
              <a:gd name="T7" fmla="*/ 139 h 139"/>
              <a:gd name="T8" fmla="*/ 0 w 4498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98" h="139">
                <a:moveTo>
                  <a:pt x="0" y="139"/>
                </a:moveTo>
                <a:lnTo>
                  <a:pt x="183" y="0"/>
                </a:lnTo>
                <a:lnTo>
                  <a:pt x="4498" y="0"/>
                </a:lnTo>
                <a:lnTo>
                  <a:pt x="4315" y="139"/>
                </a:lnTo>
                <a:lnTo>
                  <a:pt x="0" y="139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47" name="Freeform 3"/>
          <p:cNvSpPr>
            <a:spLocks/>
          </p:cNvSpPr>
          <p:nvPr/>
        </p:nvSpPr>
        <p:spPr bwMode="auto">
          <a:xfrm>
            <a:off x="1217613" y="1992313"/>
            <a:ext cx="290512" cy="3711575"/>
          </a:xfrm>
          <a:custGeom>
            <a:avLst/>
            <a:gdLst>
              <a:gd name="T0" fmla="*/ 0 w 183"/>
              <a:gd name="T1" fmla="*/ 2338 h 2338"/>
              <a:gd name="T2" fmla="*/ 0 w 183"/>
              <a:gd name="T3" fmla="*/ 139 h 2338"/>
              <a:gd name="T4" fmla="*/ 183 w 183"/>
              <a:gd name="T5" fmla="*/ 0 h 2338"/>
              <a:gd name="T6" fmla="*/ 183 w 183"/>
              <a:gd name="T7" fmla="*/ 2199 h 2338"/>
              <a:gd name="T8" fmla="*/ 0 w 183"/>
              <a:gd name="T9" fmla="*/ 2338 h 2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3" h="2338">
                <a:moveTo>
                  <a:pt x="0" y="2338"/>
                </a:moveTo>
                <a:lnTo>
                  <a:pt x="0" y="139"/>
                </a:lnTo>
                <a:lnTo>
                  <a:pt x="183" y="0"/>
                </a:lnTo>
                <a:lnTo>
                  <a:pt x="183" y="2199"/>
                </a:lnTo>
                <a:lnTo>
                  <a:pt x="0" y="2338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1508125" y="1992313"/>
            <a:ext cx="6850063" cy="349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49" name="Freeform 5"/>
          <p:cNvSpPr>
            <a:spLocks/>
          </p:cNvSpPr>
          <p:nvPr/>
        </p:nvSpPr>
        <p:spPr bwMode="auto">
          <a:xfrm>
            <a:off x="1217613" y="5483225"/>
            <a:ext cx="7140575" cy="220663"/>
          </a:xfrm>
          <a:custGeom>
            <a:avLst/>
            <a:gdLst>
              <a:gd name="T0" fmla="*/ 4498 w 4498"/>
              <a:gd name="T1" fmla="*/ 0 h 139"/>
              <a:gd name="T2" fmla="*/ 4315 w 4498"/>
              <a:gd name="T3" fmla="*/ 139 h 139"/>
              <a:gd name="T4" fmla="*/ 0 w 4498"/>
              <a:gd name="T5" fmla="*/ 139 h 139"/>
              <a:gd name="T6" fmla="*/ 183 w 4498"/>
              <a:gd name="T7" fmla="*/ 0 h 139"/>
              <a:gd name="T8" fmla="*/ 4498 w 4498"/>
              <a:gd name="T9" fmla="*/ 0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98" h="139">
                <a:moveTo>
                  <a:pt x="4498" y="0"/>
                </a:moveTo>
                <a:lnTo>
                  <a:pt x="4315" y="139"/>
                </a:lnTo>
                <a:lnTo>
                  <a:pt x="0" y="139"/>
                </a:lnTo>
                <a:lnTo>
                  <a:pt x="183" y="0"/>
                </a:lnTo>
                <a:lnTo>
                  <a:pt x="4498" y="0"/>
                </a:lnTo>
                <a:close/>
              </a:path>
            </a:pathLst>
          </a:custGeom>
          <a:noFill/>
          <a:ln w="7938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0" name="Freeform 6"/>
          <p:cNvSpPr>
            <a:spLocks/>
          </p:cNvSpPr>
          <p:nvPr/>
        </p:nvSpPr>
        <p:spPr bwMode="auto">
          <a:xfrm>
            <a:off x="1217613" y="1992313"/>
            <a:ext cx="290512" cy="3711575"/>
          </a:xfrm>
          <a:custGeom>
            <a:avLst/>
            <a:gdLst>
              <a:gd name="T0" fmla="*/ 0 w 183"/>
              <a:gd name="T1" fmla="*/ 2338 h 2338"/>
              <a:gd name="T2" fmla="*/ 0 w 183"/>
              <a:gd name="T3" fmla="*/ 139 h 2338"/>
              <a:gd name="T4" fmla="*/ 183 w 183"/>
              <a:gd name="T5" fmla="*/ 0 h 2338"/>
              <a:gd name="T6" fmla="*/ 183 w 183"/>
              <a:gd name="T7" fmla="*/ 2199 h 2338"/>
              <a:gd name="T8" fmla="*/ 0 w 183"/>
              <a:gd name="T9" fmla="*/ 2338 h 2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3" h="2338">
                <a:moveTo>
                  <a:pt x="0" y="2338"/>
                </a:moveTo>
                <a:lnTo>
                  <a:pt x="0" y="139"/>
                </a:lnTo>
                <a:lnTo>
                  <a:pt x="183" y="0"/>
                </a:lnTo>
                <a:lnTo>
                  <a:pt x="183" y="2199"/>
                </a:lnTo>
                <a:lnTo>
                  <a:pt x="0" y="2338"/>
                </a:lnTo>
                <a:close/>
              </a:path>
            </a:pathLst>
          </a:custGeom>
          <a:noFill/>
          <a:ln w="7938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1508125" y="1992313"/>
            <a:ext cx="6850063" cy="3490912"/>
          </a:xfrm>
          <a:prstGeom prst="rect">
            <a:avLst/>
          </a:prstGeom>
          <a:noFill/>
          <a:ln w="7938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2" name="Freeform 8"/>
          <p:cNvSpPr>
            <a:spLocks/>
          </p:cNvSpPr>
          <p:nvPr/>
        </p:nvSpPr>
        <p:spPr bwMode="auto">
          <a:xfrm>
            <a:off x="1879600" y="3733800"/>
            <a:ext cx="290513" cy="1970088"/>
          </a:xfrm>
          <a:custGeom>
            <a:avLst/>
            <a:gdLst>
              <a:gd name="T0" fmla="*/ 0 w 183"/>
              <a:gd name="T1" fmla="*/ 1241 h 1241"/>
              <a:gd name="T2" fmla="*/ 0 w 183"/>
              <a:gd name="T3" fmla="*/ 144 h 1241"/>
              <a:gd name="T4" fmla="*/ 183 w 183"/>
              <a:gd name="T5" fmla="*/ 0 h 1241"/>
              <a:gd name="T6" fmla="*/ 183 w 183"/>
              <a:gd name="T7" fmla="*/ 1102 h 1241"/>
              <a:gd name="T8" fmla="*/ 0 w 183"/>
              <a:gd name="T9" fmla="*/ 1241 h 1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3" h="1241">
                <a:moveTo>
                  <a:pt x="0" y="1241"/>
                </a:moveTo>
                <a:lnTo>
                  <a:pt x="0" y="144"/>
                </a:lnTo>
                <a:lnTo>
                  <a:pt x="183" y="0"/>
                </a:lnTo>
                <a:lnTo>
                  <a:pt x="183" y="1102"/>
                </a:lnTo>
                <a:lnTo>
                  <a:pt x="0" y="1241"/>
                </a:lnTo>
                <a:close/>
              </a:path>
            </a:pathLst>
          </a:custGeom>
          <a:solidFill>
            <a:srgbClr val="73202F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53" name="Rectangle 9"/>
          <p:cNvSpPr>
            <a:spLocks noChangeArrowheads="1"/>
          </p:cNvSpPr>
          <p:nvPr/>
        </p:nvSpPr>
        <p:spPr bwMode="auto">
          <a:xfrm>
            <a:off x="1408113" y="3962400"/>
            <a:ext cx="471487" cy="1741488"/>
          </a:xfrm>
          <a:prstGeom prst="rect">
            <a:avLst/>
          </a:prstGeom>
          <a:solidFill>
            <a:srgbClr val="E5405D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54" name="Freeform 10"/>
          <p:cNvSpPr>
            <a:spLocks/>
          </p:cNvSpPr>
          <p:nvPr/>
        </p:nvSpPr>
        <p:spPr bwMode="auto">
          <a:xfrm>
            <a:off x="1408113" y="3733800"/>
            <a:ext cx="762000" cy="228600"/>
          </a:xfrm>
          <a:custGeom>
            <a:avLst/>
            <a:gdLst>
              <a:gd name="T0" fmla="*/ 297 w 480"/>
              <a:gd name="T1" fmla="*/ 144 h 144"/>
              <a:gd name="T2" fmla="*/ 480 w 480"/>
              <a:gd name="T3" fmla="*/ 0 h 144"/>
              <a:gd name="T4" fmla="*/ 187 w 480"/>
              <a:gd name="T5" fmla="*/ 0 h 144"/>
              <a:gd name="T6" fmla="*/ 0 w 480"/>
              <a:gd name="T7" fmla="*/ 144 h 144"/>
              <a:gd name="T8" fmla="*/ 297 w 480"/>
              <a:gd name="T9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0" h="144">
                <a:moveTo>
                  <a:pt x="297" y="144"/>
                </a:moveTo>
                <a:lnTo>
                  <a:pt x="480" y="0"/>
                </a:lnTo>
                <a:lnTo>
                  <a:pt x="187" y="0"/>
                </a:lnTo>
                <a:lnTo>
                  <a:pt x="0" y="144"/>
                </a:lnTo>
                <a:lnTo>
                  <a:pt x="297" y="144"/>
                </a:lnTo>
                <a:close/>
              </a:path>
            </a:pathLst>
          </a:custGeom>
          <a:solidFill>
            <a:srgbClr val="AC3046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55" name="Freeform 11"/>
          <p:cNvSpPr>
            <a:spLocks/>
          </p:cNvSpPr>
          <p:nvPr/>
        </p:nvSpPr>
        <p:spPr bwMode="auto">
          <a:xfrm>
            <a:off x="1879600" y="1992313"/>
            <a:ext cx="290513" cy="1970087"/>
          </a:xfrm>
          <a:custGeom>
            <a:avLst/>
            <a:gdLst>
              <a:gd name="T0" fmla="*/ 0 w 183"/>
              <a:gd name="T1" fmla="*/ 1241 h 1241"/>
              <a:gd name="T2" fmla="*/ 0 w 183"/>
              <a:gd name="T3" fmla="*/ 139 h 1241"/>
              <a:gd name="T4" fmla="*/ 183 w 183"/>
              <a:gd name="T5" fmla="*/ 0 h 1241"/>
              <a:gd name="T6" fmla="*/ 183 w 183"/>
              <a:gd name="T7" fmla="*/ 1097 h 1241"/>
              <a:gd name="T8" fmla="*/ 0 w 183"/>
              <a:gd name="T9" fmla="*/ 1241 h 1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3" h="1241">
                <a:moveTo>
                  <a:pt x="0" y="1241"/>
                </a:moveTo>
                <a:lnTo>
                  <a:pt x="0" y="139"/>
                </a:lnTo>
                <a:lnTo>
                  <a:pt x="183" y="0"/>
                </a:lnTo>
                <a:lnTo>
                  <a:pt x="183" y="1097"/>
                </a:lnTo>
                <a:lnTo>
                  <a:pt x="0" y="1241"/>
                </a:lnTo>
                <a:close/>
              </a:path>
            </a:pathLst>
          </a:custGeom>
          <a:solidFill>
            <a:srgbClr val="7D7F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56" name="Rectangle 12"/>
          <p:cNvSpPr>
            <a:spLocks noChangeArrowheads="1"/>
          </p:cNvSpPr>
          <p:nvPr/>
        </p:nvSpPr>
        <p:spPr bwMode="auto">
          <a:xfrm>
            <a:off x="1408113" y="2212975"/>
            <a:ext cx="471487" cy="1749425"/>
          </a:xfrm>
          <a:prstGeom prst="rect">
            <a:avLst/>
          </a:prstGeom>
          <a:solidFill>
            <a:srgbClr val="FAFD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57" name="Freeform 13"/>
          <p:cNvSpPr>
            <a:spLocks/>
          </p:cNvSpPr>
          <p:nvPr/>
        </p:nvSpPr>
        <p:spPr bwMode="auto">
          <a:xfrm>
            <a:off x="1408113" y="1992313"/>
            <a:ext cx="762000" cy="220662"/>
          </a:xfrm>
          <a:custGeom>
            <a:avLst/>
            <a:gdLst>
              <a:gd name="T0" fmla="*/ 297 w 480"/>
              <a:gd name="T1" fmla="*/ 139 h 139"/>
              <a:gd name="T2" fmla="*/ 480 w 480"/>
              <a:gd name="T3" fmla="*/ 0 h 139"/>
              <a:gd name="T4" fmla="*/ 187 w 480"/>
              <a:gd name="T5" fmla="*/ 0 h 139"/>
              <a:gd name="T6" fmla="*/ 0 w 480"/>
              <a:gd name="T7" fmla="*/ 139 h 139"/>
              <a:gd name="T8" fmla="*/ 297 w 480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0" h="139">
                <a:moveTo>
                  <a:pt x="297" y="139"/>
                </a:moveTo>
                <a:lnTo>
                  <a:pt x="480" y="0"/>
                </a:lnTo>
                <a:lnTo>
                  <a:pt x="187" y="0"/>
                </a:lnTo>
                <a:lnTo>
                  <a:pt x="0" y="139"/>
                </a:lnTo>
                <a:lnTo>
                  <a:pt x="297" y="139"/>
                </a:lnTo>
                <a:close/>
              </a:path>
            </a:pathLst>
          </a:custGeom>
          <a:solidFill>
            <a:srgbClr val="BCBE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58" name="Freeform 14"/>
          <p:cNvSpPr>
            <a:spLocks/>
          </p:cNvSpPr>
          <p:nvPr/>
        </p:nvSpPr>
        <p:spPr bwMode="auto">
          <a:xfrm>
            <a:off x="2732088" y="4875213"/>
            <a:ext cx="296862" cy="828675"/>
          </a:xfrm>
          <a:custGeom>
            <a:avLst/>
            <a:gdLst>
              <a:gd name="T0" fmla="*/ 0 w 187"/>
              <a:gd name="T1" fmla="*/ 522 h 522"/>
              <a:gd name="T2" fmla="*/ 0 w 187"/>
              <a:gd name="T3" fmla="*/ 139 h 522"/>
              <a:gd name="T4" fmla="*/ 187 w 187"/>
              <a:gd name="T5" fmla="*/ 0 h 522"/>
              <a:gd name="T6" fmla="*/ 187 w 187"/>
              <a:gd name="T7" fmla="*/ 383 h 522"/>
              <a:gd name="T8" fmla="*/ 0 w 187"/>
              <a:gd name="T9" fmla="*/ 522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522">
                <a:moveTo>
                  <a:pt x="0" y="522"/>
                </a:moveTo>
                <a:lnTo>
                  <a:pt x="0" y="139"/>
                </a:lnTo>
                <a:lnTo>
                  <a:pt x="187" y="0"/>
                </a:lnTo>
                <a:lnTo>
                  <a:pt x="187" y="383"/>
                </a:lnTo>
                <a:lnTo>
                  <a:pt x="0" y="522"/>
                </a:lnTo>
                <a:close/>
              </a:path>
            </a:pathLst>
          </a:custGeom>
          <a:solidFill>
            <a:srgbClr val="73202F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59" name="Rectangle 15"/>
          <p:cNvSpPr>
            <a:spLocks noChangeArrowheads="1"/>
          </p:cNvSpPr>
          <p:nvPr/>
        </p:nvSpPr>
        <p:spPr bwMode="auto">
          <a:xfrm>
            <a:off x="2268538" y="5095875"/>
            <a:ext cx="463550" cy="608013"/>
          </a:xfrm>
          <a:prstGeom prst="rect">
            <a:avLst/>
          </a:prstGeom>
          <a:solidFill>
            <a:srgbClr val="E5405D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60" name="Freeform 16"/>
          <p:cNvSpPr>
            <a:spLocks/>
          </p:cNvSpPr>
          <p:nvPr/>
        </p:nvSpPr>
        <p:spPr bwMode="auto">
          <a:xfrm>
            <a:off x="2268538" y="4875213"/>
            <a:ext cx="760412" cy="220662"/>
          </a:xfrm>
          <a:custGeom>
            <a:avLst/>
            <a:gdLst>
              <a:gd name="T0" fmla="*/ 292 w 479"/>
              <a:gd name="T1" fmla="*/ 139 h 139"/>
              <a:gd name="T2" fmla="*/ 479 w 479"/>
              <a:gd name="T3" fmla="*/ 0 h 139"/>
              <a:gd name="T4" fmla="*/ 182 w 479"/>
              <a:gd name="T5" fmla="*/ 0 h 139"/>
              <a:gd name="T6" fmla="*/ 0 w 479"/>
              <a:gd name="T7" fmla="*/ 139 h 139"/>
              <a:gd name="T8" fmla="*/ 292 w 479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" h="139">
                <a:moveTo>
                  <a:pt x="292" y="139"/>
                </a:moveTo>
                <a:lnTo>
                  <a:pt x="479" y="0"/>
                </a:lnTo>
                <a:lnTo>
                  <a:pt x="182" y="0"/>
                </a:lnTo>
                <a:lnTo>
                  <a:pt x="0" y="139"/>
                </a:lnTo>
                <a:lnTo>
                  <a:pt x="292" y="139"/>
                </a:lnTo>
                <a:close/>
              </a:path>
            </a:pathLst>
          </a:custGeom>
          <a:solidFill>
            <a:srgbClr val="AC3046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61" name="Freeform 17"/>
          <p:cNvSpPr>
            <a:spLocks/>
          </p:cNvSpPr>
          <p:nvPr/>
        </p:nvSpPr>
        <p:spPr bwMode="auto">
          <a:xfrm>
            <a:off x="2732088" y="2479675"/>
            <a:ext cx="296862" cy="2616200"/>
          </a:xfrm>
          <a:custGeom>
            <a:avLst/>
            <a:gdLst>
              <a:gd name="T0" fmla="*/ 0 w 187"/>
              <a:gd name="T1" fmla="*/ 1648 h 1648"/>
              <a:gd name="T2" fmla="*/ 0 w 187"/>
              <a:gd name="T3" fmla="*/ 139 h 1648"/>
              <a:gd name="T4" fmla="*/ 187 w 187"/>
              <a:gd name="T5" fmla="*/ 0 h 1648"/>
              <a:gd name="T6" fmla="*/ 187 w 187"/>
              <a:gd name="T7" fmla="*/ 1509 h 1648"/>
              <a:gd name="T8" fmla="*/ 0 w 187"/>
              <a:gd name="T9" fmla="*/ 1648 h 1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1648">
                <a:moveTo>
                  <a:pt x="0" y="1648"/>
                </a:moveTo>
                <a:lnTo>
                  <a:pt x="0" y="139"/>
                </a:lnTo>
                <a:lnTo>
                  <a:pt x="187" y="0"/>
                </a:lnTo>
                <a:lnTo>
                  <a:pt x="187" y="1509"/>
                </a:lnTo>
                <a:lnTo>
                  <a:pt x="0" y="1648"/>
                </a:lnTo>
                <a:close/>
              </a:path>
            </a:pathLst>
          </a:custGeom>
          <a:solidFill>
            <a:srgbClr val="7D7F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62" name="Rectangle 18"/>
          <p:cNvSpPr>
            <a:spLocks noChangeArrowheads="1"/>
          </p:cNvSpPr>
          <p:nvPr/>
        </p:nvSpPr>
        <p:spPr bwMode="auto">
          <a:xfrm>
            <a:off x="2268538" y="2700338"/>
            <a:ext cx="463550" cy="2395537"/>
          </a:xfrm>
          <a:prstGeom prst="rect">
            <a:avLst/>
          </a:prstGeom>
          <a:solidFill>
            <a:srgbClr val="FAFD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63" name="Freeform 19"/>
          <p:cNvSpPr>
            <a:spLocks/>
          </p:cNvSpPr>
          <p:nvPr/>
        </p:nvSpPr>
        <p:spPr bwMode="auto">
          <a:xfrm>
            <a:off x="2268538" y="2479675"/>
            <a:ext cx="760412" cy="220663"/>
          </a:xfrm>
          <a:custGeom>
            <a:avLst/>
            <a:gdLst>
              <a:gd name="T0" fmla="*/ 292 w 479"/>
              <a:gd name="T1" fmla="*/ 139 h 139"/>
              <a:gd name="T2" fmla="*/ 479 w 479"/>
              <a:gd name="T3" fmla="*/ 0 h 139"/>
              <a:gd name="T4" fmla="*/ 182 w 479"/>
              <a:gd name="T5" fmla="*/ 0 h 139"/>
              <a:gd name="T6" fmla="*/ 0 w 479"/>
              <a:gd name="T7" fmla="*/ 139 h 139"/>
              <a:gd name="T8" fmla="*/ 292 w 479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" h="139">
                <a:moveTo>
                  <a:pt x="292" y="139"/>
                </a:moveTo>
                <a:lnTo>
                  <a:pt x="479" y="0"/>
                </a:lnTo>
                <a:lnTo>
                  <a:pt x="182" y="0"/>
                </a:lnTo>
                <a:lnTo>
                  <a:pt x="0" y="139"/>
                </a:lnTo>
                <a:lnTo>
                  <a:pt x="292" y="139"/>
                </a:lnTo>
                <a:close/>
              </a:path>
            </a:pathLst>
          </a:custGeom>
          <a:solidFill>
            <a:srgbClr val="BCBE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64" name="Freeform 20"/>
          <p:cNvSpPr>
            <a:spLocks/>
          </p:cNvSpPr>
          <p:nvPr/>
        </p:nvSpPr>
        <p:spPr bwMode="auto">
          <a:xfrm>
            <a:off x="3592513" y="3589338"/>
            <a:ext cx="288925" cy="2114550"/>
          </a:xfrm>
          <a:custGeom>
            <a:avLst/>
            <a:gdLst>
              <a:gd name="T0" fmla="*/ 0 w 182"/>
              <a:gd name="T1" fmla="*/ 1332 h 1332"/>
              <a:gd name="T2" fmla="*/ 0 w 182"/>
              <a:gd name="T3" fmla="*/ 139 h 1332"/>
              <a:gd name="T4" fmla="*/ 182 w 182"/>
              <a:gd name="T5" fmla="*/ 0 h 1332"/>
              <a:gd name="T6" fmla="*/ 182 w 182"/>
              <a:gd name="T7" fmla="*/ 1193 h 1332"/>
              <a:gd name="T8" fmla="*/ 0 w 182"/>
              <a:gd name="T9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2" h="1332">
                <a:moveTo>
                  <a:pt x="0" y="1332"/>
                </a:moveTo>
                <a:lnTo>
                  <a:pt x="0" y="139"/>
                </a:lnTo>
                <a:lnTo>
                  <a:pt x="182" y="0"/>
                </a:lnTo>
                <a:lnTo>
                  <a:pt x="182" y="1193"/>
                </a:lnTo>
                <a:lnTo>
                  <a:pt x="0" y="1332"/>
                </a:lnTo>
                <a:close/>
              </a:path>
            </a:pathLst>
          </a:custGeom>
          <a:solidFill>
            <a:srgbClr val="73202F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65" name="Rectangle 21"/>
          <p:cNvSpPr>
            <a:spLocks noChangeArrowheads="1"/>
          </p:cNvSpPr>
          <p:nvPr/>
        </p:nvSpPr>
        <p:spPr bwMode="auto">
          <a:xfrm>
            <a:off x="3121025" y="3810000"/>
            <a:ext cx="471488" cy="1893888"/>
          </a:xfrm>
          <a:prstGeom prst="rect">
            <a:avLst/>
          </a:prstGeom>
          <a:solidFill>
            <a:srgbClr val="E5405D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66" name="Freeform 22"/>
          <p:cNvSpPr>
            <a:spLocks/>
          </p:cNvSpPr>
          <p:nvPr/>
        </p:nvSpPr>
        <p:spPr bwMode="auto">
          <a:xfrm>
            <a:off x="3121025" y="3589338"/>
            <a:ext cx="760413" cy="220662"/>
          </a:xfrm>
          <a:custGeom>
            <a:avLst/>
            <a:gdLst>
              <a:gd name="T0" fmla="*/ 297 w 479"/>
              <a:gd name="T1" fmla="*/ 139 h 139"/>
              <a:gd name="T2" fmla="*/ 479 w 479"/>
              <a:gd name="T3" fmla="*/ 0 h 139"/>
              <a:gd name="T4" fmla="*/ 187 w 479"/>
              <a:gd name="T5" fmla="*/ 0 h 139"/>
              <a:gd name="T6" fmla="*/ 0 w 479"/>
              <a:gd name="T7" fmla="*/ 139 h 139"/>
              <a:gd name="T8" fmla="*/ 297 w 479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" h="139">
                <a:moveTo>
                  <a:pt x="297" y="139"/>
                </a:moveTo>
                <a:lnTo>
                  <a:pt x="479" y="0"/>
                </a:lnTo>
                <a:lnTo>
                  <a:pt x="187" y="0"/>
                </a:lnTo>
                <a:lnTo>
                  <a:pt x="0" y="139"/>
                </a:lnTo>
                <a:lnTo>
                  <a:pt x="297" y="139"/>
                </a:lnTo>
                <a:close/>
              </a:path>
            </a:pathLst>
          </a:custGeom>
          <a:solidFill>
            <a:srgbClr val="AC3046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67" name="Freeform 23"/>
          <p:cNvSpPr>
            <a:spLocks/>
          </p:cNvSpPr>
          <p:nvPr/>
        </p:nvSpPr>
        <p:spPr bwMode="auto">
          <a:xfrm>
            <a:off x="3592513" y="2479675"/>
            <a:ext cx="288925" cy="1330325"/>
          </a:xfrm>
          <a:custGeom>
            <a:avLst/>
            <a:gdLst>
              <a:gd name="T0" fmla="*/ 0 w 182"/>
              <a:gd name="T1" fmla="*/ 838 h 838"/>
              <a:gd name="T2" fmla="*/ 0 w 182"/>
              <a:gd name="T3" fmla="*/ 139 h 838"/>
              <a:gd name="T4" fmla="*/ 182 w 182"/>
              <a:gd name="T5" fmla="*/ 0 h 838"/>
              <a:gd name="T6" fmla="*/ 182 w 182"/>
              <a:gd name="T7" fmla="*/ 699 h 838"/>
              <a:gd name="T8" fmla="*/ 0 w 182"/>
              <a:gd name="T9" fmla="*/ 838 h 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2" h="838">
                <a:moveTo>
                  <a:pt x="0" y="838"/>
                </a:moveTo>
                <a:lnTo>
                  <a:pt x="0" y="139"/>
                </a:lnTo>
                <a:lnTo>
                  <a:pt x="182" y="0"/>
                </a:lnTo>
                <a:lnTo>
                  <a:pt x="182" y="699"/>
                </a:lnTo>
                <a:lnTo>
                  <a:pt x="0" y="838"/>
                </a:lnTo>
                <a:close/>
              </a:path>
            </a:pathLst>
          </a:custGeom>
          <a:solidFill>
            <a:srgbClr val="7D7F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68" name="Rectangle 24"/>
          <p:cNvSpPr>
            <a:spLocks noChangeArrowheads="1"/>
          </p:cNvSpPr>
          <p:nvPr/>
        </p:nvSpPr>
        <p:spPr bwMode="auto">
          <a:xfrm>
            <a:off x="3121025" y="2700338"/>
            <a:ext cx="471488" cy="1109662"/>
          </a:xfrm>
          <a:prstGeom prst="rect">
            <a:avLst/>
          </a:prstGeom>
          <a:solidFill>
            <a:srgbClr val="FAFD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69" name="Freeform 25"/>
          <p:cNvSpPr>
            <a:spLocks/>
          </p:cNvSpPr>
          <p:nvPr/>
        </p:nvSpPr>
        <p:spPr bwMode="auto">
          <a:xfrm>
            <a:off x="3121025" y="2479675"/>
            <a:ext cx="760413" cy="220663"/>
          </a:xfrm>
          <a:custGeom>
            <a:avLst/>
            <a:gdLst>
              <a:gd name="T0" fmla="*/ 297 w 479"/>
              <a:gd name="T1" fmla="*/ 139 h 139"/>
              <a:gd name="T2" fmla="*/ 479 w 479"/>
              <a:gd name="T3" fmla="*/ 0 h 139"/>
              <a:gd name="T4" fmla="*/ 187 w 479"/>
              <a:gd name="T5" fmla="*/ 0 h 139"/>
              <a:gd name="T6" fmla="*/ 0 w 479"/>
              <a:gd name="T7" fmla="*/ 139 h 139"/>
              <a:gd name="T8" fmla="*/ 297 w 479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" h="139">
                <a:moveTo>
                  <a:pt x="297" y="139"/>
                </a:moveTo>
                <a:lnTo>
                  <a:pt x="479" y="0"/>
                </a:lnTo>
                <a:lnTo>
                  <a:pt x="187" y="0"/>
                </a:lnTo>
                <a:lnTo>
                  <a:pt x="0" y="139"/>
                </a:lnTo>
                <a:lnTo>
                  <a:pt x="297" y="139"/>
                </a:lnTo>
                <a:close/>
              </a:path>
            </a:pathLst>
          </a:custGeom>
          <a:solidFill>
            <a:srgbClr val="BCBE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70" name="Freeform 26"/>
          <p:cNvSpPr>
            <a:spLocks/>
          </p:cNvSpPr>
          <p:nvPr/>
        </p:nvSpPr>
        <p:spPr bwMode="auto">
          <a:xfrm>
            <a:off x="4445000" y="4281488"/>
            <a:ext cx="296863" cy="1422400"/>
          </a:xfrm>
          <a:custGeom>
            <a:avLst/>
            <a:gdLst>
              <a:gd name="T0" fmla="*/ 0 w 187"/>
              <a:gd name="T1" fmla="*/ 896 h 896"/>
              <a:gd name="T2" fmla="*/ 0 w 187"/>
              <a:gd name="T3" fmla="*/ 139 h 896"/>
              <a:gd name="T4" fmla="*/ 187 w 187"/>
              <a:gd name="T5" fmla="*/ 0 h 896"/>
              <a:gd name="T6" fmla="*/ 187 w 187"/>
              <a:gd name="T7" fmla="*/ 757 h 896"/>
              <a:gd name="T8" fmla="*/ 0 w 187"/>
              <a:gd name="T9" fmla="*/ 896 h 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896">
                <a:moveTo>
                  <a:pt x="0" y="896"/>
                </a:moveTo>
                <a:lnTo>
                  <a:pt x="0" y="139"/>
                </a:lnTo>
                <a:lnTo>
                  <a:pt x="187" y="0"/>
                </a:lnTo>
                <a:lnTo>
                  <a:pt x="187" y="757"/>
                </a:lnTo>
                <a:lnTo>
                  <a:pt x="0" y="896"/>
                </a:lnTo>
                <a:close/>
              </a:path>
            </a:pathLst>
          </a:custGeom>
          <a:solidFill>
            <a:srgbClr val="73202F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71" name="Rectangle 27"/>
          <p:cNvSpPr>
            <a:spLocks noChangeArrowheads="1"/>
          </p:cNvSpPr>
          <p:nvPr/>
        </p:nvSpPr>
        <p:spPr bwMode="auto">
          <a:xfrm>
            <a:off x="3981450" y="4502150"/>
            <a:ext cx="463550" cy="1201738"/>
          </a:xfrm>
          <a:prstGeom prst="rect">
            <a:avLst/>
          </a:prstGeom>
          <a:solidFill>
            <a:srgbClr val="E5405D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72" name="Freeform 28"/>
          <p:cNvSpPr>
            <a:spLocks/>
          </p:cNvSpPr>
          <p:nvPr/>
        </p:nvSpPr>
        <p:spPr bwMode="auto">
          <a:xfrm>
            <a:off x="3981450" y="4281488"/>
            <a:ext cx="760413" cy="220662"/>
          </a:xfrm>
          <a:custGeom>
            <a:avLst/>
            <a:gdLst>
              <a:gd name="T0" fmla="*/ 292 w 479"/>
              <a:gd name="T1" fmla="*/ 139 h 139"/>
              <a:gd name="T2" fmla="*/ 479 w 479"/>
              <a:gd name="T3" fmla="*/ 0 h 139"/>
              <a:gd name="T4" fmla="*/ 182 w 479"/>
              <a:gd name="T5" fmla="*/ 0 h 139"/>
              <a:gd name="T6" fmla="*/ 0 w 479"/>
              <a:gd name="T7" fmla="*/ 139 h 139"/>
              <a:gd name="T8" fmla="*/ 292 w 479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" h="139">
                <a:moveTo>
                  <a:pt x="292" y="139"/>
                </a:moveTo>
                <a:lnTo>
                  <a:pt x="479" y="0"/>
                </a:lnTo>
                <a:lnTo>
                  <a:pt x="182" y="0"/>
                </a:lnTo>
                <a:lnTo>
                  <a:pt x="0" y="139"/>
                </a:lnTo>
                <a:lnTo>
                  <a:pt x="292" y="139"/>
                </a:lnTo>
                <a:close/>
              </a:path>
            </a:pathLst>
          </a:custGeom>
          <a:solidFill>
            <a:srgbClr val="AC3046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73" name="Freeform 29"/>
          <p:cNvSpPr>
            <a:spLocks/>
          </p:cNvSpPr>
          <p:nvPr/>
        </p:nvSpPr>
        <p:spPr bwMode="auto">
          <a:xfrm>
            <a:off x="4445000" y="2479675"/>
            <a:ext cx="296863" cy="2022475"/>
          </a:xfrm>
          <a:custGeom>
            <a:avLst/>
            <a:gdLst>
              <a:gd name="T0" fmla="*/ 0 w 187"/>
              <a:gd name="T1" fmla="*/ 1274 h 1274"/>
              <a:gd name="T2" fmla="*/ 0 w 187"/>
              <a:gd name="T3" fmla="*/ 139 h 1274"/>
              <a:gd name="T4" fmla="*/ 187 w 187"/>
              <a:gd name="T5" fmla="*/ 0 h 1274"/>
              <a:gd name="T6" fmla="*/ 187 w 187"/>
              <a:gd name="T7" fmla="*/ 1135 h 1274"/>
              <a:gd name="T8" fmla="*/ 0 w 187"/>
              <a:gd name="T9" fmla="*/ 1274 h 1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1274">
                <a:moveTo>
                  <a:pt x="0" y="1274"/>
                </a:moveTo>
                <a:lnTo>
                  <a:pt x="0" y="139"/>
                </a:lnTo>
                <a:lnTo>
                  <a:pt x="187" y="0"/>
                </a:lnTo>
                <a:lnTo>
                  <a:pt x="187" y="1135"/>
                </a:lnTo>
                <a:lnTo>
                  <a:pt x="0" y="1274"/>
                </a:lnTo>
                <a:close/>
              </a:path>
            </a:pathLst>
          </a:custGeom>
          <a:solidFill>
            <a:srgbClr val="7D7F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74" name="Rectangle 30"/>
          <p:cNvSpPr>
            <a:spLocks noChangeArrowheads="1"/>
          </p:cNvSpPr>
          <p:nvPr/>
        </p:nvSpPr>
        <p:spPr bwMode="auto">
          <a:xfrm>
            <a:off x="3981450" y="2700338"/>
            <a:ext cx="463550" cy="1801812"/>
          </a:xfrm>
          <a:prstGeom prst="rect">
            <a:avLst/>
          </a:prstGeom>
          <a:solidFill>
            <a:srgbClr val="FAFD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75" name="Freeform 31"/>
          <p:cNvSpPr>
            <a:spLocks/>
          </p:cNvSpPr>
          <p:nvPr/>
        </p:nvSpPr>
        <p:spPr bwMode="auto">
          <a:xfrm>
            <a:off x="3981450" y="2479675"/>
            <a:ext cx="760413" cy="220663"/>
          </a:xfrm>
          <a:custGeom>
            <a:avLst/>
            <a:gdLst>
              <a:gd name="T0" fmla="*/ 292 w 479"/>
              <a:gd name="T1" fmla="*/ 139 h 139"/>
              <a:gd name="T2" fmla="*/ 479 w 479"/>
              <a:gd name="T3" fmla="*/ 0 h 139"/>
              <a:gd name="T4" fmla="*/ 182 w 479"/>
              <a:gd name="T5" fmla="*/ 0 h 139"/>
              <a:gd name="T6" fmla="*/ 0 w 479"/>
              <a:gd name="T7" fmla="*/ 139 h 139"/>
              <a:gd name="T8" fmla="*/ 292 w 479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" h="139">
                <a:moveTo>
                  <a:pt x="292" y="139"/>
                </a:moveTo>
                <a:lnTo>
                  <a:pt x="479" y="0"/>
                </a:lnTo>
                <a:lnTo>
                  <a:pt x="182" y="0"/>
                </a:lnTo>
                <a:lnTo>
                  <a:pt x="0" y="139"/>
                </a:lnTo>
                <a:lnTo>
                  <a:pt x="292" y="139"/>
                </a:lnTo>
                <a:close/>
              </a:path>
            </a:pathLst>
          </a:custGeom>
          <a:solidFill>
            <a:srgbClr val="BCBE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76" name="Freeform 32"/>
          <p:cNvSpPr>
            <a:spLocks/>
          </p:cNvSpPr>
          <p:nvPr/>
        </p:nvSpPr>
        <p:spPr bwMode="auto">
          <a:xfrm>
            <a:off x="5305425" y="3529013"/>
            <a:ext cx="288925" cy="2174875"/>
          </a:xfrm>
          <a:custGeom>
            <a:avLst/>
            <a:gdLst>
              <a:gd name="T0" fmla="*/ 0 w 182"/>
              <a:gd name="T1" fmla="*/ 1370 h 1370"/>
              <a:gd name="T2" fmla="*/ 0 w 182"/>
              <a:gd name="T3" fmla="*/ 139 h 1370"/>
              <a:gd name="T4" fmla="*/ 182 w 182"/>
              <a:gd name="T5" fmla="*/ 0 h 1370"/>
              <a:gd name="T6" fmla="*/ 182 w 182"/>
              <a:gd name="T7" fmla="*/ 1231 h 1370"/>
              <a:gd name="T8" fmla="*/ 0 w 182"/>
              <a:gd name="T9" fmla="*/ 1370 h 1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2" h="1370">
                <a:moveTo>
                  <a:pt x="0" y="1370"/>
                </a:moveTo>
                <a:lnTo>
                  <a:pt x="0" y="139"/>
                </a:lnTo>
                <a:lnTo>
                  <a:pt x="182" y="0"/>
                </a:lnTo>
                <a:lnTo>
                  <a:pt x="182" y="1231"/>
                </a:lnTo>
                <a:lnTo>
                  <a:pt x="0" y="1370"/>
                </a:lnTo>
                <a:close/>
              </a:path>
            </a:pathLst>
          </a:custGeom>
          <a:solidFill>
            <a:srgbClr val="73202F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77" name="Rectangle 33"/>
          <p:cNvSpPr>
            <a:spLocks noChangeArrowheads="1"/>
          </p:cNvSpPr>
          <p:nvPr/>
        </p:nvSpPr>
        <p:spPr bwMode="auto">
          <a:xfrm>
            <a:off x="4833938" y="3749675"/>
            <a:ext cx="471487" cy="1954213"/>
          </a:xfrm>
          <a:prstGeom prst="rect">
            <a:avLst/>
          </a:prstGeom>
          <a:solidFill>
            <a:srgbClr val="E5405D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78" name="Freeform 34"/>
          <p:cNvSpPr>
            <a:spLocks/>
          </p:cNvSpPr>
          <p:nvPr/>
        </p:nvSpPr>
        <p:spPr bwMode="auto">
          <a:xfrm>
            <a:off x="4833938" y="3529013"/>
            <a:ext cx="760412" cy="220662"/>
          </a:xfrm>
          <a:custGeom>
            <a:avLst/>
            <a:gdLst>
              <a:gd name="T0" fmla="*/ 297 w 479"/>
              <a:gd name="T1" fmla="*/ 139 h 139"/>
              <a:gd name="T2" fmla="*/ 479 w 479"/>
              <a:gd name="T3" fmla="*/ 0 h 139"/>
              <a:gd name="T4" fmla="*/ 187 w 479"/>
              <a:gd name="T5" fmla="*/ 0 h 139"/>
              <a:gd name="T6" fmla="*/ 0 w 479"/>
              <a:gd name="T7" fmla="*/ 139 h 139"/>
              <a:gd name="T8" fmla="*/ 297 w 479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" h="139">
                <a:moveTo>
                  <a:pt x="297" y="139"/>
                </a:moveTo>
                <a:lnTo>
                  <a:pt x="479" y="0"/>
                </a:lnTo>
                <a:lnTo>
                  <a:pt x="187" y="0"/>
                </a:lnTo>
                <a:lnTo>
                  <a:pt x="0" y="139"/>
                </a:lnTo>
                <a:lnTo>
                  <a:pt x="297" y="139"/>
                </a:lnTo>
                <a:close/>
              </a:path>
            </a:pathLst>
          </a:custGeom>
          <a:solidFill>
            <a:srgbClr val="AC3046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79" name="Freeform 35"/>
          <p:cNvSpPr>
            <a:spLocks/>
          </p:cNvSpPr>
          <p:nvPr/>
        </p:nvSpPr>
        <p:spPr bwMode="auto">
          <a:xfrm>
            <a:off x="5305425" y="3041650"/>
            <a:ext cx="288925" cy="708025"/>
          </a:xfrm>
          <a:custGeom>
            <a:avLst/>
            <a:gdLst>
              <a:gd name="T0" fmla="*/ 0 w 182"/>
              <a:gd name="T1" fmla="*/ 446 h 446"/>
              <a:gd name="T2" fmla="*/ 0 w 182"/>
              <a:gd name="T3" fmla="*/ 139 h 446"/>
              <a:gd name="T4" fmla="*/ 182 w 182"/>
              <a:gd name="T5" fmla="*/ 0 h 446"/>
              <a:gd name="T6" fmla="*/ 182 w 182"/>
              <a:gd name="T7" fmla="*/ 307 h 446"/>
              <a:gd name="T8" fmla="*/ 0 w 182"/>
              <a:gd name="T9" fmla="*/ 446 h 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2" h="446">
                <a:moveTo>
                  <a:pt x="0" y="446"/>
                </a:moveTo>
                <a:lnTo>
                  <a:pt x="0" y="139"/>
                </a:lnTo>
                <a:lnTo>
                  <a:pt x="182" y="0"/>
                </a:lnTo>
                <a:lnTo>
                  <a:pt x="182" y="307"/>
                </a:lnTo>
                <a:lnTo>
                  <a:pt x="0" y="446"/>
                </a:lnTo>
                <a:close/>
              </a:path>
            </a:pathLst>
          </a:custGeom>
          <a:solidFill>
            <a:srgbClr val="7D7F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80" name="Rectangle 36"/>
          <p:cNvSpPr>
            <a:spLocks noChangeArrowheads="1"/>
          </p:cNvSpPr>
          <p:nvPr/>
        </p:nvSpPr>
        <p:spPr bwMode="auto">
          <a:xfrm>
            <a:off x="4833938" y="3262313"/>
            <a:ext cx="471487" cy="487362"/>
          </a:xfrm>
          <a:prstGeom prst="rect">
            <a:avLst/>
          </a:prstGeom>
          <a:solidFill>
            <a:srgbClr val="FAFD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81" name="Freeform 37"/>
          <p:cNvSpPr>
            <a:spLocks/>
          </p:cNvSpPr>
          <p:nvPr/>
        </p:nvSpPr>
        <p:spPr bwMode="auto">
          <a:xfrm>
            <a:off x="4833938" y="3041650"/>
            <a:ext cx="760412" cy="220663"/>
          </a:xfrm>
          <a:custGeom>
            <a:avLst/>
            <a:gdLst>
              <a:gd name="T0" fmla="*/ 297 w 479"/>
              <a:gd name="T1" fmla="*/ 139 h 139"/>
              <a:gd name="T2" fmla="*/ 479 w 479"/>
              <a:gd name="T3" fmla="*/ 0 h 139"/>
              <a:gd name="T4" fmla="*/ 187 w 479"/>
              <a:gd name="T5" fmla="*/ 0 h 139"/>
              <a:gd name="T6" fmla="*/ 0 w 479"/>
              <a:gd name="T7" fmla="*/ 139 h 139"/>
              <a:gd name="T8" fmla="*/ 297 w 479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" h="139">
                <a:moveTo>
                  <a:pt x="297" y="139"/>
                </a:moveTo>
                <a:lnTo>
                  <a:pt x="479" y="0"/>
                </a:lnTo>
                <a:lnTo>
                  <a:pt x="187" y="0"/>
                </a:lnTo>
                <a:lnTo>
                  <a:pt x="0" y="139"/>
                </a:lnTo>
                <a:lnTo>
                  <a:pt x="297" y="139"/>
                </a:lnTo>
                <a:close/>
              </a:path>
            </a:pathLst>
          </a:custGeom>
          <a:solidFill>
            <a:srgbClr val="BCBE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82" name="Freeform 38"/>
          <p:cNvSpPr>
            <a:spLocks/>
          </p:cNvSpPr>
          <p:nvPr/>
        </p:nvSpPr>
        <p:spPr bwMode="auto">
          <a:xfrm>
            <a:off x="6157913" y="3733800"/>
            <a:ext cx="296862" cy="1970088"/>
          </a:xfrm>
          <a:custGeom>
            <a:avLst/>
            <a:gdLst>
              <a:gd name="T0" fmla="*/ 0 w 187"/>
              <a:gd name="T1" fmla="*/ 1241 h 1241"/>
              <a:gd name="T2" fmla="*/ 0 w 187"/>
              <a:gd name="T3" fmla="*/ 144 h 1241"/>
              <a:gd name="T4" fmla="*/ 187 w 187"/>
              <a:gd name="T5" fmla="*/ 0 h 1241"/>
              <a:gd name="T6" fmla="*/ 187 w 187"/>
              <a:gd name="T7" fmla="*/ 1102 h 1241"/>
              <a:gd name="T8" fmla="*/ 0 w 187"/>
              <a:gd name="T9" fmla="*/ 1241 h 1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1241">
                <a:moveTo>
                  <a:pt x="0" y="1241"/>
                </a:moveTo>
                <a:lnTo>
                  <a:pt x="0" y="144"/>
                </a:lnTo>
                <a:lnTo>
                  <a:pt x="187" y="0"/>
                </a:lnTo>
                <a:lnTo>
                  <a:pt x="187" y="1102"/>
                </a:lnTo>
                <a:lnTo>
                  <a:pt x="0" y="1241"/>
                </a:lnTo>
                <a:close/>
              </a:path>
            </a:pathLst>
          </a:custGeom>
          <a:solidFill>
            <a:srgbClr val="73202F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83" name="Rectangle 39"/>
          <p:cNvSpPr>
            <a:spLocks noChangeArrowheads="1"/>
          </p:cNvSpPr>
          <p:nvPr/>
        </p:nvSpPr>
        <p:spPr bwMode="auto">
          <a:xfrm>
            <a:off x="5694363" y="3962400"/>
            <a:ext cx="463550" cy="1741488"/>
          </a:xfrm>
          <a:prstGeom prst="rect">
            <a:avLst/>
          </a:prstGeom>
          <a:solidFill>
            <a:srgbClr val="E5405D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84" name="Freeform 40"/>
          <p:cNvSpPr>
            <a:spLocks/>
          </p:cNvSpPr>
          <p:nvPr/>
        </p:nvSpPr>
        <p:spPr bwMode="auto">
          <a:xfrm>
            <a:off x="5694363" y="3733800"/>
            <a:ext cx="760412" cy="228600"/>
          </a:xfrm>
          <a:custGeom>
            <a:avLst/>
            <a:gdLst>
              <a:gd name="T0" fmla="*/ 292 w 479"/>
              <a:gd name="T1" fmla="*/ 144 h 144"/>
              <a:gd name="T2" fmla="*/ 479 w 479"/>
              <a:gd name="T3" fmla="*/ 0 h 144"/>
              <a:gd name="T4" fmla="*/ 182 w 479"/>
              <a:gd name="T5" fmla="*/ 0 h 144"/>
              <a:gd name="T6" fmla="*/ 0 w 479"/>
              <a:gd name="T7" fmla="*/ 144 h 144"/>
              <a:gd name="T8" fmla="*/ 292 w 479"/>
              <a:gd name="T9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" h="144">
                <a:moveTo>
                  <a:pt x="292" y="144"/>
                </a:moveTo>
                <a:lnTo>
                  <a:pt x="479" y="0"/>
                </a:lnTo>
                <a:lnTo>
                  <a:pt x="182" y="0"/>
                </a:lnTo>
                <a:lnTo>
                  <a:pt x="0" y="144"/>
                </a:lnTo>
                <a:lnTo>
                  <a:pt x="292" y="144"/>
                </a:lnTo>
                <a:close/>
              </a:path>
            </a:pathLst>
          </a:custGeom>
          <a:solidFill>
            <a:srgbClr val="AC3046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85" name="Freeform 41"/>
          <p:cNvSpPr>
            <a:spLocks/>
          </p:cNvSpPr>
          <p:nvPr/>
        </p:nvSpPr>
        <p:spPr bwMode="auto">
          <a:xfrm>
            <a:off x="6157913" y="3308350"/>
            <a:ext cx="296862" cy="654050"/>
          </a:xfrm>
          <a:custGeom>
            <a:avLst/>
            <a:gdLst>
              <a:gd name="T0" fmla="*/ 0 w 187"/>
              <a:gd name="T1" fmla="*/ 412 h 412"/>
              <a:gd name="T2" fmla="*/ 0 w 187"/>
              <a:gd name="T3" fmla="*/ 139 h 412"/>
              <a:gd name="T4" fmla="*/ 187 w 187"/>
              <a:gd name="T5" fmla="*/ 0 h 412"/>
              <a:gd name="T6" fmla="*/ 187 w 187"/>
              <a:gd name="T7" fmla="*/ 268 h 412"/>
              <a:gd name="T8" fmla="*/ 0 w 187"/>
              <a:gd name="T9" fmla="*/ 412 h 4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412">
                <a:moveTo>
                  <a:pt x="0" y="412"/>
                </a:moveTo>
                <a:lnTo>
                  <a:pt x="0" y="139"/>
                </a:lnTo>
                <a:lnTo>
                  <a:pt x="187" y="0"/>
                </a:lnTo>
                <a:lnTo>
                  <a:pt x="187" y="268"/>
                </a:lnTo>
                <a:lnTo>
                  <a:pt x="0" y="412"/>
                </a:lnTo>
                <a:close/>
              </a:path>
            </a:pathLst>
          </a:custGeom>
          <a:solidFill>
            <a:srgbClr val="7D7F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86" name="Rectangle 42"/>
          <p:cNvSpPr>
            <a:spLocks noChangeArrowheads="1"/>
          </p:cNvSpPr>
          <p:nvPr/>
        </p:nvSpPr>
        <p:spPr bwMode="auto">
          <a:xfrm>
            <a:off x="5694363" y="3529013"/>
            <a:ext cx="463550" cy="433387"/>
          </a:xfrm>
          <a:prstGeom prst="rect">
            <a:avLst/>
          </a:prstGeom>
          <a:solidFill>
            <a:srgbClr val="FAFD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87" name="Freeform 43"/>
          <p:cNvSpPr>
            <a:spLocks/>
          </p:cNvSpPr>
          <p:nvPr/>
        </p:nvSpPr>
        <p:spPr bwMode="auto">
          <a:xfrm>
            <a:off x="5694363" y="3308350"/>
            <a:ext cx="760412" cy="220663"/>
          </a:xfrm>
          <a:custGeom>
            <a:avLst/>
            <a:gdLst>
              <a:gd name="T0" fmla="*/ 292 w 479"/>
              <a:gd name="T1" fmla="*/ 139 h 139"/>
              <a:gd name="T2" fmla="*/ 479 w 479"/>
              <a:gd name="T3" fmla="*/ 0 h 139"/>
              <a:gd name="T4" fmla="*/ 182 w 479"/>
              <a:gd name="T5" fmla="*/ 0 h 139"/>
              <a:gd name="T6" fmla="*/ 0 w 479"/>
              <a:gd name="T7" fmla="*/ 139 h 139"/>
              <a:gd name="T8" fmla="*/ 292 w 479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" h="139">
                <a:moveTo>
                  <a:pt x="292" y="139"/>
                </a:moveTo>
                <a:lnTo>
                  <a:pt x="479" y="0"/>
                </a:lnTo>
                <a:lnTo>
                  <a:pt x="182" y="0"/>
                </a:lnTo>
                <a:lnTo>
                  <a:pt x="0" y="139"/>
                </a:lnTo>
                <a:lnTo>
                  <a:pt x="292" y="139"/>
                </a:lnTo>
                <a:close/>
              </a:path>
            </a:pathLst>
          </a:custGeom>
          <a:solidFill>
            <a:srgbClr val="BCBE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88" name="Freeform 44"/>
          <p:cNvSpPr>
            <a:spLocks/>
          </p:cNvSpPr>
          <p:nvPr/>
        </p:nvSpPr>
        <p:spPr bwMode="auto">
          <a:xfrm>
            <a:off x="7018338" y="4433888"/>
            <a:ext cx="288925" cy="1270000"/>
          </a:xfrm>
          <a:custGeom>
            <a:avLst/>
            <a:gdLst>
              <a:gd name="T0" fmla="*/ 0 w 182"/>
              <a:gd name="T1" fmla="*/ 800 h 800"/>
              <a:gd name="T2" fmla="*/ 0 w 182"/>
              <a:gd name="T3" fmla="*/ 139 h 800"/>
              <a:gd name="T4" fmla="*/ 182 w 182"/>
              <a:gd name="T5" fmla="*/ 0 h 800"/>
              <a:gd name="T6" fmla="*/ 182 w 182"/>
              <a:gd name="T7" fmla="*/ 661 h 800"/>
              <a:gd name="T8" fmla="*/ 0 w 182"/>
              <a:gd name="T9" fmla="*/ 800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2" h="800">
                <a:moveTo>
                  <a:pt x="0" y="800"/>
                </a:moveTo>
                <a:lnTo>
                  <a:pt x="0" y="139"/>
                </a:lnTo>
                <a:lnTo>
                  <a:pt x="182" y="0"/>
                </a:lnTo>
                <a:lnTo>
                  <a:pt x="182" y="661"/>
                </a:lnTo>
                <a:lnTo>
                  <a:pt x="0" y="800"/>
                </a:lnTo>
                <a:close/>
              </a:path>
            </a:pathLst>
          </a:custGeom>
          <a:solidFill>
            <a:srgbClr val="73202F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89" name="Rectangle 45"/>
          <p:cNvSpPr>
            <a:spLocks noChangeArrowheads="1"/>
          </p:cNvSpPr>
          <p:nvPr/>
        </p:nvSpPr>
        <p:spPr bwMode="auto">
          <a:xfrm>
            <a:off x="6546850" y="4654550"/>
            <a:ext cx="471488" cy="1049338"/>
          </a:xfrm>
          <a:prstGeom prst="rect">
            <a:avLst/>
          </a:prstGeom>
          <a:solidFill>
            <a:srgbClr val="E5405D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90" name="Freeform 46"/>
          <p:cNvSpPr>
            <a:spLocks/>
          </p:cNvSpPr>
          <p:nvPr/>
        </p:nvSpPr>
        <p:spPr bwMode="auto">
          <a:xfrm>
            <a:off x="6546850" y="4433888"/>
            <a:ext cx="760413" cy="220662"/>
          </a:xfrm>
          <a:custGeom>
            <a:avLst/>
            <a:gdLst>
              <a:gd name="T0" fmla="*/ 297 w 479"/>
              <a:gd name="T1" fmla="*/ 139 h 139"/>
              <a:gd name="T2" fmla="*/ 479 w 479"/>
              <a:gd name="T3" fmla="*/ 0 h 139"/>
              <a:gd name="T4" fmla="*/ 187 w 479"/>
              <a:gd name="T5" fmla="*/ 0 h 139"/>
              <a:gd name="T6" fmla="*/ 0 w 479"/>
              <a:gd name="T7" fmla="*/ 139 h 139"/>
              <a:gd name="T8" fmla="*/ 297 w 479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" h="139">
                <a:moveTo>
                  <a:pt x="297" y="139"/>
                </a:moveTo>
                <a:lnTo>
                  <a:pt x="479" y="0"/>
                </a:lnTo>
                <a:lnTo>
                  <a:pt x="187" y="0"/>
                </a:lnTo>
                <a:lnTo>
                  <a:pt x="0" y="139"/>
                </a:lnTo>
                <a:lnTo>
                  <a:pt x="297" y="139"/>
                </a:lnTo>
                <a:close/>
              </a:path>
            </a:pathLst>
          </a:custGeom>
          <a:solidFill>
            <a:srgbClr val="AC3046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91" name="Freeform 47"/>
          <p:cNvSpPr>
            <a:spLocks/>
          </p:cNvSpPr>
          <p:nvPr/>
        </p:nvSpPr>
        <p:spPr bwMode="auto">
          <a:xfrm>
            <a:off x="7018338" y="4319588"/>
            <a:ext cx="288925" cy="334962"/>
          </a:xfrm>
          <a:custGeom>
            <a:avLst/>
            <a:gdLst>
              <a:gd name="T0" fmla="*/ 0 w 182"/>
              <a:gd name="T1" fmla="*/ 211 h 211"/>
              <a:gd name="T2" fmla="*/ 0 w 182"/>
              <a:gd name="T3" fmla="*/ 139 h 211"/>
              <a:gd name="T4" fmla="*/ 182 w 182"/>
              <a:gd name="T5" fmla="*/ 0 h 211"/>
              <a:gd name="T6" fmla="*/ 182 w 182"/>
              <a:gd name="T7" fmla="*/ 72 h 211"/>
              <a:gd name="T8" fmla="*/ 0 w 182"/>
              <a:gd name="T9" fmla="*/ 211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2" h="211">
                <a:moveTo>
                  <a:pt x="0" y="211"/>
                </a:moveTo>
                <a:lnTo>
                  <a:pt x="0" y="139"/>
                </a:lnTo>
                <a:lnTo>
                  <a:pt x="182" y="0"/>
                </a:lnTo>
                <a:lnTo>
                  <a:pt x="182" y="72"/>
                </a:lnTo>
                <a:lnTo>
                  <a:pt x="0" y="211"/>
                </a:lnTo>
                <a:close/>
              </a:path>
            </a:pathLst>
          </a:custGeom>
          <a:solidFill>
            <a:srgbClr val="7D7F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92" name="Rectangle 48"/>
          <p:cNvSpPr>
            <a:spLocks noChangeArrowheads="1"/>
          </p:cNvSpPr>
          <p:nvPr/>
        </p:nvSpPr>
        <p:spPr bwMode="auto">
          <a:xfrm>
            <a:off x="6546850" y="4540250"/>
            <a:ext cx="471488" cy="114300"/>
          </a:xfrm>
          <a:prstGeom prst="rect">
            <a:avLst/>
          </a:prstGeom>
          <a:solidFill>
            <a:srgbClr val="FAFD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93" name="Freeform 49"/>
          <p:cNvSpPr>
            <a:spLocks/>
          </p:cNvSpPr>
          <p:nvPr/>
        </p:nvSpPr>
        <p:spPr bwMode="auto">
          <a:xfrm>
            <a:off x="6546850" y="4319588"/>
            <a:ext cx="760413" cy="220662"/>
          </a:xfrm>
          <a:custGeom>
            <a:avLst/>
            <a:gdLst>
              <a:gd name="T0" fmla="*/ 297 w 479"/>
              <a:gd name="T1" fmla="*/ 139 h 139"/>
              <a:gd name="T2" fmla="*/ 479 w 479"/>
              <a:gd name="T3" fmla="*/ 0 h 139"/>
              <a:gd name="T4" fmla="*/ 187 w 479"/>
              <a:gd name="T5" fmla="*/ 0 h 139"/>
              <a:gd name="T6" fmla="*/ 0 w 479"/>
              <a:gd name="T7" fmla="*/ 139 h 139"/>
              <a:gd name="T8" fmla="*/ 297 w 479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" h="139">
                <a:moveTo>
                  <a:pt x="297" y="139"/>
                </a:moveTo>
                <a:lnTo>
                  <a:pt x="479" y="0"/>
                </a:lnTo>
                <a:lnTo>
                  <a:pt x="187" y="0"/>
                </a:lnTo>
                <a:lnTo>
                  <a:pt x="0" y="139"/>
                </a:lnTo>
                <a:lnTo>
                  <a:pt x="297" y="139"/>
                </a:lnTo>
                <a:close/>
              </a:path>
            </a:pathLst>
          </a:custGeom>
          <a:solidFill>
            <a:srgbClr val="BCBE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94" name="Freeform 50"/>
          <p:cNvSpPr>
            <a:spLocks/>
          </p:cNvSpPr>
          <p:nvPr/>
        </p:nvSpPr>
        <p:spPr bwMode="auto">
          <a:xfrm>
            <a:off x="7870825" y="4556125"/>
            <a:ext cx="296863" cy="1147763"/>
          </a:xfrm>
          <a:custGeom>
            <a:avLst/>
            <a:gdLst>
              <a:gd name="T0" fmla="*/ 0 w 187"/>
              <a:gd name="T1" fmla="*/ 723 h 723"/>
              <a:gd name="T2" fmla="*/ 0 w 187"/>
              <a:gd name="T3" fmla="*/ 139 h 723"/>
              <a:gd name="T4" fmla="*/ 187 w 187"/>
              <a:gd name="T5" fmla="*/ 0 h 723"/>
              <a:gd name="T6" fmla="*/ 187 w 187"/>
              <a:gd name="T7" fmla="*/ 584 h 723"/>
              <a:gd name="T8" fmla="*/ 0 w 187"/>
              <a:gd name="T9" fmla="*/ 723 h 7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723">
                <a:moveTo>
                  <a:pt x="0" y="723"/>
                </a:moveTo>
                <a:lnTo>
                  <a:pt x="0" y="139"/>
                </a:lnTo>
                <a:lnTo>
                  <a:pt x="187" y="0"/>
                </a:lnTo>
                <a:lnTo>
                  <a:pt x="187" y="584"/>
                </a:lnTo>
                <a:lnTo>
                  <a:pt x="0" y="723"/>
                </a:lnTo>
                <a:close/>
              </a:path>
            </a:pathLst>
          </a:custGeom>
          <a:solidFill>
            <a:srgbClr val="73202F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95" name="Rectangle 51"/>
          <p:cNvSpPr>
            <a:spLocks noChangeArrowheads="1"/>
          </p:cNvSpPr>
          <p:nvPr/>
        </p:nvSpPr>
        <p:spPr bwMode="auto">
          <a:xfrm>
            <a:off x="7405688" y="4776788"/>
            <a:ext cx="465137" cy="927100"/>
          </a:xfrm>
          <a:prstGeom prst="rect">
            <a:avLst/>
          </a:prstGeom>
          <a:solidFill>
            <a:srgbClr val="E5405D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96" name="Freeform 52"/>
          <p:cNvSpPr>
            <a:spLocks/>
          </p:cNvSpPr>
          <p:nvPr/>
        </p:nvSpPr>
        <p:spPr bwMode="auto">
          <a:xfrm>
            <a:off x="7405688" y="4556125"/>
            <a:ext cx="762000" cy="220663"/>
          </a:xfrm>
          <a:custGeom>
            <a:avLst/>
            <a:gdLst>
              <a:gd name="T0" fmla="*/ 293 w 480"/>
              <a:gd name="T1" fmla="*/ 139 h 139"/>
              <a:gd name="T2" fmla="*/ 480 w 480"/>
              <a:gd name="T3" fmla="*/ 0 h 139"/>
              <a:gd name="T4" fmla="*/ 183 w 480"/>
              <a:gd name="T5" fmla="*/ 0 h 139"/>
              <a:gd name="T6" fmla="*/ 0 w 480"/>
              <a:gd name="T7" fmla="*/ 139 h 139"/>
              <a:gd name="T8" fmla="*/ 293 w 480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0" h="139">
                <a:moveTo>
                  <a:pt x="293" y="139"/>
                </a:moveTo>
                <a:lnTo>
                  <a:pt x="480" y="0"/>
                </a:lnTo>
                <a:lnTo>
                  <a:pt x="183" y="0"/>
                </a:lnTo>
                <a:lnTo>
                  <a:pt x="0" y="139"/>
                </a:lnTo>
                <a:lnTo>
                  <a:pt x="293" y="139"/>
                </a:lnTo>
                <a:close/>
              </a:path>
            </a:pathLst>
          </a:custGeom>
          <a:solidFill>
            <a:srgbClr val="AC3046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97" name="Freeform 53"/>
          <p:cNvSpPr>
            <a:spLocks/>
          </p:cNvSpPr>
          <p:nvPr/>
        </p:nvSpPr>
        <p:spPr bwMode="auto">
          <a:xfrm>
            <a:off x="7870825" y="4319588"/>
            <a:ext cx="296863" cy="457200"/>
          </a:xfrm>
          <a:custGeom>
            <a:avLst/>
            <a:gdLst>
              <a:gd name="T0" fmla="*/ 0 w 187"/>
              <a:gd name="T1" fmla="*/ 288 h 288"/>
              <a:gd name="T2" fmla="*/ 0 w 187"/>
              <a:gd name="T3" fmla="*/ 139 h 288"/>
              <a:gd name="T4" fmla="*/ 187 w 187"/>
              <a:gd name="T5" fmla="*/ 0 h 288"/>
              <a:gd name="T6" fmla="*/ 187 w 187"/>
              <a:gd name="T7" fmla="*/ 149 h 288"/>
              <a:gd name="T8" fmla="*/ 0 w 187"/>
              <a:gd name="T9" fmla="*/ 288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88">
                <a:moveTo>
                  <a:pt x="0" y="288"/>
                </a:moveTo>
                <a:lnTo>
                  <a:pt x="0" y="139"/>
                </a:lnTo>
                <a:lnTo>
                  <a:pt x="187" y="0"/>
                </a:lnTo>
                <a:lnTo>
                  <a:pt x="187" y="149"/>
                </a:lnTo>
                <a:lnTo>
                  <a:pt x="0" y="288"/>
                </a:lnTo>
                <a:close/>
              </a:path>
            </a:pathLst>
          </a:custGeom>
          <a:solidFill>
            <a:srgbClr val="7D7F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98" name="Rectangle 54"/>
          <p:cNvSpPr>
            <a:spLocks noChangeArrowheads="1"/>
          </p:cNvSpPr>
          <p:nvPr/>
        </p:nvSpPr>
        <p:spPr bwMode="auto">
          <a:xfrm>
            <a:off x="7405688" y="4540250"/>
            <a:ext cx="465137" cy="236538"/>
          </a:xfrm>
          <a:prstGeom prst="rect">
            <a:avLst/>
          </a:prstGeom>
          <a:solidFill>
            <a:srgbClr val="FAFD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99" name="Freeform 55"/>
          <p:cNvSpPr>
            <a:spLocks/>
          </p:cNvSpPr>
          <p:nvPr/>
        </p:nvSpPr>
        <p:spPr bwMode="auto">
          <a:xfrm>
            <a:off x="7405688" y="4319588"/>
            <a:ext cx="762000" cy="220662"/>
          </a:xfrm>
          <a:custGeom>
            <a:avLst/>
            <a:gdLst>
              <a:gd name="T0" fmla="*/ 293 w 480"/>
              <a:gd name="T1" fmla="*/ 139 h 139"/>
              <a:gd name="T2" fmla="*/ 480 w 480"/>
              <a:gd name="T3" fmla="*/ 0 h 139"/>
              <a:gd name="T4" fmla="*/ 183 w 480"/>
              <a:gd name="T5" fmla="*/ 0 h 139"/>
              <a:gd name="T6" fmla="*/ 0 w 480"/>
              <a:gd name="T7" fmla="*/ 139 h 139"/>
              <a:gd name="T8" fmla="*/ 293 w 480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0" h="139">
                <a:moveTo>
                  <a:pt x="293" y="139"/>
                </a:moveTo>
                <a:lnTo>
                  <a:pt x="480" y="0"/>
                </a:lnTo>
                <a:lnTo>
                  <a:pt x="183" y="0"/>
                </a:lnTo>
                <a:lnTo>
                  <a:pt x="0" y="139"/>
                </a:lnTo>
                <a:lnTo>
                  <a:pt x="293" y="139"/>
                </a:lnTo>
                <a:close/>
              </a:path>
            </a:pathLst>
          </a:custGeom>
          <a:solidFill>
            <a:srgbClr val="BCBE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600" name="Line 56"/>
          <p:cNvSpPr>
            <a:spLocks noChangeShapeType="1"/>
          </p:cNvSpPr>
          <p:nvPr/>
        </p:nvSpPr>
        <p:spPr bwMode="auto">
          <a:xfrm flipV="1">
            <a:off x="1217613" y="2212975"/>
            <a:ext cx="1587" cy="3490913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601" name="Line 57"/>
          <p:cNvSpPr>
            <a:spLocks noChangeShapeType="1"/>
          </p:cNvSpPr>
          <p:nvPr/>
        </p:nvSpPr>
        <p:spPr bwMode="auto">
          <a:xfrm flipH="1">
            <a:off x="1165225" y="5703888"/>
            <a:ext cx="52388" cy="1587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602" name="Line 58"/>
          <p:cNvSpPr>
            <a:spLocks noChangeShapeType="1"/>
          </p:cNvSpPr>
          <p:nvPr/>
        </p:nvSpPr>
        <p:spPr bwMode="auto">
          <a:xfrm flipH="1">
            <a:off x="1165225" y="5126038"/>
            <a:ext cx="52388" cy="1587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603" name="Line 59"/>
          <p:cNvSpPr>
            <a:spLocks noChangeShapeType="1"/>
          </p:cNvSpPr>
          <p:nvPr/>
        </p:nvSpPr>
        <p:spPr bwMode="auto">
          <a:xfrm flipH="1">
            <a:off x="1165225" y="4540250"/>
            <a:ext cx="52388" cy="1588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604" name="Line 60"/>
          <p:cNvSpPr>
            <a:spLocks noChangeShapeType="1"/>
          </p:cNvSpPr>
          <p:nvPr/>
        </p:nvSpPr>
        <p:spPr bwMode="auto">
          <a:xfrm flipH="1">
            <a:off x="1165225" y="3962400"/>
            <a:ext cx="52388" cy="1588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605" name="Line 61"/>
          <p:cNvSpPr>
            <a:spLocks noChangeShapeType="1"/>
          </p:cNvSpPr>
          <p:nvPr/>
        </p:nvSpPr>
        <p:spPr bwMode="auto">
          <a:xfrm flipH="1">
            <a:off x="1165225" y="3376613"/>
            <a:ext cx="52388" cy="1587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606" name="Line 62"/>
          <p:cNvSpPr>
            <a:spLocks noChangeShapeType="1"/>
          </p:cNvSpPr>
          <p:nvPr/>
        </p:nvSpPr>
        <p:spPr bwMode="auto">
          <a:xfrm flipH="1">
            <a:off x="1165225" y="2798763"/>
            <a:ext cx="52388" cy="1587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607" name="Line 63"/>
          <p:cNvSpPr>
            <a:spLocks noChangeShapeType="1"/>
          </p:cNvSpPr>
          <p:nvPr/>
        </p:nvSpPr>
        <p:spPr bwMode="auto">
          <a:xfrm flipH="1">
            <a:off x="1165225" y="2212975"/>
            <a:ext cx="52388" cy="1588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608" name="Rectangle 64"/>
          <p:cNvSpPr>
            <a:spLocks noChangeArrowheads="1"/>
          </p:cNvSpPr>
          <p:nvPr/>
        </p:nvSpPr>
        <p:spPr bwMode="auto">
          <a:xfrm>
            <a:off x="996950" y="5575300"/>
            <a:ext cx="23653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0</a:t>
            </a:r>
            <a:endParaRPr lang="en-US" sz="1800">
              <a:latin typeface="Arial" charset="0"/>
            </a:endParaRPr>
          </a:p>
        </p:txBody>
      </p:sp>
      <p:sp>
        <p:nvSpPr>
          <p:cNvPr id="108609" name="Rectangle 65"/>
          <p:cNvSpPr>
            <a:spLocks noChangeArrowheads="1"/>
          </p:cNvSpPr>
          <p:nvPr/>
        </p:nvSpPr>
        <p:spPr bwMode="auto">
          <a:xfrm>
            <a:off x="868363" y="4997450"/>
            <a:ext cx="357187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50</a:t>
            </a:r>
            <a:endParaRPr lang="en-US" sz="1800">
              <a:latin typeface="Arial" charset="0"/>
            </a:endParaRPr>
          </a:p>
        </p:txBody>
      </p:sp>
      <p:sp>
        <p:nvSpPr>
          <p:cNvPr id="108610" name="Rectangle 66"/>
          <p:cNvSpPr>
            <a:spLocks noChangeArrowheads="1"/>
          </p:cNvSpPr>
          <p:nvPr/>
        </p:nvSpPr>
        <p:spPr bwMode="auto">
          <a:xfrm>
            <a:off x="738188" y="4411663"/>
            <a:ext cx="48736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100</a:t>
            </a:r>
            <a:endParaRPr lang="en-US" sz="1800">
              <a:latin typeface="Arial" charset="0"/>
            </a:endParaRPr>
          </a:p>
        </p:txBody>
      </p:sp>
      <p:sp>
        <p:nvSpPr>
          <p:cNvPr id="108611" name="Rectangle 67"/>
          <p:cNvSpPr>
            <a:spLocks noChangeArrowheads="1"/>
          </p:cNvSpPr>
          <p:nvPr/>
        </p:nvSpPr>
        <p:spPr bwMode="auto">
          <a:xfrm>
            <a:off x="738188" y="3833813"/>
            <a:ext cx="48736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150</a:t>
            </a:r>
            <a:endParaRPr lang="en-US" sz="1800">
              <a:latin typeface="Arial" charset="0"/>
            </a:endParaRPr>
          </a:p>
        </p:txBody>
      </p:sp>
      <p:sp>
        <p:nvSpPr>
          <p:cNvPr id="108612" name="Rectangle 68"/>
          <p:cNvSpPr>
            <a:spLocks noChangeArrowheads="1"/>
          </p:cNvSpPr>
          <p:nvPr/>
        </p:nvSpPr>
        <p:spPr bwMode="auto">
          <a:xfrm>
            <a:off x="738188" y="3248025"/>
            <a:ext cx="487362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200</a:t>
            </a:r>
            <a:endParaRPr lang="en-US" sz="1800">
              <a:latin typeface="Arial" charset="0"/>
            </a:endParaRPr>
          </a:p>
        </p:txBody>
      </p:sp>
      <p:sp>
        <p:nvSpPr>
          <p:cNvPr id="108613" name="Rectangle 69"/>
          <p:cNvSpPr>
            <a:spLocks noChangeArrowheads="1"/>
          </p:cNvSpPr>
          <p:nvPr/>
        </p:nvSpPr>
        <p:spPr bwMode="auto">
          <a:xfrm>
            <a:off x="738188" y="2670175"/>
            <a:ext cx="487362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250</a:t>
            </a:r>
            <a:endParaRPr lang="en-US" sz="1800">
              <a:latin typeface="Arial" charset="0"/>
            </a:endParaRPr>
          </a:p>
        </p:txBody>
      </p:sp>
      <p:sp>
        <p:nvSpPr>
          <p:cNvPr id="108614" name="Rectangle 70"/>
          <p:cNvSpPr>
            <a:spLocks noChangeArrowheads="1"/>
          </p:cNvSpPr>
          <p:nvPr/>
        </p:nvSpPr>
        <p:spPr bwMode="auto">
          <a:xfrm>
            <a:off x="738188" y="2084388"/>
            <a:ext cx="48736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300</a:t>
            </a:r>
            <a:endParaRPr lang="en-US" sz="1800">
              <a:latin typeface="Arial" charset="0"/>
            </a:endParaRPr>
          </a:p>
        </p:txBody>
      </p:sp>
      <p:sp>
        <p:nvSpPr>
          <p:cNvPr id="108615" name="Line 71"/>
          <p:cNvSpPr>
            <a:spLocks noChangeShapeType="1"/>
          </p:cNvSpPr>
          <p:nvPr/>
        </p:nvSpPr>
        <p:spPr bwMode="auto">
          <a:xfrm>
            <a:off x="1217613" y="5703888"/>
            <a:ext cx="6850062" cy="1587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616" name="Line 72"/>
          <p:cNvSpPr>
            <a:spLocks noChangeShapeType="1"/>
          </p:cNvSpPr>
          <p:nvPr/>
        </p:nvSpPr>
        <p:spPr bwMode="auto">
          <a:xfrm>
            <a:off x="1217613" y="5703888"/>
            <a:ext cx="1587" cy="53975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617" name="Line 73"/>
          <p:cNvSpPr>
            <a:spLocks noChangeShapeType="1"/>
          </p:cNvSpPr>
          <p:nvPr/>
        </p:nvSpPr>
        <p:spPr bwMode="auto">
          <a:xfrm>
            <a:off x="2070100" y="5703888"/>
            <a:ext cx="1588" cy="53975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618" name="Line 74"/>
          <p:cNvSpPr>
            <a:spLocks noChangeShapeType="1"/>
          </p:cNvSpPr>
          <p:nvPr/>
        </p:nvSpPr>
        <p:spPr bwMode="auto">
          <a:xfrm>
            <a:off x="2930525" y="5703888"/>
            <a:ext cx="1588" cy="53975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619" name="Line 75"/>
          <p:cNvSpPr>
            <a:spLocks noChangeShapeType="1"/>
          </p:cNvSpPr>
          <p:nvPr/>
        </p:nvSpPr>
        <p:spPr bwMode="auto">
          <a:xfrm>
            <a:off x="3783013" y="5703888"/>
            <a:ext cx="1587" cy="53975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620" name="Line 76"/>
          <p:cNvSpPr>
            <a:spLocks noChangeShapeType="1"/>
          </p:cNvSpPr>
          <p:nvPr/>
        </p:nvSpPr>
        <p:spPr bwMode="auto">
          <a:xfrm>
            <a:off x="4643438" y="5703888"/>
            <a:ext cx="1587" cy="53975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621" name="Line 77"/>
          <p:cNvSpPr>
            <a:spLocks noChangeShapeType="1"/>
          </p:cNvSpPr>
          <p:nvPr/>
        </p:nvSpPr>
        <p:spPr bwMode="auto">
          <a:xfrm>
            <a:off x="5495925" y="5703888"/>
            <a:ext cx="1588" cy="53975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622" name="Line 78"/>
          <p:cNvSpPr>
            <a:spLocks noChangeShapeType="1"/>
          </p:cNvSpPr>
          <p:nvPr/>
        </p:nvSpPr>
        <p:spPr bwMode="auto">
          <a:xfrm>
            <a:off x="6356350" y="5703888"/>
            <a:ext cx="1588" cy="53975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623" name="Line 79"/>
          <p:cNvSpPr>
            <a:spLocks noChangeShapeType="1"/>
          </p:cNvSpPr>
          <p:nvPr/>
        </p:nvSpPr>
        <p:spPr bwMode="auto">
          <a:xfrm>
            <a:off x="7208838" y="5703888"/>
            <a:ext cx="1587" cy="53975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624" name="Line 80"/>
          <p:cNvSpPr>
            <a:spLocks noChangeShapeType="1"/>
          </p:cNvSpPr>
          <p:nvPr/>
        </p:nvSpPr>
        <p:spPr bwMode="auto">
          <a:xfrm>
            <a:off x="8067675" y="5703888"/>
            <a:ext cx="1588" cy="53975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625" name="Rectangle 81"/>
          <p:cNvSpPr>
            <a:spLocks noChangeArrowheads="1"/>
          </p:cNvSpPr>
          <p:nvPr/>
        </p:nvSpPr>
        <p:spPr bwMode="auto">
          <a:xfrm>
            <a:off x="1484313" y="5826125"/>
            <a:ext cx="4254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SC</a:t>
            </a:r>
            <a:endParaRPr lang="en-US" sz="1800">
              <a:latin typeface="Arial" charset="0"/>
            </a:endParaRPr>
          </a:p>
        </p:txBody>
      </p:sp>
      <p:sp>
        <p:nvSpPr>
          <p:cNvPr id="108626" name="Rectangle 82"/>
          <p:cNvSpPr>
            <a:spLocks noChangeArrowheads="1"/>
          </p:cNvSpPr>
          <p:nvPr/>
        </p:nvSpPr>
        <p:spPr bwMode="auto">
          <a:xfrm>
            <a:off x="2222500" y="5826125"/>
            <a:ext cx="6619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SJV1</a:t>
            </a:r>
            <a:endParaRPr lang="en-US" sz="1800">
              <a:latin typeface="Arial" charset="0"/>
            </a:endParaRPr>
          </a:p>
        </p:txBody>
      </p:sp>
      <p:sp>
        <p:nvSpPr>
          <p:cNvPr id="108627" name="Rectangle 83"/>
          <p:cNvSpPr>
            <a:spLocks noChangeArrowheads="1"/>
          </p:cNvSpPr>
          <p:nvPr/>
        </p:nvSpPr>
        <p:spPr bwMode="auto">
          <a:xfrm>
            <a:off x="3074988" y="5826125"/>
            <a:ext cx="661987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SJV2</a:t>
            </a:r>
            <a:endParaRPr lang="en-US" sz="1800">
              <a:latin typeface="Arial" charset="0"/>
            </a:endParaRPr>
          </a:p>
        </p:txBody>
      </p:sp>
      <p:sp>
        <p:nvSpPr>
          <p:cNvPr id="108628" name="Rectangle 84"/>
          <p:cNvSpPr>
            <a:spLocks noChangeArrowheads="1"/>
          </p:cNvSpPr>
          <p:nvPr/>
        </p:nvSpPr>
        <p:spPr bwMode="auto">
          <a:xfrm>
            <a:off x="4019550" y="5826125"/>
            <a:ext cx="5095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Imp</a:t>
            </a:r>
            <a:endParaRPr lang="en-US" sz="1800">
              <a:latin typeface="Arial" charset="0"/>
            </a:endParaRPr>
          </a:p>
        </p:txBody>
      </p:sp>
      <p:sp>
        <p:nvSpPr>
          <p:cNvPr id="108629" name="Rectangle 85"/>
          <p:cNvSpPr>
            <a:spLocks noChangeArrowheads="1"/>
          </p:cNvSpPr>
          <p:nvPr/>
        </p:nvSpPr>
        <p:spPr bwMode="auto">
          <a:xfrm>
            <a:off x="4810125" y="5826125"/>
            <a:ext cx="5207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Mam</a:t>
            </a:r>
            <a:endParaRPr lang="en-US" sz="1800">
              <a:latin typeface="Arial" charset="0"/>
            </a:endParaRPr>
          </a:p>
        </p:txBody>
      </p:sp>
      <p:sp>
        <p:nvSpPr>
          <p:cNvPr id="108630" name="Rectangle 86"/>
          <p:cNvSpPr>
            <a:spLocks noChangeArrowheads="1"/>
          </p:cNvSpPr>
          <p:nvPr/>
        </p:nvSpPr>
        <p:spPr bwMode="auto">
          <a:xfrm>
            <a:off x="5610225" y="5826125"/>
            <a:ext cx="622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Sacto</a:t>
            </a:r>
            <a:endParaRPr lang="en-US" sz="1800">
              <a:latin typeface="Arial" charset="0"/>
            </a:endParaRPr>
          </a:p>
        </p:txBody>
      </p:sp>
      <p:sp>
        <p:nvSpPr>
          <p:cNvPr id="108631" name="Rectangle 87"/>
          <p:cNvSpPr>
            <a:spLocks noChangeArrowheads="1"/>
          </p:cNvSpPr>
          <p:nvPr/>
        </p:nvSpPr>
        <p:spPr bwMode="auto">
          <a:xfrm>
            <a:off x="6584950" y="5826125"/>
            <a:ext cx="406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Mtn</a:t>
            </a:r>
            <a:endParaRPr lang="en-US" sz="1800">
              <a:latin typeface="Arial" charset="0"/>
            </a:endParaRPr>
          </a:p>
        </p:txBody>
      </p:sp>
      <p:sp>
        <p:nvSpPr>
          <p:cNvPr id="108632" name="Rectangle 88"/>
          <p:cNvSpPr>
            <a:spLocks noChangeArrowheads="1"/>
          </p:cNvSpPr>
          <p:nvPr/>
        </p:nvSpPr>
        <p:spPr bwMode="auto">
          <a:xfrm>
            <a:off x="7315200" y="5826125"/>
            <a:ext cx="7381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Coast</a:t>
            </a:r>
            <a:endParaRPr lang="en-US" sz="1800">
              <a:latin typeface="Arial" charset="0"/>
            </a:endParaRPr>
          </a:p>
        </p:txBody>
      </p:sp>
      <p:sp>
        <p:nvSpPr>
          <p:cNvPr id="108633" name="Rectangle 89"/>
          <p:cNvSpPr>
            <a:spLocks noChangeArrowheads="1"/>
          </p:cNvSpPr>
          <p:nvPr/>
        </p:nvSpPr>
        <p:spPr bwMode="auto">
          <a:xfrm>
            <a:off x="7481888" y="2616200"/>
            <a:ext cx="1104900" cy="638175"/>
          </a:xfrm>
          <a:prstGeom prst="rect">
            <a:avLst/>
          </a:prstGeom>
          <a:solidFill>
            <a:srgbClr val="2906DA"/>
          </a:solidFill>
          <a:ln w="793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634" name="Rectangle 90"/>
          <p:cNvSpPr>
            <a:spLocks noChangeArrowheads="1"/>
          </p:cNvSpPr>
          <p:nvPr/>
        </p:nvSpPr>
        <p:spPr bwMode="auto">
          <a:xfrm>
            <a:off x="7550150" y="2722563"/>
            <a:ext cx="146050" cy="144462"/>
          </a:xfrm>
          <a:prstGeom prst="rect">
            <a:avLst/>
          </a:prstGeom>
          <a:solidFill>
            <a:srgbClr val="FAFD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635" name="Rectangle 91"/>
          <p:cNvSpPr>
            <a:spLocks noChangeArrowheads="1"/>
          </p:cNvSpPr>
          <p:nvPr/>
        </p:nvSpPr>
        <p:spPr bwMode="auto">
          <a:xfrm>
            <a:off x="7764463" y="2662238"/>
            <a:ext cx="882650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Coarse</a:t>
            </a:r>
            <a:endParaRPr lang="en-US" sz="1800">
              <a:latin typeface="Arial" charset="0"/>
            </a:endParaRPr>
          </a:p>
        </p:txBody>
      </p:sp>
      <p:sp>
        <p:nvSpPr>
          <p:cNvPr id="108636" name="Rectangle 92"/>
          <p:cNvSpPr>
            <a:spLocks noChangeArrowheads="1"/>
          </p:cNvSpPr>
          <p:nvPr/>
        </p:nvSpPr>
        <p:spPr bwMode="auto">
          <a:xfrm>
            <a:off x="7550150" y="3041650"/>
            <a:ext cx="146050" cy="144463"/>
          </a:xfrm>
          <a:prstGeom prst="rect">
            <a:avLst/>
          </a:prstGeom>
          <a:solidFill>
            <a:srgbClr val="E5405D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637" name="Rectangle 93"/>
          <p:cNvSpPr>
            <a:spLocks noChangeArrowheads="1"/>
          </p:cNvSpPr>
          <p:nvPr/>
        </p:nvSpPr>
        <p:spPr bwMode="auto">
          <a:xfrm>
            <a:off x="7764463" y="2981325"/>
            <a:ext cx="5778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Fine</a:t>
            </a:r>
            <a:endParaRPr lang="en-US" sz="1800">
              <a:latin typeface="Arial" charset="0"/>
            </a:endParaRPr>
          </a:p>
        </p:txBody>
      </p:sp>
      <p:sp>
        <p:nvSpPr>
          <p:cNvPr id="108638" name="Rectangle 94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162800" cy="1143000"/>
          </a:xfrm>
          <a:noFill/>
          <a:ln/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/>
              <a:t>CA Nonattainment Areas: Fine vs Coarse Particulates?</a:t>
            </a:r>
          </a:p>
        </p:txBody>
      </p:sp>
      <p:sp>
        <p:nvSpPr>
          <p:cNvPr id="108639" name="Rectangle 95"/>
          <p:cNvSpPr>
            <a:spLocks noChangeArrowheads="1"/>
          </p:cNvSpPr>
          <p:nvPr/>
        </p:nvSpPr>
        <p:spPr bwMode="auto">
          <a:xfrm>
            <a:off x="671513" y="1600200"/>
            <a:ext cx="150336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latin typeface="Arial" charset="0"/>
              </a:rPr>
              <a:t>PM10 (ug/m3)</a:t>
            </a:r>
          </a:p>
        </p:txBody>
      </p:sp>
      <p:sp>
        <p:nvSpPr>
          <p:cNvPr id="108640" name="Rectangle 96"/>
          <p:cNvSpPr>
            <a:spLocks noChangeArrowheads="1"/>
          </p:cNvSpPr>
          <p:nvPr/>
        </p:nvSpPr>
        <p:spPr bwMode="auto">
          <a:xfrm>
            <a:off x="6919913" y="4038600"/>
            <a:ext cx="3048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latin typeface="Arial" charset="0"/>
              </a:rPr>
              <a:t>?</a:t>
            </a:r>
          </a:p>
        </p:txBody>
      </p:sp>
      <p:sp>
        <p:nvSpPr>
          <p:cNvPr id="108641" name="Rectangle 97"/>
          <p:cNvSpPr>
            <a:spLocks noChangeArrowheads="1"/>
          </p:cNvSpPr>
          <p:nvPr/>
        </p:nvSpPr>
        <p:spPr bwMode="auto">
          <a:xfrm>
            <a:off x="7758113" y="4038600"/>
            <a:ext cx="3048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latin typeface="Arial" charset="0"/>
              </a:rPr>
              <a:t>?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A97B0-43C1-4212-BAB1-C2D8AB3FEF60}" type="datetime1">
              <a:rPr lang="en-US"/>
              <a:pPr/>
              <a:t>8/8/2013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1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Division Name Here</a:t>
            </a:r>
          </a:p>
        </p:txBody>
      </p:sp>
      <p:sp>
        <p:nvSpPr>
          <p:cNvPr id="109570" name="Freeform 2"/>
          <p:cNvSpPr>
            <a:spLocks/>
          </p:cNvSpPr>
          <p:nvPr/>
        </p:nvSpPr>
        <p:spPr bwMode="auto">
          <a:xfrm>
            <a:off x="1217613" y="5483225"/>
            <a:ext cx="7140575" cy="220663"/>
          </a:xfrm>
          <a:custGeom>
            <a:avLst/>
            <a:gdLst>
              <a:gd name="T0" fmla="*/ 0 w 4498"/>
              <a:gd name="T1" fmla="*/ 139 h 139"/>
              <a:gd name="T2" fmla="*/ 183 w 4498"/>
              <a:gd name="T3" fmla="*/ 0 h 139"/>
              <a:gd name="T4" fmla="*/ 4498 w 4498"/>
              <a:gd name="T5" fmla="*/ 0 h 139"/>
              <a:gd name="T6" fmla="*/ 4315 w 4498"/>
              <a:gd name="T7" fmla="*/ 139 h 139"/>
              <a:gd name="T8" fmla="*/ 0 w 4498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98" h="139">
                <a:moveTo>
                  <a:pt x="0" y="139"/>
                </a:moveTo>
                <a:lnTo>
                  <a:pt x="183" y="0"/>
                </a:lnTo>
                <a:lnTo>
                  <a:pt x="4498" y="0"/>
                </a:lnTo>
                <a:lnTo>
                  <a:pt x="4315" y="139"/>
                </a:lnTo>
                <a:lnTo>
                  <a:pt x="0" y="139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71" name="Freeform 3"/>
          <p:cNvSpPr>
            <a:spLocks/>
          </p:cNvSpPr>
          <p:nvPr/>
        </p:nvSpPr>
        <p:spPr bwMode="auto">
          <a:xfrm>
            <a:off x="1217613" y="1992313"/>
            <a:ext cx="290512" cy="3711575"/>
          </a:xfrm>
          <a:custGeom>
            <a:avLst/>
            <a:gdLst>
              <a:gd name="T0" fmla="*/ 0 w 183"/>
              <a:gd name="T1" fmla="*/ 2338 h 2338"/>
              <a:gd name="T2" fmla="*/ 0 w 183"/>
              <a:gd name="T3" fmla="*/ 139 h 2338"/>
              <a:gd name="T4" fmla="*/ 183 w 183"/>
              <a:gd name="T5" fmla="*/ 0 h 2338"/>
              <a:gd name="T6" fmla="*/ 183 w 183"/>
              <a:gd name="T7" fmla="*/ 2199 h 2338"/>
              <a:gd name="T8" fmla="*/ 0 w 183"/>
              <a:gd name="T9" fmla="*/ 2338 h 2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3" h="2338">
                <a:moveTo>
                  <a:pt x="0" y="2338"/>
                </a:moveTo>
                <a:lnTo>
                  <a:pt x="0" y="139"/>
                </a:lnTo>
                <a:lnTo>
                  <a:pt x="183" y="0"/>
                </a:lnTo>
                <a:lnTo>
                  <a:pt x="183" y="2199"/>
                </a:lnTo>
                <a:lnTo>
                  <a:pt x="0" y="2338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1508125" y="1992313"/>
            <a:ext cx="6850063" cy="349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73" name="Freeform 5"/>
          <p:cNvSpPr>
            <a:spLocks/>
          </p:cNvSpPr>
          <p:nvPr/>
        </p:nvSpPr>
        <p:spPr bwMode="auto">
          <a:xfrm>
            <a:off x="1217613" y="5483225"/>
            <a:ext cx="7140575" cy="220663"/>
          </a:xfrm>
          <a:custGeom>
            <a:avLst/>
            <a:gdLst>
              <a:gd name="T0" fmla="*/ 4498 w 4498"/>
              <a:gd name="T1" fmla="*/ 0 h 139"/>
              <a:gd name="T2" fmla="*/ 4315 w 4498"/>
              <a:gd name="T3" fmla="*/ 139 h 139"/>
              <a:gd name="T4" fmla="*/ 0 w 4498"/>
              <a:gd name="T5" fmla="*/ 139 h 139"/>
              <a:gd name="T6" fmla="*/ 183 w 4498"/>
              <a:gd name="T7" fmla="*/ 0 h 139"/>
              <a:gd name="T8" fmla="*/ 4498 w 4498"/>
              <a:gd name="T9" fmla="*/ 0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98" h="139">
                <a:moveTo>
                  <a:pt x="4498" y="0"/>
                </a:moveTo>
                <a:lnTo>
                  <a:pt x="4315" y="139"/>
                </a:lnTo>
                <a:lnTo>
                  <a:pt x="0" y="139"/>
                </a:lnTo>
                <a:lnTo>
                  <a:pt x="183" y="0"/>
                </a:lnTo>
                <a:lnTo>
                  <a:pt x="4498" y="0"/>
                </a:lnTo>
                <a:close/>
              </a:path>
            </a:pathLst>
          </a:custGeom>
          <a:noFill/>
          <a:ln w="7938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74" name="Freeform 6"/>
          <p:cNvSpPr>
            <a:spLocks/>
          </p:cNvSpPr>
          <p:nvPr/>
        </p:nvSpPr>
        <p:spPr bwMode="auto">
          <a:xfrm>
            <a:off x="1217613" y="1992313"/>
            <a:ext cx="290512" cy="3711575"/>
          </a:xfrm>
          <a:custGeom>
            <a:avLst/>
            <a:gdLst>
              <a:gd name="T0" fmla="*/ 0 w 183"/>
              <a:gd name="T1" fmla="*/ 2338 h 2338"/>
              <a:gd name="T2" fmla="*/ 0 w 183"/>
              <a:gd name="T3" fmla="*/ 139 h 2338"/>
              <a:gd name="T4" fmla="*/ 183 w 183"/>
              <a:gd name="T5" fmla="*/ 0 h 2338"/>
              <a:gd name="T6" fmla="*/ 183 w 183"/>
              <a:gd name="T7" fmla="*/ 2199 h 2338"/>
              <a:gd name="T8" fmla="*/ 0 w 183"/>
              <a:gd name="T9" fmla="*/ 2338 h 2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3" h="2338">
                <a:moveTo>
                  <a:pt x="0" y="2338"/>
                </a:moveTo>
                <a:lnTo>
                  <a:pt x="0" y="139"/>
                </a:lnTo>
                <a:lnTo>
                  <a:pt x="183" y="0"/>
                </a:lnTo>
                <a:lnTo>
                  <a:pt x="183" y="2199"/>
                </a:lnTo>
                <a:lnTo>
                  <a:pt x="0" y="2338"/>
                </a:lnTo>
                <a:close/>
              </a:path>
            </a:pathLst>
          </a:custGeom>
          <a:noFill/>
          <a:ln w="7938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75" name="Rectangle 7"/>
          <p:cNvSpPr>
            <a:spLocks noChangeArrowheads="1"/>
          </p:cNvSpPr>
          <p:nvPr/>
        </p:nvSpPr>
        <p:spPr bwMode="auto">
          <a:xfrm>
            <a:off x="1508125" y="1992313"/>
            <a:ext cx="6850063" cy="3490912"/>
          </a:xfrm>
          <a:prstGeom prst="rect">
            <a:avLst/>
          </a:prstGeom>
          <a:noFill/>
          <a:ln w="7938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76" name="Freeform 8"/>
          <p:cNvSpPr>
            <a:spLocks/>
          </p:cNvSpPr>
          <p:nvPr/>
        </p:nvSpPr>
        <p:spPr bwMode="auto">
          <a:xfrm>
            <a:off x="1879600" y="3733800"/>
            <a:ext cx="290513" cy="1970088"/>
          </a:xfrm>
          <a:custGeom>
            <a:avLst/>
            <a:gdLst>
              <a:gd name="T0" fmla="*/ 0 w 183"/>
              <a:gd name="T1" fmla="*/ 1241 h 1241"/>
              <a:gd name="T2" fmla="*/ 0 w 183"/>
              <a:gd name="T3" fmla="*/ 144 h 1241"/>
              <a:gd name="T4" fmla="*/ 183 w 183"/>
              <a:gd name="T5" fmla="*/ 0 h 1241"/>
              <a:gd name="T6" fmla="*/ 183 w 183"/>
              <a:gd name="T7" fmla="*/ 1102 h 1241"/>
              <a:gd name="T8" fmla="*/ 0 w 183"/>
              <a:gd name="T9" fmla="*/ 1241 h 1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3" h="1241">
                <a:moveTo>
                  <a:pt x="0" y="1241"/>
                </a:moveTo>
                <a:lnTo>
                  <a:pt x="0" y="144"/>
                </a:lnTo>
                <a:lnTo>
                  <a:pt x="183" y="0"/>
                </a:lnTo>
                <a:lnTo>
                  <a:pt x="183" y="1102"/>
                </a:lnTo>
                <a:lnTo>
                  <a:pt x="0" y="1241"/>
                </a:lnTo>
                <a:close/>
              </a:path>
            </a:pathLst>
          </a:custGeom>
          <a:solidFill>
            <a:srgbClr val="73202F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77" name="Rectangle 9"/>
          <p:cNvSpPr>
            <a:spLocks noChangeArrowheads="1"/>
          </p:cNvSpPr>
          <p:nvPr/>
        </p:nvSpPr>
        <p:spPr bwMode="auto">
          <a:xfrm>
            <a:off x="1408113" y="3962400"/>
            <a:ext cx="471487" cy="1741488"/>
          </a:xfrm>
          <a:prstGeom prst="rect">
            <a:avLst/>
          </a:prstGeom>
          <a:solidFill>
            <a:srgbClr val="E5405D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78" name="Freeform 10"/>
          <p:cNvSpPr>
            <a:spLocks/>
          </p:cNvSpPr>
          <p:nvPr/>
        </p:nvSpPr>
        <p:spPr bwMode="auto">
          <a:xfrm>
            <a:off x="1408113" y="3733800"/>
            <a:ext cx="762000" cy="228600"/>
          </a:xfrm>
          <a:custGeom>
            <a:avLst/>
            <a:gdLst>
              <a:gd name="T0" fmla="*/ 297 w 480"/>
              <a:gd name="T1" fmla="*/ 144 h 144"/>
              <a:gd name="T2" fmla="*/ 480 w 480"/>
              <a:gd name="T3" fmla="*/ 0 h 144"/>
              <a:gd name="T4" fmla="*/ 187 w 480"/>
              <a:gd name="T5" fmla="*/ 0 h 144"/>
              <a:gd name="T6" fmla="*/ 0 w 480"/>
              <a:gd name="T7" fmla="*/ 144 h 144"/>
              <a:gd name="T8" fmla="*/ 297 w 480"/>
              <a:gd name="T9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0" h="144">
                <a:moveTo>
                  <a:pt x="297" y="144"/>
                </a:moveTo>
                <a:lnTo>
                  <a:pt x="480" y="0"/>
                </a:lnTo>
                <a:lnTo>
                  <a:pt x="187" y="0"/>
                </a:lnTo>
                <a:lnTo>
                  <a:pt x="0" y="144"/>
                </a:lnTo>
                <a:lnTo>
                  <a:pt x="297" y="144"/>
                </a:lnTo>
                <a:close/>
              </a:path>
            </a:pathLst>
          </a:custGeom>
          <a:solidFill>
            <a:srgbClr val="AC3046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79" name="Freeform 11"/>
          <p:cNvSpPr>
            <a:spLocks/>
          </p:cNvSpPr>
          <p:nvPr/>
        </p:nvSpPr>
        <p:spPr bwMode="auto">
          <a:xfrm>
            <a:off x="1879600" y="1992313"/>
            <a:ext cx="290513" cy="1970087"/>
          </a:xfrm>
          <a:custGeom>
            <a:avLst/>
            <a:gdLst>
              <a:gd name="T0" fmla="*/ 0 w 183"/>
              <a:gd name="T1" fmla="*/ 1241 h 1241"/>
              <a:gd name="T2" fmla="*/ 0 w 183"/>
              <a:gd name="T3" fmla="*/ 139 h 1241"/>
              <a:gd name="T4" fmla="*/ 183 w 183"/>
              <a:gd name="T5" fmla="*/ 0 h 1241"/>
              <a:gd name="T6" fmla="*/ 183 w 183"/>
              <a:gd name="T7" fmla="*/ 1097 h 1241"/>
              <a:gd name="T8" fmla="*/ 0 w 183"/>
              <a:gd name="T9" fmla="*/ 1241 h 1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3" h="1241">
                <a:moveTo>
                  <a:pt x="0" y="1241"/>
                </a:moveTo>
                <a:lnTo>
                  <a:pt x="0" y="139"/>
                </a:lnTo>
                <a:lnTo>
                  <a:pt x="183" y="0"/>
                </a:lnTo>
                <a:lnTo>
                  <a:pt x="183" y="1097"/>
                </a:lnTo>
                <a:lnTo>
                  <a:pt x="0" y="1241"/>
                </a:lnTo>
                <a:close/>
              </a:path>
            </a:pathLst>
          </a:custGeom>
          <a:solidFill>
            <a:srgbClr val="7D7F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80" name="Rectangle 12"/>
          <p:cNvSpPr>
            <a:spLocks noChangeArrowheads="1"/>
          </p:cNvSpPr>
          <p:nvPr/>
        </p:nvSpPr>
        <p:spPr bwMode="auto">
          <a:xfrm>
            <a:off x="1408113" y="2212975"/>
            <a:ext cx="471487" cy="1749425"/>
          </a:xfrm>
          <a:prstGeom prst="rect">
            <a:avLst/>
          </a:prstGeom>
          <a:solidFill>
            <a:srgbClr val="FAFD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81" name="Freeform 13"/>
          <p:cNvSpPr>
            <a:spLocks/>
          </p:cNvSpPr>
          <p:nvPr/>
        </p:nvSpPr>
        <p:spPr bwMode="auto">
          <a:xfrm>
            <a:off x="1408113" y="1992313"/>
            <a:ext cx="762000" cy="220662"/>
          </a:xfrm>
          <a:custGeom>
            <a:avLst/>
            <a:gdLst>
              <a:gd name="T0" fmla="*/ 297 w 480"/>
              <a:gd name="T1" fmla="*/ 139 h 139"/>
              <a:gd name="T2" fmla="*/ 480 w 480"/>
              <a:gd name="T3" fmla="*/ 0 h 139"/>
              <a:gd name="T4" fmla="*/ 187 w 480"/>
              <a:gd name="T5" fmla="*/ 0 h 139"/>
              <a:gd name="T6" fmla="*/ 0 w 480"/>
              <a:gd name="T7" fmla="*/ 139 h 139"/>
              <a:gd name="T8" fmla="*/ 297 w 480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0" h="139">
                <a:moveTo>
                  <a:pt x="297" y="139"/>
                </a:moveTo>
                <a:lnTo>
                  <a:pt x="480" y="0"/>
                </a:lnTo>
                <a:lnTo>
                  <a:pt x="187" y="0"/>
                </a:lnTo>
                <a:lnTo>
                  <a:pt x="0" y="139"/>
                </a:lnTo>
                <a:lnTo>
                  <a:pt x="297" y="139"/>
                </a:lnTo>
                <a:close/>
              </a:path>
            </a:pathLst>
          </a:custGeom>
          <a:solidFill>
            <a:srgbClr val="BCBE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82" name="Freeform 14"/>
          <p:cNvSpPr>
            <a:spLocks/>
          </p:cNvSpPr>
          <p:nvPr/>
        </p:nvSpPr>
        <p:spPr bwMode="auto">
          <a:xfrm>
            <a:off x="2732088" y="4875213"/>
            <a:ext cx="296862" cy="828675"/>
          </a:xfrm>
          <a:custGeom>
            <a:avLst/>
            <a:gdLst>
              <a:gd name="T0" fmla="*/ 0 w 187"/>
              <a:gd name="T1" fmla="*/ 522 h 522"/>
              <a:gd name="T2" fmla="*/ 0 w 187"/>
              <a:gd name="T3" fmla="*/ 139 h 522"/>
              <a:gd name="T4" fmla="*/ 187 w 187"/>
              <a:gd name="T5" fmla="*/ 0 h 522"/>
              <a:gd name="T6" fmla="*/ 187 w 187"/>
              <a:gd name="T7" fmla="*/ 383 h 522"/>
              <a:gd name="T8" fmla="*/ 0 w 187"/>
              <a:gd name="T9" fmla="*/ 522 h 5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522">
                <a:moveTo>
                  <a:pt x="0" y="522"/>
                </a:moveTo>
                <a:lnTo>
                  <a:pt x="0" y="139"/>
                </a:lnTo>
                <a:lnTo>
                  <a:pt x="187" y="0"/>
                </a:lnTo>
                <a:lnTo>
                  <a:pt x="187" y="383"/>
                </a:lnTo>
                <a:lnTo>
                  <a:pt x="0" y="522"/>
                </a:lnTo>
                <a:close/>
              </a:path>
            </a:pathLst>
          </a:custGeom>
          <a:solidFill>
            <a:srgbClr val="73202F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83" name="Rectangle 15"/>
          <p:cNvSpPr>
            <a:spLocks noChangeArrowheads="1"/>
          </p:cNvSpPr>
          <p:nvPr/>
        </p:nvSpPr>
        <p:spPr bwMode="auto">
          <a:xfrm>
            <a:off x="2268538" y="5095875"/>
            <a:ext cx="463550" cy="608013"/>
          </a:xfrm>
          <a:prstGeom prst="rect">
            <a:avLst/>
          </a:prstGeom>
          <a:solidFill>
            <a:srgbClr val="E5405D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84" name="Freeform 16"/>
          <p:cNvSpPr>
            <a:spLocks/>
          </p:cNvSpPr>
          <p:nvPr/>
        </p:nvSpPr>
        <p:spPr bwMode="auto">
          <a:xfrm>
            <a:off x="2268538" y="4875213"/>
            <a:ext cx="760412" cy="220662"/>
          </a:xfrm>
          <a:custGeom>
            <a:avLst/>
            <a:gdLst>
              <a:gd name="T0" fmla="*/ 292 w 479"/>
              <a:gd name="T1" fmla="*/ 139 h 139"/>
              <a:gd name="T2" fmla="*/ 479 w 479"/>
              <a:gd name="T3" fmla="*/ 0 h 139"/>
              <a:gd name="T4" fmla="*/ 182 w 479"/>
              <a:gd name="T5" fmla="*/ 0 h 139"/>
              <a:gd name="T6" fmla="*/ 0 w 479"/>
              <a:gd name="T7" fmla="*/ 139 h 139"/>
              <a:gd name="T8" fmla="*/ 292 w 479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" h="139">
                <a:moveTo>
                  <a:pt x="292" y="139"/>
                </a:moveTo>
                <a:lnTo>
                  <a:pt x="479" y="0"/>
                </a:lnTo>
                <a:lnTo>
                  <a:pt x="182" y="0"/>
                </a:lnTo>
                <a:lnTo>
                  <a:pt x="0" y="139"/>
                </a:lnTo>
                <a:lnTo>
                  <a:pt x="292" y="139"/>
                </a:lnTo>
                <a:close/>
              </a:path>
            </a:pathLst>
          </a:custGeom>
          <a:solidFill>
            <a:srgbClr val="AC3046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85" name="Freeform 17"/>
          <p:cNvSpPr>
            <a:spLocks/>
          </p:cNvSpPr>
          <p:nvPr/>
        </p:nvSpPr>
        <p:spPr bwMode="auto">
          <a:xfrm>
            <a:off x="2732088" y="2479675"/>
            <a:ext cx="296862" cy="2616200"/>
          </a:xfrm>
          <a:custGeom>
            <a:avLst/>
            <a:gdLst>
              <a:gd name="T0" fmla="*/ 0 w 187"/>
              <a:gd name="T1" fmla="*/ 1648 h 1648"/>
              <a:gd name="T2" fmla="*/ 0 w 187"/>
              <a:gd name="T3" fmla="*/ 139 h 1648"/>
              <a:gd name="T4" fmla="*/ 187 w 187"/>
              <a:gd name="T5" fmla="*/ 0 h 1648"/>
              <a:gd name="T6" fmla="*/ 187 w 187"/>
              <a:gd name="T7" fmla="*/ 1509 h 1648"/>
              <a:gd name="T8" fmla="*/ 0 w 187"/>
              <a:gd name="T9" fmla="*/ 1648 h 1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1648">
                <a:moveTo>
                  <a:pt x="0" y="1648"/>
                </a:moveTo>
                <a:lnTo>
                  <a:pt x="0" y="139"/>
                </a:lnTo>
                <a:lnTo>
                  <a:pt x="187" y="0"/>
                </a:lnTo>
                <a:lnTo>
                  <a:pt x="187" y="1509"/>
                </a:lnTo>
                <a:lnTo>
                  <a:pt x="0" y="1648"/>
                </a:lnTo>
                <a:close/>
              </a:path>
            </a:pathLst>
          </a:custGeom>
          <a:solidFill>
            <a:srgbClr val="7D7F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86" name="Rectangle 18"/>
          <p:cNvSpPr>
            <a:spLocks noChangeArrowheads="1"/>
          </p:cNvSpPr>
          <p:nvPr/>
        </p:nvSpPr>
        <p:spPr bwMode="auto">
          <a:xfrm>
            <a:off x="2268538" y="2700338"/>
            <a:ext cx="463550" cy="2395537"/>
          </a:xfrm>
          <a:prstGeom prst="rect">
            <a:avLst/>
          </a:prstGeom>
          <a:solidFill>
            <a:srgbClr val="FAFD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87" name="Freeform 19"/>
          <p:cNvSpPr>
            <a:spLocks/>
          </p:cNvSpPr>
          <p:nvPr/>
        </p:nvSpPr>
        <p:spPr bwMode="auto">
          <a:xfrm>
            <a:off x="2268538" y="2479675"/>
            <a:ext cx="760412" cy="220663"/>
          </a:xfrm>
          <a:custGeom>
            <a:avLst/>
            <a:gdLst>
              <a:gd name="T0" fmla="*/ 292 w 479"/>
              <a:gd name="T1" fmla="*/ 139 h 139"/>
              <a:gd name="T2" fmla="*/ 479 w 479"/>
              <a:gd name="T3" fmla="*/ 0 h 139"/>
              <a:gd name="T4" fmla="*/ 182 w 479"/>
              <a:gd name="T5" fmla="*/ 0 h 139"/>
              <a:gd name="T6" fmla="*/ 0 w 479"/>
              <a:gd name="T7" fmla="*/ 139 h 139"/>
              <a:gd name="T8" fmla="*/ 292 w 479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" h="139">
                <a:moveTo>
                  <a:pt x="292" y="139"/>
                </a:moveTo>
                <a:lnTo>
                  <a:pt x="479" y="0"/>
                </a:lnTo>
                <a:lnTo>
                  <a:pt x="182" y="0"/>
                </a:lnTo>
                <a:lnTo>
                  <a:pt x="0" y="139"/>
                </a:lnTo>
                <a:lnTo>
                  <a:pt x="292" y="139"/>
                </a:lnTo>
                <a:close/>
              </a:path>
            </a:pathLst>
          </a:custGeom>
          <a:solidFill>
            <a:srgbClr val="BCBE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88" name="Freeform 20"/>
          <p:cNvSpPr>
            <a:spLocks/>
          </p:cNvSpPr>
          <p:nvPr/>
        </p:nvSpPr>
        <p:spPr bwMode="auto">
          <a:xfrm>
            <a:off x="3592513" y="3589338"/>
            <a:ext cx="288925" cy="2114550"/>
          </a:xfrm>
          <a:custGeom>
            <a:avLst/>
            <a:gdLst>
              <a:gd name="T0" fmla="*/ 0 w 182"/>
              <a:gd name="T1" fmla="*/ 1332 h 1332"/>
              <a:gd name="T2" fmla="*/ 0 w 182"/>
              <a:gd name="T3" fmla="*/ 139 h 1332"/>
              <a:gd name="T4" fmla="*/ 182 w 182"/>
              <a:gd name="T5" fmla="*/ 0 h 1332"/>
              <a:gd name="T6" fmla="*/ 182 w 182"/>
              <a:gd name="T7" fmla="*/ 1193 h 1332"/>
              <a:gd name="T8" fmla="*/ 0 w 182"/>
              <a:gd name="T9" fmla="*/ 1332 h 1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2" h="1332">
                <a:moveTo>
                  <a:pt x="0" y="1332"/>
                </a:moveTo>
                <a:lnTo>
                  <a:pt x="0" y="139"/>
                </a:lnTo>
                <a:lnTo>
                  <a:pt x="182" y="0"/>
                </a:lnTo>
                <a:lnTo>
                  <a:pt x="182" y="1193"/>
                </a:lnTo>
                <a:lnTo>
                  <a:pt x="0" y="1332"/>
                </a:lnTo>
                <a:close/>
              </a:path>
            </a:pathLst>
          </a:custGeom>
          <a:solidFill>
            <a:srgbClr val="73202F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89" name="Rectangle 21"/>
          <p:cNvSpPr>
            <a:spLocks noChangeArrowheads="1"/>
          </p:cNvSpPr>
          <p:nvPr/>
        </p:nvSpPr>
        <p:spPr bwMode="auto">
          <a:xfrm>
            <a:off x="3121025" y="3810000"/>
            <a:ext cx="471488" cy="1893888"/>
          </a:xfrm>
          <a:prstGeom prst="rect">
            <a:avLst/>
          </a:prstGeom>
          <a:solidFill>
            <a:srgbClr val="E5405D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90" name="Freeform 22"/>
          <p:cNvSpPr>
            <a:spLocks/>
          </p:cNvSpPr>
          <p:nvPr/>
        </p:nvSpPr>
        <p:spPr bwMode="auto">
          <a:xfrm>
            <a:off x="3121025" y="3589338"/>
            <a:ext cx="760413" cy="220662"/>
          </a:xfrm>
          <a:custGeom>
            <a:avLst/>
            <a:gdLst>
              <a:gd name="T0" fmla="*/ 297 w 479"/>
              <a:gd name="T1" fmla="*/ 139 h 139"/>
              <a:gd name="T2" fmla="*/ 479 w 479"/>
              <a:gd name="T3" fmla="*/ 0 h 139"/>
              <a:gd name="T4" fmla="*/ 187 w 479"/>
              <a:gd name="T5" fmla="*/ 0 h 139"/>
              <a:gd name="T6" fmla="*/ 0 w 479"/>
              <a:gd name="T7" fmla="*/ 139 h 139"/>
              <a:gd name="T8" fmla="*/ 297 w 479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" h="139">
                <a:moveTo>
                  <a:pt x="297" y="139"/>
                </a:moveTo>
                <a:lnTo>
                  <a:pt x="479" y="0"/>
                </a:lnTo>
                <a:lnTo>
                  <a:pt x="187" y="0"/>
                </a:lnTo>
                <a:lnTo>
                  <a:pt x="0" y="139"/>
                </a:lnTo>
                <a:lnTo>
                  <a:pt x="297" y="139"/>
                </a:lnTo>
                <a:close/>
              </a:path>
            </a:pathLst>
          </a:custGeom>
          <a:solidFill>
            <a:srgbClr val="AC3046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91" name="Freeform 23"/>
          <p:cNvSpPr>
            <a:spLocks/>
          </p:cNvSpPr>
          <p:nvPr/>
        </p:nvSpPr>
        <p:spPr bwMode="auto">
          <a:xfrm>
            <a:off x="3592513" y="2479675"/>
            <a:ext cx="288925" cy="1330325"/>
          </a:xfrm>
          <a:custGeom>
            <a:avLst/>
            <a:gdLst>
              <a:gd name="T0" fmla="*/ 0 w 182"/>
              <a:gd name="T1" fmla="*/ 838 h 838"/>
              <a:gd name="T2" fmla="*/ 0 w 182"/>
              <a:gd name="T3" fmla="*/ 139 h 838"/>
              <a:gd name="T4" fmla="*/ 182 w 182"/>
              <a:gd name="T5" fmla="*/ 0 h 838"/>
              <a:gd name="T6" fmla="*/ 182 w 182"/>
              <a:gd name="T7" fmla="*/ 699 h 838"/>
              <a:gd name="T8" fmla="*/ 0 w 182"/>
              <a:gd name="T9" fmla="*/ 838 h 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2" h="838">
                <a:moveTo>
                  <a:pt x="0" y="838"/>
                </a:moveTo>
                <a:lnTo>
                  <a:pt x="0" y="139"/>
                </a:lnTo>
                <a:lnTo>
                  <a:pt x="182" y="0"/>
                </a:lnTo>
                <a:lnTo>
                  <a:pt x="182" y="699"/>
                </a:lnTo>
                <a:lnTo>
                  <a:pt x="0" y="838"/>
                </a:lnTo>
                <a:close/>
              </a:path>
            </a:pathLst>
          </a:custGeom>
          <a:solidFill>
            <a:srgbClr val="7D7F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92" name="Rectangle 24"/>
          <p:cNvSpPr>
            <a:spLocks noChangeArrowheads="1"/>
          </p:cNvSpPr>
          <p:nvPr/>
        </p:nvSpPr>
        <p:spPr bwMode="auto">
          <a:xfrm>
            <a:off x="3121025" y="2700338"/>
            <a:ext cx="471488" cy="1109662"/>
          </a:xfrm>
          <a:prstGeom prst="rect">
            <a:avLst/>
          </a:prstGeom>
          <a:solidFill>
            <a:srgbClr val="FAFD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93" name="Freeform 25"/>
          <p:cNvSpPr>
            <a:spLocks/>
          </p:cNvSpPr>
          <p:nvPr/>
        </p:nvSpPr>
        <p:spPr bwMode="auto">
          <a:xfrm>
            <a:off x="3121025" y="2479675"/>
            <a:ext cx="760413" cy="220663"/>
          </a:xfrm>
          <a:custGeom>
            <a:avLst/>
            <a:gdLst>
              <a:gd name="T0" fmla="*/ 297 w 479"/>
              <a:gd name="T1" fmla="*/ 139 h 139"/>
              <a:gd name="T2" fmla="*/ 479 w 479"/>
              <a:gd name="T3" fmla="*/ 0 h 139"/>
              <a:gd name="T4" fmla="*/ 187 w 479"/>
              <a:gd name="T5" fmla="*/ 0 h 139"/>
              <a:gd name="T6" fmla="*/ 0 w 479"/>
              <a:gd name="T7" fmla="*/ 139 h 139"/>
              <a:gd name="T8" fmla="*/ 297 w 479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" h="139">
                <a:moveTo>
                  <a:pt x="297" y="139"/>
                </a:moveTo>
                <a:lnTo>
                  <a:pt x="479" y="0"/>
                </a:lnTo>
                <a:lnTo>
                  <a:pt x="187" y="0"/>
                </a:lnTo>
                <a:lnTo>
                  <a:pt x="0" y="139"/>
                </a:lnTo>
                <a:lnTo>
                  <a:pt x="297" y="139"/>
                </a:lnTo>
                <a:close/>
              </a:path>
            </a:pathLst>
          </a:custGeom>
          <a:solidFill>
            <a:srgbClr val="BCBE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94" name="Freeform 26"/>
          <p:cNvSpPr>
            <a:spLocks/>
          </p:cNvSpPr>
          <p:nvPr/>
        </p:nvSpPr>
        <p:spPr bwMode="auto">
          <a:xfrm>
            <a:off x="4445000" y="4281488"/>
            <a:ext cx="296863" cy="1422400"/>
          </a:xfrm>
          <a:custGeom>
            <a:avLst/>
            <a:gdLst>
              <a:gd name="T0" fmla="*/ 0 w 187"/>
              <a:gd name="T1" fmla="*/ 896 h 896"/>
              <a:gd name="T2" fmla="*/ 0 w 187"/>
              <a:gd name="T3" fmla="*/ 139 h 896"/>
              <a:gd name="T4" fmla="*/ 187 w 187"/>
              <a:gd name="T5" fmla="*/ 0 h 896"/>
              <a:gd name="T6" fmla="*/ 187 w 187"/>
              <a:gd name="T7" fmla="*/ 757 h 896"/>
              <a:gd name="T8" fmla="*/ 0 w 187"/>
              <a:gd name="T9" fmla="*/ 896 h 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896">
                <a:moveTo>
                  <a:pt x="0" y="896"/>
                </a:moveTo>
                <a:lnTo>
                  <a:pt x="0" y="139"/>
                </a:lnTo>
                <a:lnTo>
                  <a:pt x="187" y="0"/>
                </a:lnTo>
                <a:lnTo>
                  <a:pt x="187" y="757"/>
                </a:lnTo>
                <a:lnTo>
                  <a:pt x="0" y="896"/>
                </a:lnTo>
                <a:close/>
              </a:path>
            </a:pathLst>
          </a:custGeom>
          <a:solidFill>
            <a:srgbClr val="73202F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95" name="Rectangle 27"/>
          <p:cNvSpPr>
            <a:spLocks noChangeArrowheads="1"/>
          </p:cNvSpPr>
          <p:nvPr/>
        </p:nvSpPr>
        <p:spPr bwMode="auto">
          <a:xfrm>
            <a:off x="3981450" y="4502150"/>
            <a:ext cx="463550" cy="1201738"/>
          </a:xfrm>
          <a:prstGeom prst="rect">
            <a:avLst/>
          </a:prstGeom>
          <a:solidFill>
            <a:srgbClr val="E5405D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96" name="Freeform 28"/>
          <p:cNvSpPr>
            <a:spLocks/>
          </p:cNvSpPr>
          <p:nvPr/>
        </p:nvSpPr>
        <p:spPr bwMode="auto">
          <a:xfrm>
            <a:off x="3981450" y="4281488"/>
            <a:ext cx="760413" cy="220662"/>
          </a:xfrm>
          <a:custGeom>
            <a:avLst/>
            <a:gdLst>
              <a:gd name="T0" fmla="*/ 292 w 479"/>
              <a:gd name="T1" fmla="*/ 139 h 139"/>
              <a:gd name="T2" fmla="*/ 479 w 479"/>
              <a:gd name="T3" fmla="*/ 0 h 139"/>
              <a:gd name="T4" fmla="*/ 182 w 479"/>
              <a:gd name="T5" fmla="*/ 0 h 139"/>
              <a:gd name="T6" fmla="*/ 0 w 479"/>
              <a:gd name="T7" fmla="*/ 139 h 139"/>
              <a:gd name="T8" fmla="*/ 292 w 479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" h="139">
                <a:moveTo>
                  <a:pt x="292" y="139"/>
                </a:moveTo>
                <a:lnTo>
                  <a:pt x="479" y="0"/>
                </a:lnTo>
                <a:lnTo>
                  <a:pt x="182" y="0"/>
                </a:lnTo>
                <a:lnTo>
                  <a:pt x="0" y="139"/>
                </a:lnTo>
                <a:lnTo>
                  <a:pt x="292" y="139"/>
                </a:lnTo>
                <a:close/>
              </a:path>
            </a:pathLst>
          </a:custGeom>
          <a:solidFill>
            <a:srgbClr val="AC3046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97" name="Freeform 29"/>
          <p:cNvSpPr>
            <a:spLocks/>
          </p:cNvSpPr>
          <p:nvPr/>
        </p:nvSpPr>
        <p:spPr bwMode="auto">
          <a:xfrm>
            <a:off x="4445000" y="2479675"/>
            <a:ext cx="296863" cy="2022475"/>
          </a:xfrm>
          <a:custGeom>
            <a:avLst/>
            <a:gdLst>
              <a:gd name="T0" fmla="*/ 0 w 187"/>
              <a:gd name="T1" fmla="*/ 1274 h 1274"/>
              <a:gd name="T2" fmla="*/ 0 w 187"/>
              <a:gd name="T3" fmla="*/ 139 h 1274"/>
              <a:gd name="T4" fmla="*/ 187 w 187"/>
              <a:gd name="T5" fmla="*/ 0 h 1274"/>
              <a:gd name="T6" fmla="*/ 187 w 187"/>
              <a:gd name="T7" fmla="*/ 1135 h 1274"/>
              <a:gd name="T8" fmla="*/ 0 w 187"/>
              <a:gd name="T9" fmla="*/ 1274 h 1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1274">
                <a:moveTo>
                  <a:pt x="0" y="1274"/>
                </a:moveTo>
                <a:lnTo>
                  <a:pt x="0" y="139"/>
                </a:lnTo>
                <a:lnTo>
                  <a:pt x="187" y="0"/>
                </a:lnTo>
                <a:lnTo>
                  <a:pt x="187" y="1135"/>
                </a:lnTo>
                <a:lnTo>
                  <a:pt x="0" y="1274"/>
                </a:lnTo>
                <a:close/>
              </a:path>
            </a:pathLst>
          </a:custGeom>
          <a:solidFill>
            <a:srgbClr val="7D7F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98" name="Rectangle 30"/>
          <p:cNvSpPr>
            <a:spLocks noChangeArrowheads="1"/>
          </p:cNvSpPr>
          <p:nvPr/>
        </p:nvSpPr>
        <p:spPr bwMode="auto">
          <a:xfrm>
            <a:off x="3981450" y="2700338"/>
            <a:ext cx="463550" cy="1801812"/>
          </a:xfrm>
          <a:prstGeom prst="rect">
            <a:avLst/>
          </a:prstGeom>
          <a:solidFill>
            <a:srgbClr val="FAFD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99" name="Freeform 31"/>
          <p:cNvSpPr>
            <a:spLocks/>
          </p:cNvSpPr>
          <p:nvPr/>
        </p:nvSpPr>
        <p:spPr bwMode="auto">
          <a:xfrm>
            <a:off x="3981450" y="2479675"/>
            <a:ext cx="760413" cy="220663"/>
          </a:xfrm>
          <a:custGeom>
            <a:avLst/>
            <a:gdLst>
              <a:gd name="T0" fmla="*/ 292 w 479"/>
              <a:gd name="T1" fmla="*/ 139 h 139"/>
              <a:gd name="T2" fmla="*/ 479 w 479"/>
              <a:gd name="T3" fmla="*/ 0 h 139"/>
              <a:gd name="T4" fmla="*/ 182 w 479"/>
              <a:gd name="T5" fmla="*/ 0 h 139"/>
              <a:gd name="T6" fmla="*/ 0 w 479"/>
              <a:gd name="T7" fmla="*/ 139 h 139"/>
              <a:gd name="T8" fmla="*/ 292 w 479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" h="139">
                <a:moveTo>
                  <a:pt x="292" y="139"/>
                </a:moveTo>
                <a:lnTo>
                  <a:pt x="479" y="0"/>
                </a:lnTo>
                <a:lnTo>
                  <a:pt x="182" y="0"/>
                </a:lnTo>
                <a:lnTo>
                  <a:pt x="0" y="139"/>
                </a:lnTo>
                <a:lnTo>
                  <a:pt x="292" y="139"/>
                </a:lnTo>
                <a:close/>
              </a:path>
            </a:pathLst>
          </a:custGeom>
          <a:solidFill>
            <a:srgbClr val="BCBE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00" name="Freeform 32"/>
          <p:cNvSpPr>
            <a:spLocks/>
          </p:cNvSpPr>
          <p:nvPr/>
        </p:nvSpPr>
        <p:spPr bwMode="auto">
          <a:xfrm>
            <a:off x="5305425" y="3529013"/>
            <a:ext cx="288925" cy="2174875"/>
          </a:xfrm>
          <a:custGeom>
            <a:avLst/>
            <a:gdLst>
              <a:gd name="T0" fmla="*/ 0 w 182"/>
              <a:gd name="T1" fmla="*/ 1370 h 1370"/>
              <a:gd name="T2" fmla="*/ 0 w 182"/>
              <a:gd name="T3" fmla="*/ 139 h 1370"/>
              <a:gd name="T4" fmla="*/ 182 w 182"/>
              <a:gd name="T5" fmla="*/ 0 h 1370"/>
              <a:gd name="T6" fmla="*/ 182 w 182"/>
              <a:gd name="T7" fmla="*/ 1231 h 1370"/>
              <a:gd name="T8" fmla="*/ 0 w 182"/>
              <a:gd name="T9" fmla="*/ 1370 h 1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2" h="1370">
                <a:moveTo>
                  <a:pt x="0" y="1370"/>
                </a:moveTo>
                <a:lnTo>
                  <a:pt x="0" y="139"/>
                </a:lnTo>
                <a:lnTo>
                  <a:pt x="182" y="0"/>
                </a:lnTo>
                <a:lnTo>
                  <a:pt x="182" y="1231"/>
                </a:lnTo>
                <a:lnTo>
                  <a:pt x="0" y="1370"/>
                </a:lnTo>
                <a:close/>
              </a:path>
            </a:pathLst>
          </a:custGeom>
          <a:solidFill>
            <a:srgbClr val="73202F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01" name="Rectangle 33"/>
          <p:cNvSpPr>
            <a:spLocks noChangeArrowheads="1"/>
          </p:cNvSpPr>
          <p:nvPr/>
        </p:nvSpPr>
        <p:spPr bwMode="auto">
          <a:xfrm>
            <a:off x="4833938" y="3749675"/>
            <a:ext cx="471487" cy="1954213"/>
          </a:xfrm>
          <a:prstGeom prst="rect">
            <a:avLst/>
          </a:prstGeom>
          <a:solidFill>
            <a:srgbClr val="E5405D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02" name="Freeform 34"/>
          <p:cNvSpPr>
            <a:spLocks/>
          </p:cNvSpPr>
          <p:nvPr/>
        </p:nvSpPr>
        <p:spPr bwMode="auto">
          <a:xfrm>
            <a:off x="4833938" y="3529013"/>
            <a:ext cx="760412" cy="220662"/>
          </a:xfrm>
          <a:custGeom>
            <a:avLst/>
            <a:gdLst>
              <a:gd name="T0" fmla="*/ 297 w 479"/>
              <a:gd name="T1" fmla="*/ 139 h 139"/>
              <a:gd name="T2" fmla="*/ 479 w 479"/>
              <a:gd name="T3" fmla="*/ 0 h 139"/>
              <a:gd name="T4" fmla="*/ 187 w 479"/>
              <a:gd name="T5" fmla="*/ 0 h 139"/>
              <a:gd name="T6" fmla="*/ 0 w 479"/>
              <a:gd name="T7" fmla="*/ 139 h 139"/>
              <a:gd name="T8" fmla="*/ 297 w 479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" h="139">
                <a:moveTo>
                  <a:pt x="297" y="139"/>
                </a:moveTo>
                <a:lnTo>
                  <a:pt x="479" y="0"/>
                </a:lnTo>
                <a:lnTo>
                  <a:pt x="187" y="0"/>
                </a:lnTo>
                <a:lnTo>
                  <a:pt x="0" y="139"/>
                </a:lnTo>
                <a:lnTo>
                  <a:pt x="297" y="139"/>
                </a:lnTo>
                <a:close/>
              </a:path>
            </a:pathLst>
          </a:custGeom>
          <a:solidFill>
            <a:srgbClr val="AC3046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03" name="Freeform 35"/>
          <p:cNvSpPr>
            <a:spLocks/>
          </p:cNvSpPr>
          <p:nvPr/>
        </p:nvSpPr>
        <p:spPr bwMode="auto">
          <a:xfrm>
            <a:off x="5305425" y="3041650"/>
            <a:ext cx="288925" cy="708025"/>
          </a:xfrm>
          <a:custGeom>
            <a:avLst/>
            <a:gdLst>
              <a:gd name="T0" fmla="*/ 0 w 182"/>
              <a:gd name="T1" fmla="*/ 446 h 446"/>
              <a:gd name="T2" fmla="*/ 0 w 182"/>
              <a:gd name="T3" fmla="*/ 139 h 446"/>
              <a:gd name="T4" fmla="*/ 182 w 182"/>
              <a:gd name="T5" fmla="*/ 0 h 446"/>
              <a:gd name="T6" fmla="*/ 182 w 182"/>
              <a:gd name="T7" fmla="*/ 307 h 446"/>
              <a:gd name="T8" fmla="*/ 0 w 182"/>
              <a:gd name="T9" fmla="*/ 446 h 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2" h="446">
                <a:moveTo>
                  <a:pt x="0" y="446"/>
                </a:moveTo>
                <a:lnTo>
                  <a:pt x="0" y="139"/>
                </a:lnTo>
                <a:lnTo>
                  <a:pt x="182" y="0"/>
                </a:lnTo>
                <a:lnTo>
                  <a:pt x="182" y="307"/>
                </a:lnTo>
                <a:lnTo>
                  <a:pt x="0" y="446"/>
                </a:lnTo>
                <a:close/>
              </a:path>
            </a:pathLst>
          </a:custGeom>
          <a:solidFill>
            <a:srgbClr val="7D7F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04" name="Rectangle 36"/>
          <p:cNvSpPr>
            <a:spLocks noChangeArrowheads="1"/>
          </p:cNvSpPr>
          <p:nvPr/>
        </p:nvSpPr>
        <p:spPr bwMode="auto">
          <a:xfrm>
            <a:off x="4833938" y="3262313"/>
            <a:ext cx="471487" cy="487362"/>
          </a:xfrm>
          <a:prstGeom prst="rect">
            <a:avLst/>
          </a:prstGeom>
          <a:solidFill>
            <a:srgbClr val="FAFD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05" name="Freeform 37"/>
          <p:cNvSpPr>
            <a:spLocks/>
          </p:cNvSpPr>
          <p:nvPr/>
        </p:nvSpPr>
        <p:spPr bwMode="auto">
          <a:xfrm>
            <a:off x="4833938" y="3041650"/>
            <a:ext cx="760412" cy="220663"/>
          </a:xfrm>
          <a:custGeom>
            <a:avLst/>
            <a:gdLst>
              <a:gd name="T0" fmla="*/ 297 w 479"/>
              <a:gd name="T1" fmla="*/ 139 h 139"/>
              <a:gd name="T2" fmla="*/ 479 w 479"/>
              <a:gd name="T3" fmla="*/ 0 h 139"/>
              <a:gd name="T4" fmla="*/ 187 w 479"/>
              <a:gd name="T5" fmla="*/ 0 h 139"/>
              <a:gd name="T6" fmla="*/ 0 w 479"/>
              <a:gd name="T7" fmla="*/ 139 h 139"/>
              <a:gd name="T8" fmla="*/ 297 w 479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" h="139">
                <a:moveTo>
                  <a:pt x="297" y="139"/>
                </a:moveTo>
                <a:lnTo>
                  <a:pt x="479" y="0"/>
                </a:lnTo>
                <a:lnTo>
                  <a:pt x="187" y="0"/>
                </a:lnTo>
                <a:lnTo>
                  <a:pt x="0" y="139"/>
                </a:lnTo>
                <a:lnTo>
                  <a:pt x="297" y="139"/>
                </a:lnTo>
                <a:close/>
              </a:path>
            </a:pathLst>
          </a:custGeom>
          <a:solidFill>
            <a:srgbClr val="BCBE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06" name="Freeform 38"/>
          <p:cNvSpPr>
            <a:spLocks/>
          </p:cNvSpPr>
          <p:nvPr/>
        </p:nvSpPr>
        <p:spPr bwMode="auto">
          <a:xfrm>
            <a:off x="6157913" y="3733800"/>
            <a:ext cx="296862" cy="1970088"/>
          </a:xfrm>
          <a:custGeom>
            <a:avLst/>
            <a:gdLst>
              <a:gd name="T0" fmla="*/ 0 w 187"/>
              <a:gd name="T1" fmla="*/ 1241 h 1241"/>
              <a:gd name="T2" fmla="*/ 0 w 187"/>
              <a:gd name="T3" fmla="*/ 144 h 1241"/>
              <a:gd name="T4" fmla="*/ 187 w 187"/>
              <a:gd name="T5" fmla="*/ 0 h 1241"/>
              <a:gd name="T6" fmla="*/ 187 w 187"/>
              <a:gd name="T7" fmla="*/ 1102 h 1241"/>
              <a:gd name="T8" fmla="*/ 0 w 187"/>
              <a:gd name="T9" fmla="*/ 1241 h 1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1241">
                <a:moveTo>
                  <a:pt x="0" y="1241"/>
                </a:moveTo>
                <a:lnTo>
                  <a:pt x="0" y="144"/>
                </a:lnTo>
                <a:lnTo>
                  <a:pt x="187" y="0"/>
                </a:lnTo>
                <a:lnTo>
                  <a:pt x="187" y="1102"/>
                </a:lnTo>
                <a:lnTo>
                  <a:pt x="0" y="1241"/>
                </a:lnTo>
                <a:close/>
              </a:path>
            </a:pathLst>
          </a:custGeom>
          <a:solidFill>
            <a:srgbClr val="73202F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07" name="Rectangle 39"/>
          <p:cNvSpPr>
            <a:spLocks noChangeArrowheads="1"/>
          </p:cNvSpPr>
          <p:nvPr/>
        </p:nvSpPr>
        <p:spPr bwMode="auto">
          <a:xfrm>
            <a:off x="5694363" y="3962400"/>
            <a:ext cx="463550" cy="1741488"/>
          </a:xfrm>
          <a:prstGeom prst="rect">
            <a:avLst/>
          </a:prstGeom>
          <a:solidFill>
            <a:srgbClr val="E5405D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08" name="Freeform 40"/>
          <p:cNvSpPr>
            <a:spLocks/>
          </p:cNvSpPr>
          <p:nvPr/>
        </p:nvSpPr>
        <p:spPr bwMode="auto">
          <a:xfrm>
            <a:off x="5694363" y="3733800"/>
            <a:ext cx="760412" cy="228600"/>
          </a:xfrm>
          <a:custGeom>
            <a:avLst/>
            <a:gdLst>
              <a:gd name="T0" fmla="*/ 292 w 479"/>
              <a:gd name="T1" fmla="*/ 144 h 144"/>
              <a:gd name="T2" fmla="*/ 479 w 479"/>
              <a:gd name="T3" fmla="*/ 0 h 144"/>
              <a:gd name="T4" fmla="*/ 182 w 479"/>
              <a:gd name="T5" fmla="*/ 0 h 144"/>
              <a:gd name="T6" fmla="*/ 0 w 479"/>
              <a:gd name="T7" fmla="*/ 144 h 144"/>
              <a:gd name="T8" fmla="*/ 292 w 479"/>
              <a:gd name="T9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" h="144">
                <a:moveTo>
                  <a:pt x="292" y="144"/>
                </a:moveTo>
                <a:lnTo>
                  <a:pt x="479" y="0"/>
                </a:lnTo>
                <a:lnTo>
                  <a:pt x="182" y="0"/>
                </a:lnTo>
                <a:lnTo>
                  <a:pt x="0" y="144"/>
                </a:lnTo>
                <a:lnTo>
                  <a:pt x="292" y="144"/>
                </a:lnTo>
                <a:close/>
              </a:path>
            </a:pathLst>
          </a:custGeom>
          <a:solidFill>
            <a:srgbClr val="AC3046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09" name="Freeform 41"/>
          <p:cNvSpPr>
            <a:spLocks/>
          </p:cNvSpPr>
          <p:nvPr/>
        </p:nvSpPr>
        <p:spPr bwMode="auto">
          <a:xfrm>
            <a:off x="6157913" y="3308350"/>
            <a:ext cx="296862" cy="654050"/>
          </a:xfrm>
          <a:custGeom>
            <a:avLst/>
            <a:gdLst>
              <a:gd name="T0" fmla="*/ 0 w 187"/>
              <a:gd name="T1" fmla="*/ 412 h 412"/>
              <a:gd name="T2" fmla="*/ 0 w 187"/>
              <a:gd name="T3" fmla="*/ 139 h 412"/>
              <a:gd name="T4" fmla="*/ 187 w 187"/>
              <a:gd name="T5" fmla="*/ 0 h 412"/>
              <a:gd name="T6" fmla="*/ 187 w 187"/>
              <a:gd name="T7" fmla="*/ 268 h 412"/>
              <a:gd name="T8" fmla="*/ 0 w 187"/>
              <a:gd name="T9" fmla="*/ 412 h 4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412">
                <a:moveTo>
                  <a:pt x="0" y="412"/>
                </a:moveTo>
                <a:lnTo>
                  <a:pt x="0" y="139"/>
                </a:lnTo>
                <a:lnTo>
                  <a:pt x="187" y="0"/>
                </a:lnTo>
                <a:lnTo>
                  <a:pt x="187" y="268"/>
                </a:lnTo>
                <a:lnTo>
                  <a:pt x="0" y="412"/>
                </a:lnTo>
                <a:close/>
              </a:path>
            </a:pathLst>
          </a:custGeom>
          <a:solidFill>
            <a:srgbClr val="7D7F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10" name="Rectangle 42"/>
          <p:cNvSpPr>
            <a:spLocks noChangeArrowheads="1"/>
          </p:cNvSpPr>
          <p:nvPr/>
        </p:nvSpPr>
        <p:spPr bwMode="auto">
          <a:xfrm>
            <a:off x="5694363" y="3529013"/>
            <a:ext cx="463550" cy="433387"/>
          </a:xfrm>
          <a:prstGeom prst="rect">
            <a:avLst/>
          </a:prstGeom>
          <a:solidFill>
            <a:srgbClr val="FAFD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11" name="Freeform 43"/>
          <p:cNvSpPr>
            <a:spLocks/>
          </p:cNvSpPr>
          <p:nvPr/>
        </p:nvSpPr>
        <p:spPr bwMode="auto">
          <a:xfrm>
            <a:off x="5694363" y="3308350"/>
            <a:ext cx="760412" cy="220663"/>
          </a:xfrm>
          <a:custGeom>
            <a:avLst/>
            <a:gdLst>
              <a:gd name="T0" fmla="*/ 292 w 479"/>
              <a:gd name="T1" fmla="*/ 139 h 139"/>
              <a:gd name="T2" fmla="*/ 479 w 479"/>
              <a:gd name="T3" fmla="*/ 0 h 139"/>
              <a:gd name="T4" fmla="*/ 182 w 479"/>
              <a:gd name="T5" fmla="*/ 0 h 139"/>
              <a:gd name="T6" fmla="*/ 0 w 479"/>
              <a:gd name="T7" fmla="*/ 139 h 139"/>
              <a:gd name="T8" fmla="*/ 292 w 479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" h="139">
                <a:moveTo>
                  <a:pt x="292" y="139"/>
                </a:moveTo>
                <a:lnTo>
                  <a:pt x="479" y="0"/>
                </a:lnTo>
                <a:lnTo>
                  <a:pt x="182" y="0"/>
                </a:lnTo>
                <a:lnTo>
                  <a:pt x="0" y="139"/>
                </a:lnTo>
                <a:lnTo>
                  <a:pt x="292" y="139"/>
                </a:lnTo>
                <a:close/>
              </a:path>
            </a:pathLst>
          </a:custGeom>
          <a:solidFill>
            <a:srgbClr val="BCBE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12" name="Freeform 44"/>
          <p:cNvSpPr>
            <a:spLocks/>
          </p:cNvSpPr>
          <p:nvPr/>
        </p:nvSpPr>
        <p:spPr bwMode="auto">
          <a:xfrm>
            <a:off x="7018338" y="4433888"/>
            <a:ext cx="288925" cy="1270000"/>
          </a:xfrm>
          <a:custGeom>
            <a:avLst/>
            <a:gdLst>
              <a:gd name="T0" fmla="*/ 0 w 182"/>
              <a:gd name="T1" fmla="*/ 800 h 800"/>
              <a:gd name="T2" fmla="*/ 0 w 182"/>
              <a:gd name="T3" fmla="*/ 139 h 800"/>
              <a:gd name="T4" fmla="*/ 182 w 182"/>
              <a:gd name="T5" fmla="*/ 0 h 800"/>
              <a:gd name="T6" fmla="*/ 182 w 182"/>
              <a:gd name="T7" fmla="*/ 661 h 800"/>
              <a:gd name="T8" fmla="*/ 0 w 182"/>
              <a:gd name="T9" fmla="*/ 800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2" h="800">
                <a:moveTo>
                  <a:pt x="0" y="800"/>
                </a:moveTo>
                <a:lnTo>
                  <a:pt x="0" y="139"/>
                </a:lnTo>
                <a:lnTo>
                  <a:pt x="182" y="0"/>
                </a:lnTo>
                <a:lnTo>
                  <a:pt x="182" y="661"/>
                </a:lnTo>
                <a:lnTo>
                  <a:pt x="0" y="800"/>
                </a:lnTo>
                <a:close/>
              </a:path>
            </a:pathLst>
          </a:custGeom>
          <a:solidFill>
            <a:srgbClr val="73202F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13" name="Rectangle 45"/>
          <p:cNvSpPr>
            <a:spLocks noChangeArrowheads="1"/>
          </p:cNvSpPr>
          <p:nvPr/>
        </p:nvSpPr>
        <p:spPr bwMode="auto">
          <a:xfrm>
            <a:off x="6546850" y="4654550"/>
            <a:ext cx="471488" cy="1049338"/>
          </a:xfrm>
          <a:prstGeom prst="rect">
            <a:avLst/>
          </a:prstGeom>
          <a:solidFill>
            <a:srgbClr val="E5405D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14" name="Freeform 46"/>
          <p:cNvSpPr>
            <a:spLocks/>
          </p:cNvSpPr>
          <p:nvPr/>
        </p:nvSpPr>
        <p:spPr bwMode="auto">
          <a:xfrm>
            <a:off x="6546850" y="4433888"/>
            <a:ext cx="760413" cy="220662"/>
          </a:xfrm>
          <a:custGeom>
            <a:avLst/>
            <a:gdLst>
              <a:gd name="T0" fmla="*/ 297 w 479"/>
              <a:gd name="T1" fmla="*/ 139 h 139"/>
              <a:gd name="T2" fmla="*/ 479 w 479"/>
              <a:gd name="T3" fmla="*/ 0 h 139"/>
              <a:gd name="T4" fmla="*/ 187 w 479"/>
              <a:gd name="T5" fmla="*/ 0 h 139"/>
              <a:gd name="T6" fmla="*/ 0 w 479"/>
              <a:gd name="T7" fmla="*/ 139 h 139"/>
              <a:gd name="T8" fmla="*/ 297 w 479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" h="139">
                <a:moveTo>
                  <a:pt x="297" y="139"/>
                </a:moveTo>
                <a:lnTo>
                  <a:pt x="479" y="0"/>
                </a:lnTo>
                <a:lnTo>
                  <a:pt x="187" y="0"/>
                </a:lnTo>
                <a:lnTo>
                  <a:pt x="0" y="139"/>
                </a:lnTo>
                <a:lnTo>
                  <a:pt x="297" y="139"/>
                </a:lnTo>
                <a:close/>
              </a:path>
            </a:pathLst>
          </a:custGeom>
          <a:solidFill>
            <a:srgbClr val="AC3046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15" name="Freeform 47"/>
          <p:cNvSpPr>
            <a:spLocks/>
          </p:cNvSpPr>
          <p:nvPr/>
        </p:nvSpPr>
        <p:spPr bwMode="auto">
          <a:xfrm>
            <a:off x="7018338" y="4319588"/>
            <a:ext cx="288925" cy="334962"/>
          </a:xfrm>
          <a:custGeom>
            <a:avLst/>
            <a:gdLst>
              <a:gd name="T0" fmla="*/ 0 w 182"/>
              <a:gd name="T1" fmla="*/ 211 h 211"/>
              <a:gd name="T2" fmla="*/ 0 w 182"/>
              <a:gd name="T3" fmla="*/ 139 h 211"/>
              <a:gd name="T4" fmla="*/ 182 w 182"/>
              <a:gd name="T5" fmla="*/ 0 h 211"/>
              <a:gd name="T6" fmla="*/ 182 w 182"/>
              <a:gd name="T7" fmla="*/ 72 h 211"/>
              <a:gd name="T8" fmla="*/ 0 w 182"/>
              <a:gd name="T9" fmla="*/ 211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2" h="211">
                <a:moveTo>
                  <a:pt x="0" y="211"/>
                </a:moveTo>
                <a:lnTo>
                  <a:pt x="0" y="139"/>
                </a:lnTo>
                <a:lnTo>
                  <a:pt x="182" y="0"/>
                </a:lnTo>
                <a:lnTo>
                  <a:pt x="182" y="72"/>
                </a:lnTo>
                <a:lnTo>
                  <a:pt x="0" y="211"/>
                </a:lnTo>
                <a:close/>
              </a:path>
            </a:pathLst>
          </a:custGeom>
          <a:solidFill>
            <a:srgbClr val="7D7F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16" name="Rectangle 48"/>
          <p:cNvSpPr>
            <a:spLocks noChangeArrowheads="1"/>
          </p:cNvSpPr>
          <p:nvPr/>
        </p:nvSpPr>
        <p:spPr bwMode="auto">
          <a:xfrm>
            <a:off x="6546850" y="4540250"/>
            <a:ext cx="471488" cy="114300"/>
          </a:xfrm>
          <a:prstGeom prst="rect">
            <a:avLst/>
          </a:prstGeom>
          <a:solidFill>
            <a:srgbClr val="FAFD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17" name="Freeform 49"/>
          <p:cNvSpPr>
            <a:spLocks/>
          </p:cNvSpPr>
          <p:nvPr/>
        </p:nvSpPr>
        <p:spPr bwMode="auto">
          <a:xfrm>
            <a:off x="6546850" y="4319588"/>
            <a:ext cx="760413" cy="220662"/>
          </a:xfrm>
          <a:custGeom>
            <a:avLst/>
            <a:gdLst>
              <a:gd name="T0" fmla="*/ 297 w 479"/>
              <a:gd name="T1" fmla="*/ 139 h 139"/>
              <a:gd name="T2" fmla="*/ 479 w 479"/>
              <a:gd name="T3" fmla="*/ 0 h 139"/>
              <a:gd name="T4" fmla="*/ 187 w 479"/>
              <a:gd name="T5" fmla="*/ 0 h 139"/>
              <a:gd name="T6" fmla="*/ 0 w 479"/>
              <a:gd name="T7" fmla="*/ 139 h 139"/>
              <a:gd name="T8" fmla="*/ 297 w 479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9" h="139">
                <a:moveTo>
                  <a:pt x="297" y="139"/>
                </a:moveTo>
                <a:lnTo>
                  <a:pt x="479" y="0"/>
                </a:lnTo>
                <a:lnTo>
                  <a:pt x="187" y="0"/>
                </a:lnTo>
                <a:lnTo>
                  <a:pt x="0" y="139"/>
                </a:lnTo>
                <a:lnTo>
                  <a:pt x="297" y="139"/>
                </a:lnTo>
                <a:close/>
              </a:path>
            </a:pathLst>
          </a:custGeom>
          <a:solidFill>
            <a:srgbClr val="BCBE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18" name="Freeform 50"/>
          <p:cNvSpPr>
            <a:spLocks/>
          </p:cNvSpPr>
          <p:nvPr/>
        </p:nvSpPr>
        <p:spPr bwMode="auto">
          <a:xfrm>
            <a:off x="7870825" y="4556125"/>
            <a:ext cx="296863" cy="1147763"/>
          </a:xfrm>
          <a:custGeom>
            <a:avLst/>
            <a:gdLst>
              <a:gd name="T0" fmla="*/ 0 w 187"/>
              <a:gd name="T1" fmla="*/ 723 h 723"/>
              <a:gd name="T2" fmla="*/ 0 w 187"/>
              <a:gd name="T3" fmla="*/ 139 h 723"/>
              <a:gd name="T4" fmla="*/ 187 w 187"/>
              <a:gd name="T5" fmla="*/ 0 h 723"/>
              <a:gd name="T6" fmla="*/ 187 w 187"/>
              <a:gd name="T7" fmla="*/ 584 h 723"/>
              <a:gd name="T8" fmla="*/ 0 w 187"/>
              <a:gd name="T9" fmla="*/ 723 h 7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723">
                <a:moveTo>
                  <a:pt x="0" y="723"/>
                </a:moveTo>
                <a:lnTo>
                  <a:pt x="0" y="139"/>
                </a:lnTo>
                <a:lnTo>
                  <a:pt x="187" y="0"/>
                </a:lnTo>
                <a:lnTo>
                  <a:pt x="187" y="584"/>
                </a:lnTo>
                <a:lnTo>
                  <a:pt x="0" y="723"/>
                </a:lnTo>
                <a:close/>
              </a:path>
            </a:pathLst>
          </a:custGeom>
          <a:solidFill>
            <a:srgbClr val="73202F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19" name="Rectangle 51"/>
          <p:cNvSpPr>
            <a:spLocks noChangeArrowheads="1"/>
          </p:cNvSpPr>
          <p:nvPr/>
        </p:nvSpPr>
        <p:spPr bwMode="auto">
          <a:xfrm>
            <a:off x="7405688" y="4776788"/>
            <a:ext cx="465137" cy="927100"/>
          </a:xfrm>
          <a:prstGeom prst="rect">
            <a:avLst/>
          </a:prstGeom>
          <a:solidFill>
            <a:srgbClr val="E5405D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20" name="Freeform 52"/>
          <p:cNvSpPr>
            <a:spLocks/>
          </p:cNvSpPr>
          <p:nvPr/>
        </p:nvSpPr>
        <p:spPr bwMode="auto">
          <a:xfrm>
            <a:off x="7405688" y="4556125"/>
            <a:ext cx="762000" cy="220663"/>
          </a:xfrm>
          <a:custGeom>
            <a:avLst/>
            <a:gdLst>
              <a:gd name="T0" fmla="*/ 293 w 480"/>
              <a:gd name="T1" fmla="*/ 139 h 139"/>
              <a:gd name="T2" fmla="*/ 480 w 480"/>
              <a:gd name="T3" fmla="*/ 0 h 139"/>
              <a:gd name="T4" fmla="*/ 183 w 480"/>
              <a:gd name="T5" fmla="*/ 0 h 139"/>
              <a:gd name="T6" fmla="*/ 0 w 480"/>
              <a:gd name="T7" fmla="*/ 139 h 139"/>
              <a:gd name="T8" fmla="*/ 293 w 480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0" h="139">
                <a:moveTo>
                  <a:pt x="293" y="139"/>
                </a:moveTo>
                <a:lnTo>
                  <a:pt x="480" y="0"/>
                </a:lnTo>
                <a:lnTo>
                  <a:pt x="183" y="0"/>
                </a:lnTo>
                <a:lnTo>
                  <a:pt x="0" y="139"/>
                </a:lnTo>
                <a:lnTo>
                  <a:pt x="293" y="139"/>
                </a:lnTo>
                <a:close/>
              </a:path>
            </a:pathLst>
          </a:custGeom>
          <a:solidFill>
            <a:srgbClr val="AC3046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21" name="Freeform 53"/>
          <p:cNvSpPr>
            <a:spLocks/>
          </p:cNvSpPr>
          <p:nvPr/>
        </p:nvSpPr>
        <p:spPr bwMode="auto">
          <a:xfrm>
            <a:off x="7870825" y="4319588"/>
            <a:ext cx="296863" cy="457200"/>
          </a:xfrm>
          <a:custGeom>
            <a:avLst/>
            <a:gdLst>
              <a:gd name="T0" fmla="*/ 0 w 187"/>
              <a:gd name="T1" fmla="*/ 288 h 288"/>
              <a:gd name="T2" fmla="*/ 0 w 187"/>
              <a:gd name="T3" fmla="*/ 139 h 288"/>
              <a:gd name="T4" fmla="*/ 187 w 187"/>
              <a:gd name="T5" fmla="*/ 0 h 288"/>
              <a:gd name="T6" fmla="*/ 187 w 187"/>
              <a:gd name="T7" fmla="*/ 149 h 288"/>
              <a:gd name="T8" fmla="*/ 0 w 187"/>
              <a:gd name="T9" fmla="*/ 288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7" h="288">
                <a:moveTo>
                  <a:pt x="0" y="288"/>
                </a:moveTo>
                <a:lnTo>
                  <a:pt x="0" y="139"/>
                </a:lnTo>
                <a:lnTo>
                  <a:pt x="187" y="0"/>
                </a:lnTo>
                <a:lnTo>
                  <a:pt x="187" y="149"/>
                </a:lnTo>
                <a:lnTo>
                  <a:pt x="0" y="288"/>
                </a:lnTo>
                <a:close/>
              </a:path>
            </a:pathLst>
          </a:custGeom>
          <a:solidFill>
            <a:srgbClr val="7D7F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22" name="Rectangle 54"/>
          <p:cNvSpPr>
            <a:spLocks noChangeArrowheads="1"/>
          </p:cNvSpPr>
          <p:nvPr/>
        </p:nvSpPr>
        <p:spPr bwMode="auto">
          <a:xfrm>
            <a:off x="7405688" y="4540250"/>
            <a:ext cx="465137" cy="236538"/>
          </a:xfrm>
          <a:prstGeom prst="rect">
            <a:avLst/>
          </a:prstGeom>
          <a:solidFill>
            <a:srgbClr val="FAFD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23" name="Freeform 55"/>
          <p:cNvSpPr>
            <a:spLocks/>
          </p:cNvSpPr>
          <p:nvPr/>
        </p:nvSpPr>
        <p:spPr bwMode="auto">
          <a:xfrm>
            <a:off x="7405688" y="4319588"/>
            <a:ext cx="762000" cy="220662"/>
          </a:xfrm>
          <a:custGeom>
            <a:avLst/>
            <a:gdLst>
              <a:gd name="T0" fmla="*/ 293 w 480"/>
              <a:gd name="T1" fmla="*/ 139 h 139"/>
              <a:gd name="T2" fmla="*/ 480 w 480"/>
              <a:gd name="T3" fmla="*/ 0 h 139"/>
              <a:gd name="T4" fmla="*/ 183 w 480"/>
              <a:gd name="T5" fmla="*/ 0 h 139"/>
              <a:gd name="T6" fmla="*/ 0 w 480"/>
              <a:gd name="T7" fmla="*/ 139 h 139"/>
              <a:gd name="T8" fmla="*/ 293 w 480"/>
              <a:gd name="T9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0" h="139">
                <a:moveTo>
                  <a:pt x="293" y="139"/>
                </a:moveTo>
                <a:lnTo>
                  <a:pt x="480" y="0"/>
                </a:lnTo>
                <a:lnTo>
                  <a:pt x="183" y="0"/>
                </a:lnTo>
                <a:lnTo>
                  <a:pt x="0" y="139"/>
                </a:lnTo>
                <a:lnTo>
                  <a:pt x="293" y="139"/>
                </a:lnTo>
                <a:close/>
              </a:path>
            </a:pathLst>
          </a:custGeom>
          <a:solidFill>
            <a:srgbClr val="BCBE00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24" name="Line 56"/>
          <p:cNvSpPr>
            <a:spLocks noChangeShapeType="1"/>
          </p:cNvSpPr>
          <p:nvPr/>
        </p:nvSpPr>
        <p:spPr bwMode="auto">
          <a:xfrm flipV="1">
            <a:off x="1217613" y="2212975"/>
            <a:ext cx="1587" cy="3490913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25" name="Line 57"/>
          <p:cNvSpPr>
            <a:spLocks noChangeShapeType="1"/>
          </p:cNvSpPr>
          <p:nvPr/>
        </p:nvSpPr>
        <p:spPr bwMode="auto">
          <a:xfrm flipH="1">
            <a:off x="1165225" y="5703888"/>
            <a:ext cx="52388" cy="1587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26" name="Line 58"/>
          <p:cNvSpPr>
            <a:spLocks noChangeShapeType="1"/>
          </p:cNvSpPr>
          <p:nvPr/>
        </p:nvSpPr>
        <p:spPr bwMode="auto">
          <a:xfrm flipH="1">
            <a:off x="1165225" y="5126038"/>
            <a:ext cx="52388" cy="1587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27" name="Line 59"/>
          <p:cNvSpPr>
            <a:spLocks noChangeShapeType="1"/>
          </p:cNvSpPr>
          <p:nvPr/>
        </p:nvSpPr>
        <p:spPr bwMode="auto">
          <a:xfrm flipH="1">
            <a:off x="1165225" y="4540250"/>
            <a:ext cx="52388" cy="1588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28" name="Line 60"/>
          <p:cNvSpPr>
            <a:spLocks noChangeShapeType="1"/>
          </p:cNvSpPr>
          <p:nvPr/>
        </p:nvSpPr>
        <p:spPr bwMode="auto">
          <a:xfrm flipH="1">
            <a:off x="1165225" y="3962400"/>
            <a:ext cx="52388" cy="1588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29" name="Line 61"/>
          <p:cNvSpPr>
            <a:spLocks noChangeShapeType="1"/>
          </p:cNvSpPr>
          <p:nvPr/>
        </p:nvSpPr>
        <p:spPr bwMode="auto">
          <a:xfrm flipH="1">
            <a:off x="1165225" y="3376613"/>
            <a:ext cx="52388" cy="1587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30" name="Line 62"/>
          <p:cNvSpPr>
            <a:spLocks noChangeShapeType="1"/>
          </p:cNvSpPr>
          <p:nvPr/>
        </p:nvSpPr>
        <p:spPr bwMode="auto">
          <a:xfrm flipH="1">
            <a:off x="1165225" y="2798763"/>
            <a:ext cx="52388" cy="1587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31" name="Line 63"/>
          <p:cNvSpPr>
            <a:spLocks noChangeShapeType="1"/>
          </p:cNvSpPr>
          <p:nvPr/>
        </p:nvSpPr>
        <p:spPr bwMode="auto">
          <a:xfrm flipH="1">
            <a:off x="1165225" y="2212975"/>
            <a:ext cx="52388" cy="1588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32" name="Rectangle 64"/>
          <p:cNvSpPr>
            <a:spLocks noChangeArrowheads="1"/>
          </p:cNvSpPr>
          <p:nvPr/>
        </p:nvSpPr>
        <p:spPr bwMode="auto">
          <a:xfrm>
            <a:off x="996950" y="5575300"/>
            <a:ext cx="23653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0</a:t>
            </a:r>
            <a:endParaRPr lang="en-US" sz="1800">
              <a:latin typeface="Arial" charset="0"/>
            </a:endParaRPr>
          </a:p>
        </p:txBody>
      </p:sp>
      <p:sp>
        <p:nvSpPr>
          <p:cNvPr id="109633" name="Rectangle 65"/>
          <p:cNvSpPr>
            <a:spLocks noChangeArrowheads="1"/>
          </p:cNvSpPr>
          <p:nvPr/>
        </p:nvSpPr>
        <p:spPr bwMode="auto">
          <a:xfrm>
            <a:off x="868363" y="4997450"/>
            <a:ext cx="357187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50</a:t>
            </a:r>
            <a:endParaRPr lang="en-US" sz="1800">
              <a:latin typeface="Arial" charset="0"/>
            </a:endParaRPr>
          </a:p>
        </p:txBody>
      </p:sp>
      <p:sp>
        <p:nvSpPr>
          <p:cNvPr id="109634" name="Rectangle 66"/>
          <p:cNvSpPr>
            <a:spLocks noChangeArrowheads="1"/>
          </p:cNvSpPr>
          <p:nvPr/>
        </p:nvSpPr>
        <p:spPr bwMode="auto">
          <a:xfrm>
            <a:off x="738188" y="4411663"/>
            <a:ext cx="48736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100</a:t>
            </a:r>
            <a:endParaRPr lang="en-US" sz="1800">
              <a:latin typeface="Arial" charset="0"/>
            </a:endParaRPr>
          </a:p>
        </p:txBody>
      </p:sp>
      <p:sp>
        <p:nvSpPr>
          <p:cNvPr id="109635" name="Rectangle 67"/>
          <p:cNvSpPr>
            <a:spLocks noChangeArrowheads="1"/>
          </p:cNvSpPr>
          <p:nvPr/>
        </p:nvSpPr>
        <p:spPr bwMode="auto">
          <a:xfrm>
            <a:off x="738188" y="3833813"/>
            <a:ext cx="48736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150</a:t>
            </a:r>
            <a:endParaRPr lang="en-US" sz="1800">
              <a:latin typeface="Arial" charset="0"/>
            </a:endParaRPr>
          </a:p>
        </p:txBody>
      </p:sp>
      <p:sp>
        <p:nvSpPr>
          <p:cNvPr id="109636" name="Rectangle 68"/>
          <p:cNvSpPr>
            <a:spLocks noChangeArrowheads="1"/>
          </p:cNvSpPr>
          <p:nvPr/>
        </p:nvSpPr>
        <p:spPr bwMode="auto">
          <a:xfrm>
            <a:off x="738188" y="3248025"/>
            <a:ext cx="487362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200</a:t>
            </a:r>
            <a:endParaRPr lang="en-US" sz="1800">
              <a:latin typeface="Arial" charset="0"/>
            </a:endParaRPr>
          </a:p>
        </p:txBody>
      </p:sp>
      <p:sp>
        <p:nvSpPr>
          <p:cNvPr id="109637" name="Rectangle 69"/>
          <p:cNvSpPr>
            <a:spLocks noChangeArrowheads="1"/>
          </p:cNvSpPr>
          <p:nvPr/>
        </p:nvSpPr>
        <p:spPr bwMode="auto">
          <a:xfrm>
            <a:off x="738188" y="2670175"/>
            <a:ext cx="487362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250</a:t>
            </a:r>
            <a:endParaRPr lang="en-US" sz="1800">
              <a:latin typeface="Arial" charset="0"/>
            </a:endParaRPr>
          </a:p>
        </p:txBody>
      </p:sp>
      <p:sp>
        <p:nvSpPr>
          <p:cNvPr id="109638" name="Rectangle 70"/>
          <p:cNvSpPr>
            <a:spLocks noChangeArrowheads="1"/>
          </p:cNvSpPr>
          <p:nvPr/>
        </p:nvSpPr>
        <p:spPr bwMode="auto">
          <a:xfrm>
            <a:off x="738188" y="2084388"/>
            <a:ext cx="48736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300</a:t>
            </a:r>
            <a:endParaRPr lang="en-US" sz="1800">
              <a:latin typeface="Arial" charset="0"/>
            </a:endParaRPr>
          </a:p>
        </p:txBody>
      </p:sp>
      <p:sp>
        <p:nvSpPr>
          <p:cNvPr id="109639" name="Line 71"/>
          <p:cNvSpPr>
            <a:spLocks noChangeShapeType="1"/>
          </p:cNvSpPr>
          <p:nvPr/>
        </p:nvSpPr>
        <p:spPr bwMode="auto">
          <a:xfrm>
            <a:off x="1217613" y="5703888"/>
            <a:ext cx="6850062" cy="1587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40" name="Line 72"/>
          <p:cNvSpPr>
            <a:spLocks noChangeShapeType="1"/>
          </p:cNvSpPr>
          <p:nvPr/>
        </p:nvSpPr>
        <p:spPr bwMode="auto">
          <a:xfrm>
            <a:off x="1217613" y="5703888"/>
            <a:ext cx="1587" cy="53975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41" name="Line 73"/>
          <p:cNvSpPr>
            <a:spLocks noChangeShapeType="1"/>
          </p:cNvSpPr>
          <p:nvPr/>
        </p:nvSpPr>
        <p:spPr bwMode="auto">
          <a:xfrm>
            <a:off x="2070100" y="5703888"/>
            <a:ext cx="1588" cy="53975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42" name="Line 74"/>
          <p:cNvSpPr>
            <a:spLocks noChangeShapeType="1"/>
          </p:cNvSpPr>
          <p:nvPr/>
        </p:nvSpPr>
        <p:spPr bwMode="auto">
          <a:xfrm>
            <a:off x="2930525" y="5703888"/>
            <a:ext cx="1588" cy="53975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43" name="Line 75"/>
          <p:cNvSpPr>
            <a:spLocks noChangeShapeType="1"/>
          </p:cNvSpPr>
          <p:nvPr/>
        </p:nvSpPr>
        <p:spPr bwMode="auto">
          <a:xfrm>
            <a:off x="3783013" y="5703888"/>
            <a:ext cx="1587" cy="53975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44" name="Line 76"/>
          <p:cNvSpPr>
            <a:spLocks noChangeShapeType="1"/>
          </p:cNvSpPr>
          <p:nvPr/>
        </p:nvSpPr>
        <p:spPr bwMode="auto">
          <a:xfrm>
            <a:off x="4643438" y="5703888"/>
            <a:ext cx="1587" cy="53975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45" name="Line 77"/>
          <p:cNvSpPr>
            <a:spLocks noChangeShapeType="1"/>
          </p:cNvSpPr>
          <p:nvPr/>
        </p:nvSpPr>
        <p:spPr bwMode="auto">
          <a:xfrm>
            <a:off x="5495925" y="5703888"/>
            <a:ext cx="1588" cy="53975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46" name="Line 78"/>
          <p:cNvSpPr>
            <a:spLocks noChangeShapeType="1"/>
          </p:cNvSpPr>
          <p:nvPr/>
        </p:nvSpPr>
        <p:spPr bwMode="auto">
          <a:xfrm>
            <a:off x="6356350" y="5703888"/>
            <a:ext cx="1588" cy="53975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47" name="Line 79"/>
          <p:cNvSpPr>
            <a:spLocks noChangeShapeType="1"/>
          </p:cNvSpPr>
          <p:nvPr/>
        </p:nvSpPr>
        <p:spPr bwMode="auto">
          <a:xfrm>
            <a:off x="7208838" y="5703888"/>
            <a:ext cx="1587" cy="53975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48" name="Line 80"/>
          <p:cNvSpPr>
            <a:spLocks noChangeShapeType="1"/>
          </p:cNvSpPr>
          <p:nvPr/>
        </p:nvSpPr>
        <p:spPr bwMode="auto">
          <a:xfrm>
            <a:off x="8067675" y="5703888"/>
            <a:ext cx="1588" cy="53975"/>
          </a:xfrm>
          <a:prstGeom prst="line">
            <a:avLst/>
          </a:prstGeom>
          <a:noFill/>
          <a:ln w="7938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649" name="Rectangle 81"/>
          <p:cNvSpPr>
            <a:spLocks noChangeArrowheads="1"/>
          </p:cNvSpPr>
          <p:nvPr/>
        </p:nvSpPr>
        <p:spPr bwMode="auto">
          <a:xfrm>
            <a:off x="1484313" y="5826125"/>
            <a:ext cx="4254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SC</a:t>
            </a:r>
            <a:endParaRPr lang="en-US" sz="1800">
              <a:latin typeface="Arial" charset="0"/>
            </a:endParaRPr>
          </a:p>
        </p:txBody>
      </p:sp>
      <p:sp>
        <p:nvSpPr>
          <p:cNvPr id="109650" name="Rectangle 82"/>
          <p:cNvSpPr>
            <a:spLocks noChangeArrowheads="1"/>
          </p:cNvSpPr>
          <p:nvPr/>
        </p:nvSpPr>
        <p:spPr bwMode="auto">
          <a:xfrm>
            <a:off x="2222500" y="5826125"/>
            <a:ext cx="6619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SJV1</a:t>
            </a:r>
            <a:endParaRPr lang="en-US" sz="1800">
              <a:latin typeface="Arial" charset="0"/>
            </a:endParaRPr>
          </a:p>
        </p:txBody>
      </p:sp>
      <p:sp>
        <p:nvSpPr>
          <p:cNvPr id="109651" name="Rectangle 83"/>
          <p:cNvSpPr>
            <a:spLocks noChangeArrowheads="1"/>
          </p:cNvSpPr>
          <p:nvPr/>
        </p:nvSpPr>
        <p:spPr bwMode="auto">
          <a:xfrm>
            <a:off x="3074988" y="5826125"/>
            <a:ext cx="661987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SJV2</a:t>
            </a:r>
            <a:endParaRPr lang="en-US" sz="1800">
              <a:latin typeface="Arial" charset="0"/>
            </a:endParaRPr>
          </a:p>
        </p:txBody>
      </p:sp>
      <p:sp>
        <p:nvSpPr>
          <p:cNvPr id="109652" name="Rectangle 84"/>
          <p:cNvSpPr>
            <a:spLocks noChangeArrowheads="1"/>
          </p:cNvSpPr>
          <p:nvPr/>
        </p:nvSpPr>
        <p:spPr bwMode="auto">
          <a:xfrm>
            <a:off x="4019550" y="5826125"/>
            <a:ext cx="5095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Imp</a:t>
            </a:r>
            <a:endParaRPr lang="en-US" sz="1800">
              <a:latin typeface="Arial" charset="0"/>
            </a:endParaRPr>
          </a:p>
        </p:txBody>
      </p:sp>
      <p:sp>
        <p:nvSpPr>
          <p:cNvPr id="109653" name="Rectangle 85"/>
          <p:cNvSpPr>
            <a:spLocks noChangeArrowheads="1"/>
          </p:cNvSpPr>
          <p:nvPr/>
        </p:nvSpPr>
        <p:spPr bwMode="auto">
          <a:xfrm>
            <a:off x="4810125" y="5826125"/>
            <a:ext cx="5207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Mam</a:t>
            </a:r>
            <a:endParaRPr lang="en-US" sz="1800">
              <a:latin typeface="Arial" charset="0"/>
            </a:endParaRPr>
          </a:p>
        </p:txBody>
      </p:sp>
      <p:sp>
        <p:nvSpPr>
          <p:cNvPr id="109654" name="Rectangle 86"/>
          <p:cNvSpPr>
            <a:spLocks noChangeArrowheads="1"/>
          </p:cNvSpPr>
          <p:nvPr/>
        </p:nvSpPr>
        <p:spPr bwMode="auto">
          <a:xfrm>
            <a:off x="5610225" y="5826125"/>
            <a:ext cx="6223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Sacto</a:t>
            </a:r>
            <a:endParaRPr lang="en-US" sz="1800">
              <a:latin typeface="Arial" charset="0"/>
            </a:endParaRPr>
          </a:p>
        </p:txBody>
      </p:sp>
      <p:sp>
        <p:nvSpPr>
          <p:cNvPr id="109655" name="Rectangle 87"/>
          <p:cNvSpPr>
            <a:spLocks noChangeArrowheads="1"/>
          </p:cNvSpPr>
          <p:nvPr/>
        </p:nvSpPr>
        <p:spPr bwMode="auto">
          <a:xfrm>
            <a:off x="6584950" y="5826125"/>
            <a:ext cx="406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Mtn</a:t>
            </a:r>
            <a:endParaRPr lang="en-US" sz="1800">
              <a:latin typeface="Arial" charset="0"/>
            </a:endParaRPr>
          </a:p>
        </p:txBody>
      </p:sp>
      <p:sp>
        <p:nvSpPr>
          <p:cNvPr id="109656" name="Rectangle 88"/>
          <p:cNvSpPr>
            <a:spLocks noChangeArrowheads="1"/>
          </p:cNvSpPr>
          <p:nvPr/>
        </p:nvSpPr>
        <p:spPr bwMode="auto">
          <a:xfrm>
            <a:off x="7315200" y="5826125"/>
            <a:ext cx="7381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  <a:latin typeface="Arial" charset="0"/>
              </a:rPr>
              <a:t>Coast</a:t>
            </a:r>
            <a:endParaRPr lang="en-US" sz="1800">
              <a:latin typeface="Arial" charset="0"/>
            </a:endParaRPr>
          </a:p>
        </p:txBody>
      </p:sp>
      <p:sp>
        <p:nvSpPr>
          <p:cNvPr id="109657" name="Rectangle 89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162800" cy="1143000"/>
          </a:xfrm>
          <a:noFill/>
          <a:ln/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r>
              <a:rPr lang="en-US"/>
              <a:t>CA Non-attainment Areas: </a:t>
            </a:r>
            <a:br>
              <a:rPr lang="en-US"/>
            </a:br>
            <a:r>
              <a:rPr lang="en-US"/>
              <a:t>Fine vs Coarse Particulates</a:t>
            </a:r>
          </a:p>
        </p:txBody>
      </p:sp>
      <p:sp>
        <p:nvSpPr>
          <p:cNvPr id="109658" name="Rectangle 90"/>
          <p:cNvSpPr>
            <a:spLocks noChangeArrowheads="1"/>
          </p:cNvSpPr>
          <p:nvPr/>
        </p:nvSpPr>
        <p:spPr bwMode="auto">
          <a:xfrm>
            <a:off x="671513" y="1600200"/>
            <a:ext cx="150336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latin typeface="Arial" charset="0"/>
              </a:rPr>
              <a:t>PM10 (ug/m3)</a:t>
            </a:r>
          </a:p>
        </p:txBody>
      </p:sp>
      <p:sp>
        <p:nvSpPr>
          <p:cNvPr id="109659" name="Rectangle 91"/>
          <p:cNvSpPr>
            <a:spLocks noChangeArrowheads="1"/>
          </p:cNvSpPr>
          <p:nvPr/>
        </p:nvSpPr>
        <p:spPr bwMode="auto">
          <a:xfrm>
            <a:off x="6919913" y="4038600"/>
            <a:ext cx="3048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latin typeface="Arial" charset="0"/>
              </a:rPr>
              <a:t>?</a:t>
            </a:r>
          </a:p>
        </p:txBody>
      </p:sp>
      <p:sp>
        <p:nvSpPr>
          <p:cNvPr id="109660" name="Rectangle 92"/>
          <p:cNvSpPr>
            <a:spLocks noChangeArrowheads="1"/>
          </p:cNvSpPr>
          <p:nvPr/>
        </p:nvSpPr>
        <p:spPr bwMode="auto">
          <a:xfrm>
            <a:off x="7758113" y="4038600"/>
            <a:ext cx="3048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latin typeface="Arial" charset="0"/>
              </a:rPr>
              <a:t>?</a:t>
            </a:r>
          </a:p>
        </p:txBody>
      </p:sp>
      <p:grpSp>
        <p:nvGrpSpPr>
          <p:cNvPr id="109661" name="Group 93"/>
          <p:cNvGrpSpPr>
            <a:grpSpLocks/>
          </p:cNvGrpSpPr>
          <p:nvPr/>
        </p:nvGrpSpPr>
        <p:grpSpPr bwMode="auto">
          <a:xfrm>
            <a:off x="5715000" y="2133600"/>
            <a:ext cx="1927225" cy="914400"/>
            <a:chOff x="3120" y="1296"/>
            <a:chExt cx="1214" cy="576"/>
          </a:xfrm>
        </p:grpSpPr>
        <p:sp>
          <p:nvSpPr>
            <p:cNvPr id="109662" name="Rectangle 94"/>
            <p:cNvSpPr>
              <a:spLocks noChangeArrowheads="1"/>
            </p:cNvSpPr>
            <p:nvPr/>
          </p:nvSpPr>
          <p:spPr bwMode="auto">
            <a:xfrm>
              <a:off x="3552" y="1296"/>
              <a:ext cx="782" cy="254"/>
            </a:xfrm>
            <a:prstGeom prst="rect">
              <a:avLst/>
            </a:prstGeom>
            <a:noFill/>
            <a:ln w="38100">
              <a:solidFill>
                <a:srgbClr val="FAFD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FAFD00"/>
                  </a:solidFill>
                  <a:latin typeface="Arial" charset="0"/>
                </a:rPr>
                <a:t> Coarse </a:t>
              </a:r>
            </a:p>
          </p:txBody>
        </p:sp>
        <p:sp>
          <p:nvSpPr>
            <p:cNvPr id="109663" name="Line 95"/>
            <p:cNvSpPr>
              <a:spLocks noChangeShapeType="1"/>
            </p:cNvSpPr>
            <p:nvPr/>
          </p:nvSpPr>
          <p:spPr bwMode="auto">
            <a:xfrm flipV="1">
              <a:off x="3120" y="1536"/>
              <a:ext cx="432" cy="33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arrow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9664" name="Group 96"/>
          <p:cNvGrpSpPr>
            <a:grpSpLocks/>
          </p:cNvGrpSpPr>
          <p:nvPr/>
        </p:nvGrpSpPr>
        <p:grpSpPr bwMode="auto">
          <a:xfrm>
            <a:off x="6553200" y="3276600"/>
            <a:ext cx="1441450" cy="838200"/>
            <a:chOff x="4128" y="1920"/>
            <a:chExt cx="908" cy="528"/>
          </a:xfrm>
        </p:grpSpPr>
        <p:sp>
          <p:nvSpPr>
            <p:cNvPr id="109665" name="Rectangle 97"/>
            <p:cNvSpPr>
              <a:spLocks noChangeArrowheads="1"/>
            </p:cNvSpPr>
            <p:nvPr/>
          </p:nvSpPr>
          <p:spPr bwMode="auto">
            <a:xfrm>
              <a:off x="4512" y="1920"/>
              <a:ext cx="524" cy="254"/>
            </a:xfrm>
            <a:prstGeom prst="rect">
              <a:avLst/>
            </a:prstGeom>
            <a:noFill/>
            <a:ln w="38100">
              <a:solidFill>
                <a:srgbClr val="E5405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400">
                  <a:solidFill>
                    <a:srgbClr val="E5405D"/>
                  </a:solidFill>
                  <a:latin typeface="Arial" charset="0"/>
                </a:rPr>
                <a:t> Fine </a:t>
              </a:r>
            </a:p>
          </p:txBody>
        </p:sp>
        <p:sp>
          <p:nvSpPr>
            <p:cNvPr id="109666" name="Line 98"/>
            <p:cNvSpPr>
              <a:spLocks noChangeShapeType="1"/>
            </p:cNvSpPr>
            <p:nvPr/>
          </p:nvSpPr>
          <p:spPr bwMode="auto">
            <a:xfrm flipV="1">
              <a:off x="4128" y="2160"/>
              <a:ext cx="384" cy="288"/>
            </a:xfrm>
            <a:prstGeom prst="line">
              <a:avLst/>
            </a:prstGeom>
            <a:noFill/>
            <a:ln w="38100">
              <a:solidFill>
                <a:srgbClr val="E5405D"/>
              </a:solidFill>
              <a:round/>
              <a:headEnd type="arrow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FF00"/>
      </a:accent1>
      <a:accent2>
        <a:srgbClr val="66FFFF"/>
      </a:accent2>
      <a:accent3>
        <a:srgbClr val="AAAAFF"/>
      </a:accent3>
      <a:accent4>
        <a:srgbClr val="DADADA"/>
      </a:accent4>
      <a:accent5>
        <a:srgbClr val="FFFFAA"/>
      </a:accent5>
      <a:accent6>
        <a:srgbClr val="5CE7E7"/>
      </a:accent6>
      <a:hlink>
        <a:srgbClr val="FF3300"/>
      </a:hlink>
      <a:folHlink>
        <a:srgbClr val="969696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923</TotalTime>
  <Words>99</Words>
  <Application>Microsoft Office PowerPoint</Application>
  <PresentationFormat>On-screen Show (4:3)</PresentationFormat>
  <Paragraphs>55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Times New Roman</vt:lpstr>
      <vt:lpstr>Arial</vt:lpstr>
      <vt:lpstr>Blank Presentation</vt:lpstr>
      <vt:lpstr>Microsoft Graph 97 Chart</vt:lpstr>
      <vt:lpstr>PowerPoint Presentation</vt:lpstr>
      <vt:lpstr>PowerPoint Presentation</vt:lpstr>
      <vt:lpstr>PowerPoint Presentation</vt:lpstr>
      <vt:lpstr>CA Nonattainment Areas: Fine vs Coarse Particulates?</vt:lpstr>
      <vt:lpstr>CA Non-attainment Areas:  Fine vs Coarse Particulates</vt:lpstr>
    </vt:vector>
  </TitlesOfParts>
  <Company>ARB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Quick Brown Fox</dc:title>
  <dc:creator>CARB</dc:creator>
  <cp:lastModifiedBy>Julie D. Ruprecht</cp:lastModifiedBy>
  <cp:revision>100</cp:revision>
  <cp:lastPrinted>1999-04-23T21:45:14Z</cp:lastPrinted>
  <dcterms:created xsi:type="dcterms:W3CDTF">1999-02-09T23:37:04Z</dcterms:created>
  <dcterms:modified xsi:type="dcterms:W3CDTF">2013-08-08T20:47:39Z</dcterms:modified>
</cp:coreProperties>
</file>