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6"/>
  </p:notesMasterIdLst>
  <p:sldIdLst>
    <p:sldId id="313" r:id="rId2"/>
    <p:sldId id="316" r:id="rId3"/>
    <p:sldId id="312" r:id="rId4"/>
    <p:sldId id="302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009900"/>
    <a:srgbClr val="00CC00"/>
    <a:srgbClr val="000000"/>
    <a:srgbClr val="FF9900"/>
    <a:srgbClr val="FF0000"/>
    <a:srgbClr val="CC00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810" y="-90"/>
      </p:cViewPr>
      <p:guideLst>
        <p:guide orient="horz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50" d="100"/>
          <a:sy n="50" d="100"/>
        </p:scale>
        <p:origin x="-792" y="47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F7208CE4-55A2-40F8-829A-D1F53AA10F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6804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622212-DB6A-4C0D-943D-6C5474A9C40C}" type="datetime1">
              <a:rPr lang="en-US"/>
              <a:pPr/>
              <a:t>8/8/2013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3820163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1A714B-2CE8-4377-8BD6-CD0E76A873A2}" type="datetime1">
              <a:rPr lang="en-US"/>
              <a:pPr/>
              <a:t>8/8/2013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1225606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3048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48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2AF855-8218-41D8-BB16-117064A70B20}" type="datetime1">
              <a:rPr lang="en-US"/>
              <a:pPr/>
              <a:t>8/8/2013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345461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86C8AD-E31B-401B-8D47-94BE17FE2133}" type="datetime1">
              <a:rPr lang="en-US"/>
              <a:pPr/>
              <a:t>8/8/2013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2753358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0A0A8A-2D38-4361-B920-CED7FBE90276}" type="datetime1">
              <a:rPr lang="en-US"/>
              <a:pPr/>
              <a:t>8/8/2013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4174252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D0DF0E-6271-432E-99E5-6068E9382203}" type="datetime1">
              <a:rPr lang="en-US"/>
              <a:pPr/>
              <a:t>8/8/2013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1823782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2715FB-5F6E-45A9-88C4-F294F6A2E5FD}" type="datetime1">
              <a:rPr lang="en-US"/>
              <a:pPr/>
              <a:t>8/8/2013</a:t>
            </a:fld>
            <a:endParaRPr lang="en-US" sz="140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3403789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CFF0EE-3366-4EB5-BDBE-8F09368F1BBC}" type="datetime1">
              <a:rPr lang="en-US"/>
              <a:pPr/>
              <a:t>8/8/2013</a:t>
            </a:fld>
            <a:endParaRPr lang="en-US" sz="140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2392645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4DC775-D476-4318-8A43-5D29EB087AFE}" type="datetime1">
              <a:rPr lang="en-US"/>
              <a:pPr/>
              <a:t>8/8/2013</a:t>
            </a:fld>
            <a:endParaRPr lang="en-US" sz="140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1394206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160B60-1C41-48E8-B88F-99495A1C9F10}" type="datetime1">
              <a:rPr lang="en-US"/>
              <a:pPr/>
              <a:t>8/8/2013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1655796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058F85-6283-48D4-9AFA-0F48BB6F213D}" type="datetime1">
              <a:rPr lang="en-US"/>
              <a:pPr/>
              <a:t>8/8/2013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1102055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81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fld id="{795B6115-9B79-4524-B3C6-FD79934921E2}" type="datetime1">
              <a:rPr lang="en-US"/>
              <a:pPr/>
              <a:t>8/8/2013</a:t>
            </a:fld>
            <a:endParaRPr lang="en-US" sz="1400">
              <a:latin typeface="+mn-lt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/>
              <a:t>Division Name Here</a:t>
            </a:r>
          </a:p>
        </p:txBody>
      </p:sp>
      <p:pic>
        <p:nvPicPr>
          <p:cNvPr id="1031" name="Picture 7"/>
          <p:cNvPicPr>
            <a:picLocks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172200"/>
            <a:ext cx="609600" cy="381000"/>
          </a:xfrm>
          <a:prstGeom prst="rect">
            <a:avLst/>
          </a:prstGeom>
          <a:solidFill>
            <a:schemeClr val="bg1"/>
          </a:solidFill>
          <a:ln w="12700">
            <a:solidFill>
              <a:srgbClr val="063DE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2A03-D5E1-46B0-A84C-38E095B0DD9D}" type="datetime1">
              <a:rPr lang="en-US"/>
              <a:pPr/>
              <a:t>8/8/2013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Division Name Here</a:t>
            </a:r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Default Line Graph Size</a:t>
            </a:r>
          </a:p>
        </p:txBody>
      </p:sp>
      <p:graphicFrame>
        <p:nvGraphicFramePr>
          <p:cNvPr id="97283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533400" y="1447800"/>
          <a:ext cx="7772400" cy="450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84" name="Chart" r:id="rId3" imgW="7620361" imgH="3953116" progId="MSGraph.Chart.8">
                  <p:embed followColorScheme="full"/>
                </p:oleObj>
              </mc:Choice>
              <mc:Fallback>
                <p:oleObj name="Chart" r:id="rId3" imgW="7620361" imgH="3953116" progId="MSGraph.Chart.8">
                  <p:embed followColorScheme="full"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447800"/>
                        <a:ext cx="7772400" cy="450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9C81-C011-4677-BD54-9BED4BDBDF4B}" type="datetime1">
              <a:rPr lang="en-US"/>
              <a:pPr/>
              <a:t>8/8/2013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Division Name Here</a:t>
            </a:r>
          </a:p>
        </p:txBody>
      </p:sp>
      <p:graphicFrame>
        <p:nvGraphicFramePr>
          <p:cNvPr id="100354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533400" y="533400"/>
          <a:ext cx="8067675" cy="541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56" name="Chart" r:id="rId3" imgW="7620361" imgH="3953116" progId="MSGraph.Chart.8">
                  <p:embed followColorScheme="full"/>
                </p:oleObj>
              </mc:Choice>
              <mc:Fallback>
                <p:oleObj name="Chart" r:id="rId3" imgW="7620361" imgH="3953116" progId="MSGraph.Chart.8">
                  <p:embed followColorScheme="full"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33400"/>
                        <a:ext cx="8067675" cy="541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1981200" y="0"/>
            <a:ext cx="7673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tx2"/>
                </a:solidFill>
              </a:rPr>
              <a:t>Reformatted Size Line Graph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DC5DC-DB22-4687-8B63-E31A8D4F2AA9}" type="datetime1">
              <a:rPr lang="en-US"/>
              <a:pPr/>
              <a:t>8/8/2013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Division Name Here</a:t>
            </a:r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Default Line Graph</a:t>
            </a:r>
          </a:p>
        </p:txBody>
      </p:sp>
      <p:graphicFrame>
        <p:nvGraphicFramePr>
          <p:cNvPr id="95235" name="Object 3"/>
          <p:cNvGraphicFramePr>
            <a:graphicFrameLocks noChangeAspect="1"/>
          </p:cNvGraphicFramePr>
          <p:nvPr/>
        </p:nvGraphicFramePr>
        <p:xfrm>
          <a:off x="1524000" y="1395413"/>
          <a:ext cx="6097588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36" name="Chart" r:id="rId3" imgW="6096361" imgH="4067416" progId="MSGraph.Chart.8">
                  <p:embed followColorScheme="full"/>
                </p:oleObj>
              </mc:Choice>
              <mc:Fallback>
                <p:oleObj name="Chart" r:id="rId3" imgW="6096361" imgH="4067416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5413"/>
                        <a:ext cx="6097588" cy="406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CB982-BB1C-43E0-964B-E5855F728012}" type="datetime1">
              <a:rPr lang="en-US"/>
              <a:pPr/>
              <a:t>8/8/2013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Division Name Here</a:t>
            </a:r>
          </a:p>
        </p:txBody>
      </p:sp>
      <p:graphicFrame>
        <p:nvGraphicFramePr>
          <p:cNvPr id="82946" name="Object 2"/>
          <p:cNvGraphicFramePr>
            <a:graphicFrameLocks noChangeAspect="1"/>
          </p:cNvGraphicFramePr>
          <p:nvPr/>
        </p:nvGraphicFramePr>
        <p:xfrm>
          <a:off x="185738" y="576263"/>
          <a:ext cx="8401050" cy="587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48" name="Chart" r:id="rId3" imgW="4099831" imgH="2865600" progId="MSGraph.Chart.8">
                  <p:embed followColorScheme="full"/>
                </p:oleObj>
              </mc:Choice>
              <mc:Fallback>
                <p:oleObj name="Chart" r:id="rId3" imgW="4099831" imgH="2865600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8" y="576263"/>
                        <a:ext cx="8401050" cy="587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762000" y="228600"/>
            <a:ext cx="56578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2"/>
                </a:solidFill>
              </a:rPr>
              <a:t>Example of a Good Line Graph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FF00"/>
      </a:accent1>
      <a:accent2>
        <a:srgbClr val="66FFFF"/>
      </a:accent2>
      <a:accent3>
        <a:srgbClr val="AAAAFF"/>
      </a:accent3>
      <a:accent4>
        <a:srgbClr val="DADADA"/>
      </a:accent4>
      <a:accent5>
        <a:srgbClr val="FFFFAA"/>
      </a:accent5>
      <a:accent6>
        <a:srgbClr val="5CE7E7"/>
      </a:accent6>
      <a:hlink>
        <a:srgbClr val="FF3300"/>
      </a:hlink>
      <a:folHlink>
        <a:srgbClr val="969696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926</TotalTime>
  <Words>33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Times New Roman</vt:lpstr>
      <vt:lpstr>Arial</vt:lpstr>
      <vt:lpstr>Blank Presentation</vt:lpstr>
      <vt:lpstr>Microsoft Graph 97 Chart</vt:lpstr>
      <vt:lpstr>Default Line Graph Size</vt:lpstr>
      <vt:lpstr>PowerPoint Presentation</vt:lpstr>
      <vt:lpstr>Default Line Graph</vt:lpstr>
      <vt:lpstr>PowerPoint Presentation</vt:lpstr>
    </vt:vector>
  </TitlesOfParts>
  <Company>ARB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Quick Brown Fox</dc:title>
  <dc:creator>CARB</dc:creator>
  <cp:lastModifiedBy>Julie D. Ruprecht</cp:lastModifiedBy>
  <cp:revision>100</cp:revision>
  <cp:lastPrinted>1999-04-23T21:45:14Z</cp:lastPrinted>
  <dcterms:created xsi:type="dcterms:W3CDTF">1999-02-09T23:37:04Z</dcterms:created>
  <dcterms:modified xsi:type="dcterms:W3CDTF">2013-08-08T20:47:28Z</dcterms:modified>
</cp:coreProperties>
</file>