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5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91C94-5974-5CB4-8BDC-91F95E638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FA7B3-45EB-EC2D-11D3-864C9CE2B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963E2-E003-4254-0B96-FE491D844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2422C-9F43-3FBE-2526-E0B5A25BA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C36BB-3E05-39CE-8D5C-36FE098F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1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F430-1C37-25DC-E8B6-62EF2921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EE519-E9DE-114D-AA40-1905AB812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28BD1-A135-CB36-AD22-3E628A02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4A191-2CD3-2F33-D3EF-BAF22A94F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67B7A-E190-0D71-80F6-BB67B6806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0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342498-1CDE-7E74-6A95-89567573E0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2CBA5A-A42C-F7D6-5596-0F0D4BD76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51EA0-A708-B048-7CDB-B1FC5438D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DFC5B-1EB5-39D8-D6A8-477163E8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0FEA3-5E9A-7031-FBAF-C0075827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0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392C9-FAF8-0E2F-764A-6234EB13F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311AE-5A34-C779-5285-598085D94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BFBDE-FDBD-057E-7026-2A5F10464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EFECF-49B1-1711-0FBD-083F8141C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CFBE-C66B-B4DE-9313-7C0FCEA0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9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777A-56CF-7A58-1E3D-77C908FD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8F6C9-6A85-D805-25B9-4F4BA6546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9DAAC-31B2-690A-48A6-2F31E710B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FA602-2FAB-DFD1-53B1-998C4AD2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22587-52D7-C45F-A269-C8A3FFB8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C175E-6D45-DA88-2A87-43C0F502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7BDA2-0D88-3551-E616-0DB4044DA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A56B1-0085-B62B-7844-725047EF6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BB5861-80E8-5531-CD71-347E8720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97A9A-6FF7-7AF2-C140-AA26BF1F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1C770-3364-C2D4-A067-D37943848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7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D5B7-C6C1-7810-EC45-FA0D9A8D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7FD53-5B9A-6B8F-102F-F26FCBEDF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C5BA0-8ED0-ECD4-6FEF-9B75D973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84F190-FE13-6AE1-C589-C171543E1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61D844-7D82-0802-50C2-EEE616475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D90F55-4C1C-02CF-F195-0BF8C29FB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75688B-3604-CCF5-DCC8-A918783CE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C64890-1825-F6A0-9DC1-7F6B2E512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4F1D4-5BBD-1AFB-BC74-991362BCB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ADA01D-1BF7-EBC0-FED1-B86F4356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E9126-A08D-ED49-F2A5-0FCAFD746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6DF3E-31B1-900C-86BA-33BF37CF7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4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6F0276-3C44-74A2-9B8F-361B68FA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B81461-53B3-8F20-AE52-D93DC76B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E4113-4C93-7A59-4A1A-1BB61AB3A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5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55DB0-1CD9-024D-3697-DA2AB3B4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31E28-42D6-5BC2-36F5-19854307C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5A3BD-2473-7CDE-8DBA-DA93EA7F3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281BB-CCA4-5003-E428-FEA4928C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A3D6B-E16B-92E8-F4EC-EE9265589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8B154-5E21-5690-0680-8FC61B4EC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5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90DD0-589A-14DB-0F55-3CE00634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D0920C-72F4-5732-6085-A1C61FE517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C7A3E6-EF60-D876-F49D-33B824ABD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8B25F-3B61-EB42-7E98-0AF64137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8DD84-A7C7-9828-3D01-A72E851F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A1101-D1BB-8249-C47C-575F57B0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4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9F37B8-B7E1-54CD-F35B-E429E3069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3CBADA-E70A-4816-3CDB-25E642BF8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B3245-80DA-BC71-5739-A7CCE0D9B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B275-7805-ED4F-A49B-E0007F6045C6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357C4-53B4-F78B-7220-EDF145D51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C3AD5-8C39-E63D-3413-AC8942E26B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44291-84A6-AF4E-9A3C-D2FE49E8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4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D8FCB-3FD7-57C1-22AA-FF316BDC1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455821"/>
          </a:xfrm>
        </p:spPr>
        <p:txBody>
          <a:bodyPr>
            <a:normAutofit/>
          </a:bodyPr>
          <a:lstStyle/>
          <a:p>
            <a:r>
              <a:rPr lang="en-US" sz="3600" dirty="0"/>
              <a:t>https://ww2.arb.ca.gov/our-work/programs/</a:t>
            </a:r>
            <a:r>
              <a:rPr lang="en-US" sz="3600" dirty="0" err="1"/>
              <a:t>california</a:t>
            </a:r>
            <a:r>
              <a:rPr lang="en-US" sz="3600" dirty="0"/>
              <a:t>-tropical-forest-standard/about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67E4E-293F-CCA7-0AA6-FAF5A7007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410" y="5960227"/>
            <a:ext cx="11863136" cy="897773"/>
          </a:xfrm>
        </p:spPr>
        <p:txBody>
          <a:bodyPr/>
          <a:lstStyle/>
          <a:p>
            <a:r>
              <a:rPr lang="en-US" dirty="0"/>
              <a:t>https://ww2.arb.ca.gov/sites/default/files/</a:t>
            </a:r>
            <a:r>
              <a:rPr lang="en-US" dirty="0" err="1"/>
              <a:t>barcu</a:t>
            </a:r>
            <a:r>
              <a:rPr lang="en-US" dirty="0"/>
              <a:t>/board/res/2019/res19-21.pdf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FF44B3-9768-9926-F878-931B4A3ED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3" y="1455820"/>
            <a:ext cx="12175737" cy="396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2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A0FBC9-AB77-1F45-2DE2-47A79BF8D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3" y="288758"/>
            <a:ext cx="11986083" cy="619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74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https://ww2.arb.ca.gov/our-work/programs/california-tropical-forest-standard/about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Graham Hughes</dc:creator>
  <cp:lastModifiedBy>Gary Graham Hughes</cp:lastModifiedBy>
  <cp:revision>1</cp:revision>
  <dcterms:created xsi:type="dcterms:W3CDTF">2024-10-23T15:52:55Z</dcterms:created>
  <dcterms:modified xsi:type="dcterms:W3CDTF">2024-10-23T15:59:28Z</dcterms:modified>
</cp:coreProperties>
</file>