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9" r:id="rId2"/>
    <p:sldId id="841" r:id="rId3"/>
    <p:sldId id="842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475" r:id="rId12"/>
    <p:sldId id="397" r:id="rId13"/>
    <p:sldId id="398" r:id="rId14"/>
    <p:sldId id="39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574" r:id="rId35"/>
    <p:sldId id="256" r:id="rId36"/>
    <p:sldId id="257" r:id="rId37"/>
    <p:sldId id="808" r:id="rId38"/>
    <p:sldId id="809" r:id="rId39"/>
    <p:sldId id="832" r:id="rId40"/>
    <p:sldId id="810" r:id="rId41"/>
    <p:sldId id="811" r:id="rId42"/>
    <p:sldId id="261" r:id="rId43"/>
    <p:sldId id="262" r:id="rId44"/>
    <p:sldId id="263" r:id="rId45"/>
    <p:sldId id="839" r:id="rId46"/>
    <p:sldId id="258" r:id="rId47"/>
    <p:sldId id="840" r:id="rId48"/>
    <p:sldId id="266" r:id="rId49"/>
    <p:sldId id="267" r:id="rId50"/>
    <p:sldId id="265" r:id="rId51"/>
    <p:sldId id="268" r:id="rId52"/>
    <p:sldId id="270" r:id="rId53"/>
  </p:sldIdLst>
  <p:sldSz cx="9144000" cy="6858000" type="screen4x3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CCCC"/>
    <a:srgbClr val="808080"/>
    <a:srgbClr val="777777"/>
    <a:srgbClr val="FE424B"/>
    <a:srgbClr val="C9010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4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786" y="648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Cal Expo 471: Pressure Profile</a:t>
            </a:r>
          </a:p>
          <a:p>
            <a:pPr>
              <a:defRPr/>
            </a:pPr>
            <a:r>
              <a:rPr lang="en-US" sz="1600"/>
              <a:t>12 NOV - 15 DEC 2014</a:t>
            </a:r>
          </a:p>
          <a:p>
            <a:pPr>
              <a:defRPr/>
            </a:pPr>
            <a:r>
              <a:rPr lang="en-US" sz="1600"/>
              <a:t>CAS and No Permeator</a:t>
            </a:r>
          </a:p>
        </c:rich>
      </c:tx>
      <c:layout>
        <c:manualLayout>
          <c:xMode val="edge"/>
          <c:yMode val="edge"/>
          <c:x val="0.27047143854461803"/>
          <c:y val="1.21072800343961E-2"/>
        </c:manualLayout>
      </c:layout>
      <c:overlay val="1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'Cal Ex 471'!$D$23923:$Q$23923</c:f>
              <c:strCache>
                <c:ptCount val="14"/>
                <c:pt idx="0">
                  <c:v>0 -.25</c:v>
                </c:pt>
                <c:pt idx="1">
                  <c:v>.26 - .50</c:v>
                </c:pt>
                <c:pt idx="2">
                  <c:v>.51 - .75</c:v>
                </c:pt>
                <c:pt idx="3">
                  <c:v>.76 - 1.00</c:v>
                </c:pt>
                <c:pt idx="4">
                  <c:v>1.01 - 1.25</c:v>
                </c:pt>
                <c:pt idx="5">
                  <c:v>1.26 - 1.50</c:v>
                </c:pt>
                <c:pt idx="6">
                  <c:v>1.51 - 1.75</c:v>
                </c:pt>
                <c:pt idx="7">
                  <c:v>1.76 - 2.00</c:v>
                </c:pt>
                <c:pt idx="8">
                  <c:v>2.01 - 2.25</c:v>
                </c:pt>
                <c:pt idx="9">
                  <c:v>2.26 - 2.50</c:v>
                </c:pt>
                <c:pt idx="10">
                  <c:v>2.51 - 3.00</c:v>
                </c:pt>
                <c:pt idx="11">
                  <c:v>3.01 - 4.25</c:v>
                </c:pt>
                <c:pt idx="12">
                  <c:v>&lt;0</c:v>
                </c:pt>
                <c:pt idx="13">
                  <c:v>&gt;4.25</c:v>
                </c:pt>
              </c:strCache>
            </c:strRef>
          </c:cat>
          <c:val>
            <c:numRef>
              <c:f>'Cal Ex 471'!$D$23924:$Q$23924</c:f>
              <c:numCache>
                <c:formatCode>General</c:formatCode>
                <c:ptCount val="14"/>
                <c:pt idx="0">
                  <c:v>1.7266608135791631E-2</c:v>
                </c:pt>
                <c:pt idx="1">
                  <c:v>5.0043898156277439E-2</c:v>
                </c:pt>
                <c:pt idx="2">
                  <c:v>5.0085705924160707E-2</c:v>
                </c:pt>
                <c:pt idx="3">
                  <c:v>3.5327563861365444E-2</c:v>
                </c:pt>
                <c:pt idx="4">
                  <c:v>2.9767130732890171E-2</c:v>
                </c:pt>
                <c:pt idx="5">
                  <c:v>2.667335590952799E-2</c:v>
                </c:pt>
                <c:pt idx="6">
                  <c:v>1.5761528491993814E-2</c:v>
                </c:pt>
                <c:pt idx="7">
                  <c:v>1.7266608135791631E-2</c:v>
                </c:pt>
                <c:pt idx="8">
                  <c:v>1.7308415903674903E-2</c:v>
                </c:pt>
                <c:pt idx="9">
                  <c:v>2.2618002424850538E-2</c:v>
                </c:pt>
                <c:pt idx="10">
                  <c:v>2.2367155817550902E-2</c:v>
                </c:pt>
                <c:pt idx="11">
                  <c:v>5.4308290480371252E-2</c:v>
                </c:pt>
                <c:pt idx="12">
                  <c:v>0.62657301726660819</c:v>
                </c:pt>
                <c:pt idx="13">
                  <c:v>8.3615535766545419E-5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7-4668-852F-B6FA23E5AA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9897864"/>
        <c:axId val="2119914216"/>
        <c:axId val="0"/>
      </c:bar3DChart>
      <c:catAx>
        <c:axId val="2119897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 Interval, inches H2O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19914216"/>
        <c:crosses val="autoZero"/>
        <c:auto val="1"/>
        <c:lblAlgn val="ctr"/>
        <c:lblOffset val="100"/>
        <c:noMultiLvlLbl val="0"/>
      </c:catAx>
      <c:valAx>
        <c:axId val="2119914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within Pressure Interval,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19897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Cal Expo 471: Pressure Profile</a:t>
            </a:r>
          </a:p>
          <a:p>
            <a:pPr>
              <a:defRPr/>
            </a:pPr>
            <a:r>
              <a:rPr lang="en-US" sz="1600"/>
              <a:t>17 DEC 2014 - </a:t>
            </a:r>
            <a:r>
              <a:rPr lang="en-US" sz="1600" baseline="0"/>
              <a:t>19 </a:t>
            </a:r>
            <a:r>
              <a:rPr lang="en-US" sz="1600"/>
              <a:t> JAN  2015</a:t>
            </a:r>
          </a:p>
          <a:p>
            <a:pPr>
              <a:defRPr/>
            </a:pPr>
            <a:r>
              <a:rPr lang="en-US" sz="1600"/>
              <a:t>with</a:t>
            </a:r>
            <a:r>
              <a:rPr lang="en-US" sz="1600" baseline="0"/>
              <a:t> PERMEATOR</a:t>
            </a:r>
          </a:p>
          <a:p>
            <a:pPr>
              <a:defRPr/>
            </a:pPr>
            <a:r>
              <a:rPr lang="en-US" sz="1600" baseline="0"/>
              <a:t>(CAS Removed)</a:t>
            </a:r>
            <a:endParaRPr lang="en-US" sz="1600"/>
          </a:p>
        </c:rich>
      </c:tx>
      <c:layout>
        <c:manualLayout>
          <c:xMode val="edge"/>
          <c:yMode val="edge"/>
          <c:x val="0.27047143854461803"/>
          <c:y val="1.21072800343961E-2"/>
        </c:manualLayout>
      </c:layout>
      <c:overlay val="1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'Cal Ex 471'!$D$23907:$Q$23907</c:f>
              <c:strCache>
                <c:ptCount val="14"/>
                <c:pt idx="0">
                  <c:v>0 -.25</c:v>
                </c:pt>
                <c:pt idx="1">
                  <c:v>.26 - .50</c:v>
                </c:pt>
                <c:pt idx="2">
                  <c:v>.51 - .75</c:v>
                </c:pt>
                <c:pt idx="3">
                  <c:v>.76 - 1.00</c:v>
                </c:pt>
                <c:pt idx="4">
                  <c:v>1.01 - 1.25</c:v>
                </c:pt>
                <c:pt idx="5">
                  <c:v>1.26 - 1.50</c:v>
                </c:pt>
                <c:pt idx="6">
                  <c:v>1.51 - 1.75</c:v>
                </c:pt>
                <c:pt idx="7">
                  <c:v>1.76 - 2.00</c:v>
                </c:pt>
                <c:pt idx="8">
                  <c:v>2.01 - 2.25</c:v>
                </c:pt>
                <c:pt idx="9">
                  <c:v>2.26 - 2.50</c:v>
                </c:pt>
                <c:pt idx="10">
                  <c:v>2.51 - 3.00</c:v>
                </c:pt>
                <c:pt idx="11">
                  <c:v>3.01 - 4.25</c:v>
                </c:pt>
                <c:pt idx="12">
                  <c:v>&lt;0</c:v>
                </c:pt>
                <c:pt idx="13">
                  <c:v>&gt;4.25</c:v>
                </c:pt>
              </c:strCache>
            </c:strRef>
          </c:cat>
          <c:val>
            <c:numRef>
              <c:f>'Cal Ex 471'!$D$23908:$Q$23908</c:f>
              <c:numCache>
                <c:formatCode>General</c:formatCode>
                <c:ptCount val="14"/>
                <c:pt idx="0">
                  <c:v>0.26645190980211692</c:v>
                </c:pt>
                <c:pt idx="1">
                  <c:v>0.10325063799523072</c:v>
                </c:pt>
                <c:pt idx="2">
                  <c:v>7.5304355101870062E-4</c:v>
                </c:pt>
                <c:pt idx="3">
                  <c:v>1.2550725850311677E-4</c:v>
                </c:pt>
                <c:pt idx="4">
                  <c:v>0</c:v>
                </c:pt>
                <c:pt idx="5">
                  <c:v>4.1835752834372257E-5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4.1835752834372257E-5</c:v>
                </c:pt>
                <c:pt idx="10">
                  <c:v>4.1835752834372257E-5</c:v>
                </c:pt>
                <c:pt idx="11">
                  <c:v>0</c:v>
                </c:pt>
                <c:pt idx="12">
                  <c:v>0.61431619461992215</c:v>
                </c:pt>
                <c:pt idx="13">
                  <c:v>1.2550725850311677E-4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E-4968-B85B-AD2955305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34161144"/>
        <c:axId val="-2116083176"/>
        <c:axId val="0"/>
      </c:bar3DChart>
      <c:catAx>
        <c:axId val="-2034161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 Interval, inches H2O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16083176"/>
        <c:crosses val="autoZero"/>
        <c:auto val="1"/>
        <c:lblAlgn val="ctr"/>
        <c:lblOffset val="100"/>
        <c:noMultiLvlLbl val="0"/>
      </c:catAx>
      <c:valAx>
        <c:axId val="-2116083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within Pressure Interval,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34161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0.68581</cdr:x>
      <cdr:y>0.92093</cdr:y>
    </cdr:from>
    <cdr:to>
      <cdr:x>0.98142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49461" y="5802922"/>
          <a:ext cx="2564423" cy="498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0.75169</cdr:x>
      <cdr:y>0.9293</cdr:y>
    </cdr:from>
    <cdr:to>
      <cdr:x>0.98818</cdr:x>
      <cdr:y>0.9907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20961" y="5855677"/>
          <a:ext cx="2051538" cy="386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tx2"/>
              </a:solidFill>
            </a:rPr>
            <a:t>ARID Technologies, Inc. 2015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0.68581</cdr:x>
      <cdr:y>0.92093</cdr:y>
    </cdr:from>
    <cdr:to>
      <cdr:x>0.98142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49461" y="5802922"/>
          <a:ext cx="2564423" cy="498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0.75169</cdr:x>
      <cdr:y>0.9293</cdr:y>
    </cdr:from>
    <cdr:to>
      <cdr:x>0.98818</cdr:x>
      <cdr:y>0.9907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20961" y="5855677"/>
          <a:ext cx="2051538" cy="386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tx2"/>
              </a:solidFill>
            </a:rPr>
            <a:t>ARID Technologies, Inc. 2015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1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1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1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1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091CCC8-F911-44BF-939A-F4C266999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13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207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7850"/>
            <a:ext cx="5029200" cy="415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546B5DD-49AA-4927-B815-F928C375C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6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2188875-3C68-40D8-92BB-41C63E78F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3FF75D-DFC2-4507-949D-C15915C27669}" type="slidenum">
              <a:rPr kumimoji="0" lang="en-US" altLang="en-US" sz="1200">
                <a:latin typeface="Times New Roman" panose="02020603050405020304" pitchFamily="18" charset="0"/>
              </a:rPr>
              <a:pPr/>
              <a:t>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10BF678-741F-4DBF-B546-315B8778CC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36B21166-9B85-4552-8C6C-E7F3CF055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16D9499-1EF7-4105-B241-C08A9A484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11B7AA-69AA-44AC-9D35-870C54F9F639}" type="slidenum">
              <a:rPr kumimoji="0" lang="en-US" altLang="en-US" sz="1200">
                <a:latin typeface="Times New Roman" panose="02020603050405020304" pitchFamily="18" charset="0"/>
              </a:rPr>
              <a:pPr/>
              <a:t>14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ECC9581-890B-491F-AA69-ADB209EE4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7BEEEAA4-95CB-47F6-AEA2-52F55A42D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CBE0080-E305-45EE-AE90-32B58F440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EE692A-41CB-4019-9176-737B99A9D6A0}" type="slidenum">
              <a:rPr kumimoji="0" lang="en-US" altLang="en-US" sz="1200">
                <a:latin typeface="Times New Roman" panose="02020603050405020304" pitchFamily="18" charset="0"/>
              </a:rPr>
              <a:pPr/>
              <a:t>15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048DBE3-2AC7-45A5-BB67-01AE81761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E53E48AB-9D81-4A49-80BE-21A7849B6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9A28716-8411-4B6C-B2E1-0566FFA42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F68BF2-8D5D-4A62-8CD0-6BBF8D4B8E85}" type="slidenum">
              <a:rPr kumimoji="0" lang="en-US" altLang="en-US" sz="1200">
                <a:latin typeface="Times New Roman" panose="02020603050405020304" pitchFamily="18" charset="0"/>
              </a:rPr>
              <a:pPr/>
              <a:t>16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AFC39E8-1026-4024-962E-7E7CCEF93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99A8AD67-B052-4917-B5FE-F096F62A2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A36B06B-6822-4C99-86F0-6D67DFC49D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6EAEAC-7948-430D-899D-A4415A72FFF2}" type="slidenum">
              <a:rPr kumimoji="0" lang="en-US" altLang="en-US" sz="1200">
                <a:latin typeface="Times New Roman" panose="02020603050405020304" pitchFamily="18" charset="0"/>
              </a:rPr>
              <a:pPr/>
              <a:t>17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FDD4B5E-6133-4B0D-87EC-C2821C578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13A2B607-8529-4F3B-A897-68EB396D0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64C0E3BC-499A-4DC9-A8DF-EE2872D97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F1EAAD-E489-4271-874B-0CA1F9C6C8EA}" type="slidenum">
              <a:rPr kumimoji="0" lang="en-US" altLang="en-US" sz="1200">
                <a:latin typeface="Times New Roman" panose="02020603050405020304" pitchFamily="18" charset="0"/>
              </a:rPr>
              <a:pPr/>
              <a:t>18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FF3D753-230E-46CF-94D3-54137A588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DA000287-1E96-45C7-963B-27FFBBF60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32AF44C-63A9-40DC-9F0C-B4AE8627D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5BB221-B4D7-41AC-B717-A5189B87D8A8}" type="slidenum">
              <a:rPr kumimoji="0" lang="en-US" altLang="en-US" sz="1200">
                <a:latin typeface="Times New Roman" panose="02020603050405020304" pitchFamily="18" charset="0"/>
              </a:rPr>
              <a:pPr/>
              <a:t>19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3817326-F3E8-42BE-A16F-8045875C5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E3CDB770-AFE5-4FE7-A7F5-A738EC7E9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EF81508-F311-4C48-9B7A-AA57EAAFF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A636A7-0BA0-4053-A34A-19B9460482E7}" type="slidenum">
              <a:rPr kumimoji="0" lang="en-US" altLang="en-US" sz="1200">
                <a:latin typeface="Times New Roman" panose="02020603050405020304" pitchFamily="18" charset="0"/>
              </a:rPr>
              <a:pPr/>
              <a:t>20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1869F80-61E9-41BD-8D58-A2DC057A7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DA06382C-D8D3-4885-BFF1-E6BA7010C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317A957-1AA1-4C20-89FD-E6B7DA3A4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CD66CC-6893-4F0D-A041-DB24F7C2E5E4}" type="slidenum">
              <a:rPr kumimoji="0" lang="en-US" altLang="en-US" sz="1200">
                <a:latin typeface="Times New Roman" panose="02020603050405020304" pitchFamily="18" charset="0"/>
              </a:rPr>
              <a:pPr/>
              <a:t>21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AE65C09-7718-4E8D-9998-04688C0DA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1BE6712D-0B0E-4CED-AF07-7DDF26F7F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9AC504E-7927-45F2-A207-C81F37EC1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510CD9-CE89-497A-A7D9-22A9F5871AC3}" type="slidenum">
              <a:rPr kumimoji="0" lang="en-US" altLang="en-US" sz="1200">
                <a:latin typeface="Times New Roman" panose="02020603050405020304" pitchFamily="18" charset="0"/>
              </a:rPr>
              <a:pPr/>
              <a:t>22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894E7E0-0D64-4BCE-AD40-7F43D9EBFF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FB45D2F9-CED1-4505-945B-91AFF8101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CCD6C03-FB33-4F3E-BF55-A1F716D67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FE427F-3F11-4D4F-8BEB-7C70982B7B64}" type="slidenum">
              <a:rPr kumimoji="0" lang="en-US" altLang="en-US" sz="1200">
                <a:latin typeface="Times New Roman" panose="02020603050405020304" pitchFamily="18" charset="0"/>
              </a:rPr>
              <a:pPr/>
              <a:t>23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27" name="Rectangle 1026">
            <a:extLst>
              <a:ext uri="{FF2B5EF4-FFF2-40B4-BE49-F238E27FC236}">
                <a16:creationId xmlns:a16="http://schemas.microsoft.com/office/drawing/2014/main" id="{2C0069C1-B618-4903-8726-D1A43DC3D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1027">
            <a:extLst>
              <a:ext uri="{FF2B5EF4-FFF2-40B4-BE49-F238E27FC236}">
                <a16:creationId xmlns:a16="http://schemas.microsoft.com/office/drawing/2014/main" id="{A6226D2C-3156-4363-B621-C3FDF216D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652C3A7-3F56-48F2-800B-C4333C219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BB1F15-D84F-471A-979F-C76C0300E42D}" type="slidenum">
              <a:rPr kumimoji="0" lang="en-US" altLang="en-US" sz="1200">
                <a:latin typeface="Times New Roman" panose="02020603050405020304" pitchFamily="18" charset="0"/>
              </a:rPr>
              <a:pPr/>
              <a:t>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3D74AC4-3452-4F82-A9D8-6C2BDA75B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EC0E39DD-F012-41BB-92A4-1DB3A12F2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6AEB0C0-B14C-4C22-83AC-EF98F3834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D96980-4CA3-459A-ABC8-95E58E2E9DDB}" type="slidenum">
              <a:rPr kumimoji="0" lang="en-US" altLang="en-US" sz="1200">
                <a:latin typeface="Times New Roman" panose="02020603050405020304" pitchFamily="18" charset="0"/>
              </a:rPr>
              <a:pPr/>
              <a:t>24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239F173-82CA-4B50-BDD5-1297AA5E9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B468E62E-317C-4675-B49D-0BDD6876F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3BB24E1-E4FB-4E59-BAC4-A40607E746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F568A5-6098-4C3B-AF86-78B376DC8BB1}" type="slidenum">
              <a:rPr kumimoji="0" lang="en-US" altLang="en-US" sz="1200">
                <a:latin typeface="Times New Roman" panose="02020603050405020304" pitchFamily="18" charset="0"/>
              </a:rPr>
              <a:pPr/>
              <a:t>25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E9FCB25-DEF8-4D9E-83A7-990B41F1F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949ECAEE-3F09-4B89-AE50-927B6770D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108C3E5-03B3-40A1-B3BD-157EB3BF14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137A15-CCEC-4B68-911F-19C217D6149A}" type="slidenum">
              <a:rPr kumimoji="0" lang="en-US" altLang="en-US" sz="1200">
                <a:latin typeface="Times New Roman" panose="02020603050405020304" pitchFamily="18" charset="0"/>
              </a:rPr>
              <a:pPr/>
              <a:t>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4175348-097C-43CC-B05F-A6B4E123C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2D469A30-E084-45D1-A5C7-8D114495B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417D8C0-0BBD-4B04-B1BD-6900F261A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1B91C2-484E-486F-AED9-B9B2A7F35769}" type="slidenum">
              <a:rPr kumimoji="0" lang="en-US" altLang="en-US" sz="1200">
                <a:latin typeface="Times New Roman" panose="02020603050405020304" pitchFamily="18" charset="0"/>
              </a:rPr>
              <a:pPr/>
              <a:t>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DC3A653-9DA6-4E3A-8C6B-B099DFA10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6CB54582-F3AE-4D73-9E64-AEE9994FB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B941FE1-5ED2-415F-BDA9-6FC5707F3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404497-E51F-40F3-AA39-50C4E0124731}" type="slidenum">
              <a:rPr kumimoji="0" lang="en-US" altLang="en-US" sz="1200">
                <a:latin typeface="Times New Roman" panose="02020603050405020304" pitchFamily="18" charset="0"/>
              </a:rPr>
              <a:pPr/>
              <a:t>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E71211B-1DB1-4ECE-877A-8730C79BE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0DB2527A-A8D3-4884-B90B-5C25FF151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A8AB18E-3D68-4D67-8D04-2169D7484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DDB9C6-8CA2-4D2E-9373-E0F5A97C3724}" type="slidenum">
              <a:rPr kumimoji="0" lang="en-US" altLang="en-US" sz="1200">
                <a:latin typeface="Times New Roman" panose="02020603050405020304" pitchFamily="18" charset="0"/>
              </a:rPr>
              <a:pPr/>
              <a:t>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C8E2D26-BFBF-4244-B5B5-0478FC4FA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1BD54C6A-89CA-4F85-8C52-74D861231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D050216-16D4-46E7-8B0F-12E2BA0D0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D84CE3-188A-4F83-ADBC-92D0806E3932}" type="slidenum">
              <a:rPr kumimoji="0" lang="en-US" altLang="en-US" sz="1200">
                <a:latin typeface="Times New Roman" panose="02020603050405020304" pitchFamily="18" charset="0"/>
              </a:rPr>
              <a:pPr/>
              <a:t>10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3AC2E2B-1D41-4ED6-AA7E-1A97E78C5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E3DAA1A5-5A06-473B-97D5-9FB2838DF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14556A9-A605-40F0-A5D5-FA3F89B77B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0F56D9-5B1E-4FF1-99F7-39EC88DF2F75}" type="slidenum">
              <a:rPr kumimoji="0" lang="en-US" altLang="en-US" sz="1200">
                <a:latin typeface="Times New Roman" panose="02020603050405020304" pitchFamily="18" charset="0"/>
              </a:rPr>
              <a:pPr/>
              <a:t>12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2A84D0B-18B1-4C43-A55E-7D94C002FB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3EAEF47C-FE55-4366-9407-172560639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5A0480A-4F72-40B2-9D8B-69C543A8D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759B7D-DF21-4AD0-B8F6-A51987D62E7F}" type="slidenum">
              <a:rPr kumimoji="0" lang="en-US" altLang="en-US" sz="1200">
                <a:latin typeface="Times New Roman" panose="02020603050405020304" pitchFamily="18" charset="0"/>
              </a:rPr>
              <a:pPr/>
              <a:t>13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B168C6C-CD52-494D-9F20-697D92FE2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4E43ADAD-8380-4AEE-82D3-C65EEC8D0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4106" name="Group 11"/>
          <p:cNvGrpSpPr>
            <a:grpSpLocks/>
          </p:cNvGrpSpPr>
          <p:nvPr/>
        </p:nvGrpSpPr>
        <p:grpSpPr bwMode="auto">
          <a:xfrm>
            <a:off x="7624763" y="69850"/>
            <a:ext cx="1350962" cy="823913"/>
            <a:chOff x="410" y="352"/>
            <a:chExt cx="851" cy="519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461" y="352"/>
              <a:ext cx="712" cy="399"/>
            </a:xfrm>
            <a:prstGeom prst="triangle">
              <a:avLst>
                <a:gd name="adj" fmla="val 49995"/>
              </a:avLst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410" y="784"/>
              <a:ext cx="851" cy="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4288" tIns="7938" rIns="14288" bIns="7938">
              <a:spAutoFit/>
            </a:bodyPr>
            <a:lstStyle/>
            <a:p>
              <a:pPr defTabSz="138113">
                <a:defRPr/>
              </a:pPr>
              <a:r>
                <a:rPr lang="en-US" sz="800" b="1">
                  <a:effectLst/>
                </a:rPr>
                <a:t>ARID TECHNOLOGIES INC.</a:t>
              </a: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680" y="503"/>
              <a:ext cx="272" cy="145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705" y="566"/>
              <a:ext cx="223" cy="116"/>
            </a:xfrm>
            <a:prstGeom prst="triangle">
              <a:avLst>
                <a:gd name="adj" fmla="val 49995"/>
              </a:avLst>
            </a:prstGeom>
            <a:solidFill>
              <a:srgbClr val="CECECE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744" y="650"/>
              <a:ext cx="145" cy="44"/>
            </a:xfrm>
            <a:prstGeom prst="rect">
              <a:avLst/>
            </a:prstGeom>
            <a:solidFill>
              <a:srgbClr val="CECECE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6461125" y="6688138"/>
            <a:ext cx="1809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endParaRPr kumimoji="0" lang="en-US" sz="1000" b="1">
              <a:effectLst/>
            </a:endParaRPr>
          </a:p>
        </p:txBody>
      </p:sp>
      <p:sp>
        <p:nvSpPr>
          <p:cNvPr id="1047" name="AutoShape 23"/>
          <p:cNvSpPr>
            <a:spLocks noChangeArrowheads="1"/>
          </p:cNvSpPr>
          <p:nvPr userDrawn="1"/>
        </p:nvSpPr>
        <p:spPr bwMode="auto">
          <a:xfrm>
            <a:off x="6038850" y="6630988"/>
            <a:ext cx="368300" cy="139700"/>
          </a:xfrm>
          <a:prstGeom prst="triangle">
            <a:avLst>
              <a:gd name="adj" fmla="val 474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6473825" y="6616700"/>
            <a:ext cx="227145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kumimoji="0" lang="en-US" sz="1000" b="1" dirty="0">
                <a:effectLst/>
              </a:rPr>
              <a:t>ARID TECHNOLOGIES, INC.   2020</a:t>
            </a:r>
          </a:p>
          <a:p>
            <a:pPr>
              <a:defRPr/>
            </a:pPr>
            <a:endParaRPr kumimoji="0" lang="en-US" sz="1000" b="1" dirty="0">
              <a:effectLst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tiberi@ARIDtech.com" TargetMode="External"/><Relationship Id="rId2" Type="http://schemas.openxmlformats.org/officeDocument/2006/relationships/hyperlink" Target="http://www.aridtech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96D7-73A8-47A4-A3CB-A97E8737B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80" y="94488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Enhanced Stage II Vapor Recovery and Storage Tank Evaporative Emissions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FBED8-F457-4E42-BEC5-5AFD5DFF4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21136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Ted Tiberi</a:t>
            </a:r>
          </a:p>
          <a:p>
            <a:r>
              <a:rPr lang="en-US" dirty="0"/>
              <a:t>ARID Technologies, Inc. </a:t>
            </a:r>
          </a:p>
          <a:p>
            <a:r>
              <a:rPr lang="en-US" dirty="0">
                <a:solidFill>
                  <a:srgbClr val="FF993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www.ARIDtech.com</a:t>
            </a:r>
            <a:endParaRPr lang="en-US" dirty="0">
              <a:solidFill>
                <a:srgbClr val="FF9933"/>
              </a:solidFill>
            </a:endParaRPr>
          </a:p>
          <a:p>
            <a:r>
              <a:rPr lang="en-US" dirty="0"/>
              <a:t>630.681.8500</a:t>
            </a:r>
          </a:p>
          <a:p>
            <a:r>
              <a:rPr lang="en-US" dirty="0">
                <a:solidFill>
                  <a:srgbClr val="FF99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ttiberi@ARIDtech.com</a:t>
            </a:r>
            <a:endParaRPr lang="en-US" dirty="0">
              <a:solidFill>
                <a:srgbClr val="FF9933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3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CFD6EF2C-3A27-4AEA-8D8B-9E696C8AF21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570038"/>
            <a:ext cx="2416175" cy="2468562"/>
            <a:chOff x="3648" y="989"/>
            <a:chExt cx="1522" cy="1555"/>
          </a:xfrm>
        </p:grpSpPr>
        <p:sp>
          <p:nvSpPr>
            <p:cNvPr id="179203" name="Freeform 3">
              <a:extLst>
                <a:ext uri="{FF2B5EF4-FFF2-40B4-BE49-F238E27FC236}">
                  <a16:creationId xmlns:a16="http://schemas.microsoft.com/office/drawing/2014/main" id="{CB0477DF-DA69-4312-9AEF-8B5DCC4FE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208"/>
              <a:ext cx="912" cy="336"/>
            </a:xfrm>
            <a:custGeom>
              <a:avLst/>
              <a:gdLst>
                <a:gd name="T0" fmla="*/ 864 w 912"/>
                <a:gd name="T1" fmla="*/ 0 h 336"/>
                <a:gd name="T2" fmla="*/ 912 w 912"/>
                <a:gd name="T3" fmla="*/ 0 h 336"/>
                <a:gd name="T4" fmla="*/ 912 w 912"/>
                <a:gd name="T5" fmla="*/ 336 h 336"/>
                <a:gd name="T6" fmla="*/ 0 w 912"/>
                <a:gd name="T7" fmla="*/ 336 h 336"/>
                <a:gd name="T8" fmla="*/ 0 w 912"/>
                <a:gd name="T9" fmla="*/ 288 h 336"/>
                <a:gd name="T10" fmla="*/ 864 w 912"/>
                <a:gd name="T11" fmla="*/ 288 h 336"/>
                <a:gd name="T12" fmla="*/ 864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204" name="Oval 4">
              <a:extLst>
                <a:ext uri="{FF2B5EF4-FFF2-40B4-BE49-F238E27FC236}">
                  <a16:creationId xmlns:a16="http://schemas.microsoft.com/office/drawing/2014/main" id="{B2C6BCB8-4225-404C-97DA-8421ACF8B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1308"/>
              <a:ext cx="912" cy="91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05" name="Oval 5">
              <a:extLst>
                <a:ext uri="{FF2B5EF4-FFF2-40B4-BE49-F238E27FC236}">
                  <a16:creationId xmlns:a16="http://schemas.microsoft.com/office/drawing/2014/main" id="{D19F886B-93F4-4479-AAB2-153E10F74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368"/>
              <a:ext cx="804" cy="804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06" name="Freeform 6">
              <a:extLst>
                <a:ext uri="{FF2B5EF4-FFF2-40B4-BE49-F238E27FC236}">
                  <a16:creationId xmlns:a16="http://schemas.microsoft.com/office/drawing/2014/main" id="{1993C31E-7082-4024-9C17-AA87BF748BDE}"/>
                </a:ext>
              </a:extLst>
            </p:cNvPr>
            <p:cNvSpPr>
              <a:spLocks/>
            </p:cNvSpPr>
            <p:nvPr/>
          </p:nvSpPr>
          <p:spPr bwMode="auto">
            <a:xfrm rot="-4227149">
              <a:off x="4357" y="1501"/>
              <a:ext cx="396" cy="202"/>
            </a:xfrm>
            <a:custGeom>
              <a:avLst/>
              <a:gdLst>
                <a:gd name="T0" fmla="*/ 396 w 396"/>
                <a:gd name="T1" fmla="*/ 0 h 202"/>
                <a:gd name="T2" fmla="*/ 0 w 396"/>
                <a:gd name="T3" fmla="*/ 85 h 202"/>
                <a:gd name="T4" fmla="*/ 36 w 396"/>
                <a:gd name="T5" fmla="*/ 199 h 202"/>
                <a:gd name="T6" fmla="*/ 39 w 396"/>
                <a:gd name="T7" fmla="*/ 202 h 202"/>
                <a:gd name="T8" fmla="*/ 396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207" name="Oval 7">
              <a:extLst>
                <a:ext uri="{FF2B5EF4-FFF2-40B4-BE49-F238E27FC236}">
                  <a16:creationId xmlns:a16="http://schemas.microsoft.com/office/drawing/2014/main" id="{08DE1C2C-7298-42D3-B00A-F845F4EA1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1716"/>
              <a:ext cx="120" cy="12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08" name="Text Box 8">
              <a:extLst>
                <a:ext uri="{FF2B5EF4-FFF2-40B4-BE49-F238E27FC236}">
                  <a16:creationId xmlns:a16="http://schemas.microsoft.com/office/drawing/2014/main" id="{39B4DB89-8206-4FAC-BA91-99493552F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98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79209" name="Text Box 9">
              <a:extLst>
                <a:ext uri="{FF2B5EF4-FFF2-40B4-BE49-F238E27FC236}">
                  <a16:creationId xmlns:a16="http://schemas.microsoft.com/office/drawing/2014/main" id="{1EDDE291-B4D8-488E-BAFD-CC8A68AE1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" y="1110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179210" name="Text Box 10">
              <a:extLst>
                <a:ext uri="{FF2B5EF4-FFF2-40B4-BE49-F238E27FC236}">
                  <a16:creationId xmlns:a16="http://schemas.microsoft.com/office/drawing/2014/main" id="{2A7A33AC-0AF6-4145-B449-69782EBF1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1148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179211" name="Rectangle 11" descr="Brown marble">
            <a:extLst>
              <a:ext uri="{FF2B5EF4-FFF2-40B4-BE49-F238E27FC236}">
                <a16:creationId xmlns:a16="http://schemas.microsoft.com/office/drawing/2014/main" id="{41D60122-2643-4446-A758-B080359D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5604" name="Group 12">
            <a:extLst>
              <a:ext uri="{FF2B5EF4-FFF2-40B4-BE49-F238E27FC236}">
                <a16:creationId xmlns:a16="http://schemas.microsoft.com/office/drawing/2014/main" id="{DAB9B101-5533-46CC-946D-488C8A2BCCC9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179213" name="Rectangle 13">
              <a:extLst>
                <a:ext uri="{FF2B5EF4-FFF2-40B4-BE49-F238E27FC236}">
                  <a16:creationId xmlns:a16="http://schemas.microsoft.com/office/drawing/2014/main" id="{3D4425C6-CB83-4174-9D36-1CDD3DA28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14" name="Rectangle 14">
              <a:extLst>
                <a:ext uri="{FF2B5EF4-FFF2-40B4-BE49-F238E27FC236}">
                  <a16:creationId xmlns:a16="http://schemas.microsoft.com/office/drawing/2014/main" id="{E3AC10F4-7125-4086-AD46-8AC833DE9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15" name="Rectangle 15">
              <a:extLst>
                <a:ext uri="{FF2B5EF4-FFF2-40B4-BE49-F238E27FC236}">
                  <a16:creationId xmlns:a16="http://schemas.microsoft.com/office/drawing/2014/main" id="{82CEC696-5718-4F2F-B108-FDF0EF88E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5605" name="AutoShape 16">
            <a:extLst>
              <a:ext uri="{FF2B5EF4-FFF2-40B4-BE49-F238E27FC236}">
                <a16:creationId xmlns:a16="http://schemas.microsoft.com/office/drawing/2014/main" id="{7E2075FA-3B0A-4A53-9F72-A23F80363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536575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AutoShape 17">
            <a:extLst>
              <a:ext uri="{FF2B5EF4-FFF2-40B4-BE49-F238E27FC236}">
                <a16:creationId xmlns:a16="http://schemas.microsoft.com/office/drawing/2014/main" id="{2E90985F-0666-48CD-8B20-AADF1D20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356225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18" name="Freeform 18">
            <a:extLst>
              <a:ext uri="{FF2B5EF4-FFF2-40B4-BE49-F238E27FC236}">
                <a16:creationId xmlns:a16="http://schemas.microsoft.com/office/drawing/2014/main" id="{A20D1679-46B2-468A-8399-EBE9203B1467}"/>
              </a:ext>
            </a:extLst>
          </p:cNvPr>
          <p:cNvSpPr>
            <a:spLocks/>
          </p:cNvSpPr>
          <p:nvPr/>
        </p:nvSpPr>
        <p:spPr bwMode="auto">
          <a:xfrm>
            <a:off x="2122488" y="5895975"/>
            <a:ext cx="6450012" cy="990600"/>
          </a:xfrm>
          <a:custGeom>
            <a:avLst/>
            <a:gdLst>
              <a:gd name="T0" fmla="*/ 30162 w 4063"/>
              <a:gd name="T1" fmla="*/ 0 h 624"/>
              <a:gd name="T2" fmla="*/ 6421437 w 4063"/>
              <a:gd name="T3" fmla="*/ 0 h 624"/>
              <a:gd name="T4" fmla="*/ 6418262 w 4063"/>
              <a:gd name="T5" fmla="*/ 425450 h 624"/>
              <a:gd name="T6" fmla="*/ 6303962 w 4063"/>
              <a:gd name="T7" fmla="*/ 660400 h 624"/>
              <a:gd name="T8" fmla="*/ 6176962 w 4063"/>
              <a:gd name="T9" fmla="*/ 787400 h 624"/>
              <a:gd name="T10" fmla="*/ 5967412 w 4063"/>
              <a:gd name="T11" fmla="*/ 920750 h 624"/>
              <a:gd name="T12" fmla="*/ 5827712 w 4063"/>
              <a:gd name="T13" fmla="*/ 950913 h 624"/>
              <a:gd name="T14" fmla="*/ 5611812 w 4063"/>
              <a:gd name="T15" fmla="*/ 963613 h 624"/>
              <a:gd name="T16" fmla="*/ 608012 w 4063"/>
              <a:gd name="T17" fmla="*/ 958850 h 624"/>
              <a:gd name="T18" fmla="*/ 315912 w 4063"/>
              <a:gd name="T19" fmla="*/ 812800 h 624"/>
              <a:gd name="T20" fmla="*/ 127000 w 4063"/>
              <a:gd name="T21" fmla="*/ 609600 h 624"/>
              <a:gd name="T22" fmla="*/ 36512 w 4063"/>
              <a:gd name="T23" fmla="*/ 444500 h 624"/>
              <a:gd name="T24" fmla="*/ 1587 w 4063"/>
              <a:gd name="T25" fmla="*/ 209550 h 624"/>
              <a:gd name="T26" fmla="*/ 30162 w 4063"/>
              <a:gd name="T27" fmla="*/ 0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63" h="624">
                <a:moveTo>
                  <a:pt x="19" y="0"/>
                </a:moveTo>
                <a:lnTo>
                  <a:pt x="4045" y="0"/>
                </a:lnTo>
                <a:cubicBezTo>
                  <a:pt x="4039" y="96"/>
                  <a:pt x="4063" y="192"/>
                  <a:pt x="4043" y="268"/>
                </a:cubicBezTo>
                <a:cubicBezTo>
                  <a:pt x="4043" y="271"/>
                  <a:pt x="4007" y="376"/>
                  <a:pt x="3971" y="416"/>
                </a:cubicBezTo>
                <a:cubicBezTo>
                  <a:pt x="3935" y="464"/>
                  <a:pt x="3919" y="479"/>
                  <a:pt x="3891" y="496"/>
                </a:cubicBezTo>
                <a:cubicBezTo>
                  <a:pt x="3836" y="558"/>
                  <a:pt x="3822" y="556"/>
                  <a:pt x="3759" y="580"/>
                </a:cubicBezTo>
                <a:cubicBezTo>
                  <a:pt x="3731" y="596"/>
                  <a:pt x="3695" y="598"/>
                  <a:pt x="3671" y="599"/>
                </a:cubicBezTo>
                <a:cubicBezTo>
                  <a:pt x="3647" y="600"/>
                  <a:pt x="3560" y="607"/>
                  <a:pt x="3535" y="607"/>
                </a:cubicBezTo>
                <a:cubicBezTo>
                  <a:pt x="1481" y="598"/>
                  <a:pt x="583" y="624"/>
                  <a:pt x="383" y="604"/>
                </a:cubicBezTo>
                <a:cubicBezTo>
                  <a:pt x="342" y="583"/>
                  <a:pt x="299" y="588"/>
                  <a:pt x="199" y="512"/>
                </a:cubicBezTo>
                <a:cubicBezTo>
                  <a:pt x="151" y="480"/>
                  <a:pt x="92" y="400"/>
                  <a:pt x="80" y="384"/>
                </a:cubicBezTo>
                <a:cubicBezTo>
                  <a:pt x="44" y="322"/>
                  <a:pt x="52" y="349"/>
                  <a:pt x="23" y="280"/>
                </a:cubicBezTo>
                <a:cubicBezTo>
                  <a:pt x="14" y="251"/>
                  <a:pt x="3" y="179"/>
                  <a:pt x="1" y="132"/>
                </a:cubicBezTo>
                <a:cubicBezTo>
                  <a:pt x="0" y="85"/>
                  <a:pt x="19" y="0"/>
                  <a:pt x="19" y="0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608" name="Group 19">
            <a:extLst>
              <a:ext uri="{FF2B5EF4-FFF2-40B4-BE49-F238E27FC236}">
                <a16:creationId xmlns:a16="http://schemas.microsoft.com/office/drawing/2014/main" id="{55FDC25A-9396-4736-BD0B-78AE7F714E9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30800" y="1768475"/>
            <a:ext cx="236538" cy="149225"/>
            <a:chOff x="1562" y="1988"/>
            <a:chExt cx="74" cy="42"/>
          </a:xfrm>
        </p:grpSpPr>
        <p:sp>
          <p:nvSpPr>
            <p:cNvPr id="179220" name="Freeform 20">
              <a:extLst>
                <a:ext uri="{FF2B5EF4-FFF2-40B4-BE49-F238E27FC236}">
                  <a16:creationId xmlns:a16="http://schemas.microsoft.com/office/drawing/2014/main" id="{5657411E-9711-45EA-9D0C-52482158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1988"/>
              <a:ext cx="58" cy="37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21" name="Oval 21">
              <a:extLst>
                <a:ext uri="{FF2B5EF4-FFF2-40B4-BE49-F238E27FC236}">
                  <a16:creationId xmlns:a16="http://schemas.microsoft.com/office/drawing/2014/main" id="{D0DCB318-5672-4636-BBCE-E9ACC2EF9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015"/>
              <a:ext cx="22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9222" name="Rectangle 22">
            <a:extLst>
              <a:ext uri="{FF2B5EF4-FFF2-40B4-BE49-F238E27FC236}">
                <a16:creationId xmlns:a16="http://schemas.microsoft.com/office/drawing/2014/main" id="{677887BE-EAAC-40AD-8B24-576D681BAB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493713"/>
            <a:ext cx="1470025" cy="37465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23" name="Rectangle 23">
            <a:extLst>
              <a:ext uri="{FF2B5EF4-FFF2-40B4-BE49-F238E27FC236}">
                <a16:creationId xmlns:a16="http://schemas.microsoft.com/office/drawing/2014/main" id="{D2AEAF43-E9FB-4580-A17F-A1405A06BA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79450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5611" name="Group 24">
            <a:extLst>
              <a:ext uri="{FF2B5EF4-FFF2-40B4-BE49-F238E27FC236}">
                <a16:creationId xmlns:a16="http://schemas.microsoft.com/office/drawing/2014/main" id="{E6E49F45-3497-466B-BD58-AF329E030F1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78213" y="739775"/>
            <a:ext cx="1631950" cy="1096963"/>
            <a:chOff x="1643" y="1702"/>
            <a:chExt cx="507" cy="308"/>
          </a:xfrm>
        </p:grpSpPr>
        <p:sp>
          <p:nvSpPr>
            <p:cNvPr id="179225" name="Rectangle 25">
              <a:extLst>
                <a:ext uri="{FF2B5EF4-FFF2-40B4-BE49-F238E27FC236}">
                  <a16:creationId xmlns:a16="http://schemas.microsoft.com/office/drawing/2014/main" id="{D87CF863-EA11-4FCC-B4E7-40217A7A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26" name="Rectangle 26">
              <a:extLst>
                <a:ext uri="{FF2B5EF4-FFF2-40B4-BE49-F238E27FC236}">
                  <a16:creationId xmlns:a16="http://schemas.microsoft.com/office/drawing/2014/main" id="{A2068998-E759-4C89-8453-92162CE1D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612" name="Group 27">
            <a:extLst>
              <a:ext uri="{FF2B5EF4-FFF2-40B4-BE49-F238E27FC236}">
                <a16:creationId xmlns:a16="http://schemas.microsoft.com/office/drawing/2014/main" id="{285F12C6-4427-4BD5-BCAD-E20E9895839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81513" y="1160463"/>
            <a:ext cx="441325" cy="192087"/>
            <a:chOff x="1701" y="1820"/>
            <a:chExt cx="137" cy="54"/>
          </a:xfrm>
        </p:grpSpPr>
        <p:sp>
          <p:nvSpPr>
            <p:cNvPr id="179228" name="Rectangle 28">
              <a:extLst>
                <a:ext uri="{FF2B5EF4-FFF2-40B4-BE49-F238E27FC236}">
                  <a16:creationId xmlns:a16="http://schemas.microsoft.com/office/drawing/2014/main" id="{EF5C1196-E38B-49C9-8B05-DB828A92C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29" name="Rectangle 29">
              <a:extLst>
                <a:ext uri="{FF2B5EF4-FFF2-40B4-BE49-F238E27FC236}">
                  <a16:creationId xmlns:a16="http://schemas.microsoft.com/office/drawing/2014/main" id="{0C653681-F308-41A4-A82D-F5FEEB806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30" name="Rectangle 30">
              <a:extLst>
                <a:ext uri="{FF2B5EF4-FFF2-40B4-BE49-F238E27FC236}">
                  <a16:creationId xmlns:a16="http://schemas.microsoft.com/office/drawing/2014/main" id="{04D6780D-5C27-43B1-883D-7C1BBB2B7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613" name="Group 31">
            <a:extLst>
              <a:ext uri="{FF2B5EF4-FFF2-40B4-BE49-F238E27FC236}">
                <a16:creationId xmlns:a16="http://schemas.microsoft.com/office/drawing/2014/main" id="{DF392006-D43A-425E-A35D-30B9C8B4B33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0463"/>
            <a:ext cx="438150" cy="192087"/>
            <a:chOff x="1945" y="1820"/>
            <a:chExt cx="136" cy="54"/>
          </a:xfrm>
        </p:grpSpPr>
        <p:sp>
          <p:nvSpPr>
            <p:cNvPr id="179232" name="Rectangle 32">
              <a:extLst>
                <a:ext uri="{FF2B5EF4-FFF2-40B4-BE49-F238E27FC236}">
                  <a16:creationId xmlns:a16="http://schemas.microsoft.com/office/drawing/2014/main" id="{BC1DEAE8-E2FD-4832-AD15-CF6391FD8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33" name="Rectangle 33">
              <a:extLst>
                <a:ext uri="{FF2B5EF4-FFF2-40B4-BE49-F238E27FC236}">
                  <a16:creationId xmlns:a16="http://schemas.microsoft.com/office/drawing/2014/main" id="{321F1560-5162-41C0-BDA0-6370AA129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34" name="Rectangle 34">
              <a:extLst>
                <a:ext uri="{FF2B5EF4-FFF2-40B4-BE49-F238E27FC236}">
                  <a16:creationId xmlns:a16="http://schemas.microsoft.com/office/drawing/2014/main" id="{BE1E510B-AF69-4A6C-9E14-4CD1D97ED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1820"/>
              <a:ext cx="37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614" name="Group 35">
            <a:extLst>
              <a:ext uri="{FF2B5EF4-FFF2-40B4-BE49-F238E27FC236}">
                <a16:creationId xmlns:a16="http://schemas.microsoft.com/office/drawing/2014/main" id="{C1BF9118-670E-4FBB-83C1-B6EED462F2A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572000" y="1576388"/>
            <a:ext cx="276225" cy="114300"/>
            <a:chOff x="1724" y="1937"/>
            <a:chExt cx="86" cy="32"/>
          </a:xfrm>
        </p:grpSpPr>
        <p:sp>
          <p:nvSpPr>
            <p:cNvPr id="179236" name="Rectangle 36">
              <a:extLst>
                <a:ext uri="{FF2B5EF4-FFF2-40B4-BE49-F238E27FC236}">
                  <a16:creationId xmlns:a16="http://schemas.microsoft.com/office/drawing/2014/main" id="{3CF92530-B0DC-4247-BB79-D2AF8530B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937"/>
              <a:ext cx="23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37" name="Rectangle 37">
              <a:extLst>
                <a:ext uri="{FF2B5EF4-FFF2-40B4-BE49-F238E27FC236}">
                  <a16:creationId xmlns:a16="http://schemas.microsoft.com/office/drawing/2014/main" id="{31BCE74D-7547-4642-98FC-C7BCF6974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38" name="Rectangle 38">
              <a:extLst>
                <a:ext uri="{FF2B5EF4-FFF2-40B4-BE49-F238E27FC236}">
                  <a16:creationId xmlns:a16="http://schemas.microsoft.com/office/drawing/2014/main" id="{898D3AC5-785B-4E7E-86C3-828317765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615" name="Group 39">
            <a:extLst>
              <a:ext uri="{FF2B5EF4-FFF2-40B4-BE49-F238E27FC236}">
                <a16:creationId xmlns:a16="http://schemas.microsoft.com/office/drawing/2014/main" id="{F6CA0FE6-DFA1-4AE5-9F31-39094044186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90950" y="1576388"/>
            <a:ext cx="273050" cy="114300"/>
            <a:chOff x="1968" y="1937"/>
            <a:chExt cx="85" cy="32"/>
          </a:xfrm>
        </p:grpSpPr>
        <p:sp>
          <p:nvSpPr>
            <p:cNvPr id="179240" name="Rectangle 40">
              <a:extLst>
                <a:ext uri="{FF2B5EF4-FFF2-40B4-BE49-F238E27FC236}">
                  <a16:creationId xmlns:a16="http://schemas.microsoft.com/office/drawing/2014/main" id="{4A996282-4B4D-4DA6-B87D-70EB5F6E3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37"/>
              <a:ext cx="23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41" name="Rectangle 41">
              <a:extLst>
                <a:ext uri="{FF2B5EF4-FFF2-40B4-BE49-F238E27FC236}">
                  <a16:creationId xmlns:a16="http://schemas.microsoft.com/office/drawing/2014/main" id="{A67B59D0-3F8B-4692-AD6A-A0F6E2D3C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42" name="Rectangle 42">
              <a:extLst>
                <a:ext uri="{FF2B5EF4-FFF2-40B4-BE49-F238E27FC236}">
                  <a16:creationId xmlns:a16="http://schemas.microsoft.com/office/drawing/2014/main" id="{75CFD4B5-7964-474C-8E3F-1C4E34736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9243" name="Freeform 43">
            <a:extLst>
              <a:ext uri="{FF2B5EF4-FFF2-40B4-BE49-F238E27FC236}">
                <a16:creationId xmlns:a16="http://schemas.microsoft.com/office/drawing/2014/main" id="{B95230E6-3770-440F-A031-B48E50A3168F}"/>
              </a:ext>
            </a:extLst>
          </p:cNvPr>
          <p:cNvSpPr>
            <a:spLocks/>
          </p:cNvSpPr>
          <p:nvPr/>
        </p:nvSpPr>
        <p:spPr bwMode="auto">
          <a:xfrm flipH="1">
            <a:off x="3430588" y="2019300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44" name="Freeform 44">
            <a:extLst>
              <a:ext uri="{FF2B5EF4-FFF2-40B4-BE49-F238E27FC236}">
                <a16:creationId xmlns:a16="http://schemas.microsoft.com/office/drawing/2014/main" id="{457C31FC-FC0B-4C94-956B-2D3648BBE065}"/>
              </a:ext>
            </a:extLst>
          </p:cNvPr>
          <p:cNvSpPr>
            <a:spLocks/>
          </p:cNvSpPr>
          <p:nvPr/>
        </p:nvSpPr>
        <p:spPr bwMode="auto">
          <a:xfrm flipH="1">
            <a:off x="3617913" y="2044700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45" name="Rectangle 45">
            <a:extLst>
              <a:ext uri="{FF2B5EF4-FFF2-40B4-BE49-F238E27FC236}">
                <a16:creationId xmlns:a16="http://schemas.microsoft.com/office/drawing/2014/main" id="{079B4A68-9821-4BFD-9A62-E853AEA2A5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24325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46" name="Rectangle 46">
            <a:extLst>
              <a:ext uri="{FF2B5EF4-FFF2-40B4-BE49-F238E27FC236}">
                <a16:creationId xmlns:a16="http://schemas.microsoft.com/office/drawing/2014/main" id="{FFDDBC04-8CF0-498C-BFDF-38635778E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47" name="Rectangle 47">
            <a:extLst>
              <a:ext uri="{FF2B5EF4-FFF2-40B4-BE49-F238E27FC236}">
                <a16:creationId xmlns:a16="http://schemas.microsoft.com/office/drawing/2014/main" id="{5D31F133-14F7-4942-B8E5-4FD9A1C3C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5276850"/>
            <a:ext cx="103187" cy="190500"/>
          </a:xfrm>
          <a:prstGeom prst="rect">
            <a:avLst/>
          </a:prstGeom>
          <a:solidFill>
            <a:srgbClr val="FE424B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48" name="Text Box 48">
            <a:extLst>
              <a:ext uri="{FF2B5EF4-FFF2-40B4-BE49-F238E27FC236}">
                <a16:creationId xmlns:a16="http://schemas.microsoft.com/office/drawing/2014/main" id="{BA374413-D4FF-49F6-8A2A-59525D12B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47625"/>
            <a:ext cx="29987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Uncontrolled System</a:t>
            </a:r>
          </a:p>
        </p:txBody>
      </p:sp>
      <p:sp>
        <p:nvSpPr>
          <p:cNvPr id="179249" name="Freeform 49">
            <a:extLst>
              <a:ext uri="{FF2B5EF4-FFF2-40B4-BE49-F238E27FC236}">
                <a16:creationId xmlns:a16="http://schemas.microsoft.com/office/drawing/2014/main" id="{0892F8FF-1F00-4455-867A-4208DE217207}"/>
              </a:ext>
            </a:extLst>
          </p:cNvPr>
          <p:cNvSpPr>
            <a:spLocks/>
          </p:cNvSpPr>
          <p:nvPr/>
        </p:nvSpPr>
        <p:spPr bwMode="auto">
          <a:xfrm>
            <a:off x="2127250" y="61293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250" name="Rectangle 50">
            <a:extLst>
              <a:ext uri="{FF2B5EF4-FFF2-40B4-BE49-F238E27FC236}">
                <a16:creationId xmlns:a16="http://schemas.microsoft.com/office/drawing/2014/main" id="{A89AD8B8-7EDC-4747-9D93-5871FFB17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6126163"/>
            <a:ext cx="6430962" cy="746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51" name="Rectangle 51">
            <a:extLst>
              <a:ext uri="{FF2B5EF4-FFF2-40B4-BE49-F238E27FC236}">
                <a16:creationId xmlns:a16="http://schemas.microsoft.com/office/drawing/2014/main" id="{E9994EE1-A5C1-4ECC-A751-6710260FA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5273675"/>
            <a:ext cx="103187" cy="190500"/>
          </a:xfrm>
          <a:prstGeom prst="rect">
            <a:avLst/>
          </a:prstGeom>
          <a:solidFill>
            <a:srgbClr val="FE424B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5625" name="Group 52">
            <a:extLst>
              <a:ext uri="{FF2B5EF4-FFF2-40B4-BE49-F238E27FC236}">
                <a16:creationId xmlns:a16="http://schemas.microsoft.com/office/drawing/2014/main" id="{A1064A14-FB56-40D5-938B-CFF443E6E6CC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1052513"/>
            <a:ext cx="1184275" cy="2662237"/>
            <a:chOff x="1770" y="663"/>
            <a:chExt cx="746" cy="1677"/>
          </a:xfrm>
        </p:grpSpPr>
        <p:grpSp>
          <p:nvGrpSpPr>
            <p:cNvPr id="25634" name="Group 53">
              <a:extLst>
                <a:ext uri="{FF2B5EF4-FFF2-40B4-BE49-F238E27FC236}">
                  <a16:creationId xmlns:a16="http://schemas.microsoft.com/office/drawing/2014/main" id="{AE3BB39A-CC2E-489A-AF29-0EFF3048A8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25636" name="Group 54">
                <a:extLst>
                  <a:ext uri="{FF2B5EF4-FFF2-40B4-BE49-F238E27FC236}">
                    <a16:creationId xmlns:a16="http://schemas.microsoft.com/office/drawing/2014/main" id="{3134D3F5-B115-43D1-A053-0E3029E9F3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25638" name="Group 55">
                  <a:extLst>
                    <a:ext uri="{FF2B5EF4-FFF2-40B4-BE49-F238E27FC236}">
                      <a16:creationId xmlns:a16="http://schemas.microsoft.com/office/drawing/2014/main" id="{C239E3A8-42C5-42FA-A988-1074AF0194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179256" name="Freeform 56">
                    <a:extLst>
                      <a:ext uri="{FF2B5EF4-FFF2-40B4-BE49-F238E27FC236}">
                        <a16:creationId xmlns:a16="http://schemas.microsoft.com/office/drawing/2014/main" id="{4638B0EA-DCB5-4C15-B87B-CE7EEA1CF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5641" name="Group 57">
                    <a:extLst>
                      <a:ext uri="{FF2B5EF4-FFF2-40B4-BE49-F238E27FC236}">
                        <a16:creationId xmlns:a16="http://schemas.microsoft.com/office/drawing/2014/main" id="{19CD8C92-804A-4FED-89C5-AFEABBEB14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179258" name="Line 58">
                      <a:extLst>
                        <a:ext uri="{FF2B5EF4-FFF2-40B4-BE49-F238E27FC236}">
                          <a16:creationId xmlns:a16="http://schemas.microsoft.com/office/drawing/2014/main" id="{4A033E94-BDF4-45B2-8AB9-EE906DDD8B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9259" name="Line 59">
                      <a:extLst>
                        <a:ext uri="{FF2B5EF4-FFF2-40B4-BE49-F238E27FC236}">
                          <a16:creationId xmlns:a16="http://schemas.microsoft.com/office/drawing/2014/main" id="{F484E580-AFE9-4A9D-A6BD-0327D56988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9260" name="Line 60">
                      <a:extLst>
                        <a:ext uri="{FF2B5EF4-FFF2-40B4-BE49-F238E27FC236}">
                          <a16:creationId xmlns:a16="http://schemas.microsoft.com/office/drawing/2014/main" id="{DDEE3772-7569-47A0-A575-C996411B94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9261" name="Line 61">
                      <a:extLst>
                        <a:ext uri="{FF2B5EF4-FFF2-40B4-BE49-F238E27FC236}">
                          <a16:creationId xmlns:a16="http://schemas.microsoft.com/office/drawing/2014/main" id="{EE22DF70-87CB-4A0B-AA84-F57E270416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9262" name="Line 62">
                      <a:extLst>
                        <a:ext uri="{FF2B5EF4-FFF2-40B4-BE49-F238E27FC236}">
                          <a16:creationId xmlns:a16="http://schemas.microsoft.com/office/drawing/2014/main" id="{B4FF5195-9418-4DEA-B7DA-5EF98AD3C6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9263" name="Line 63">
                      <a:extLst>
                        <a:ext uri="{FF2B5EF4-FFF2-40B4-BE49-F238E27FC236}">
                          <a16:creationId xmlns:a16="http://schemas.microsoft.com/office/drawing/2014/main" id="{C822FE51-1B4E-4F7E-B641-9F67A2B92F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9264" name="Line 64">
                      <a:extLst>
                        <a:ext uri="{FF2B5EF4-FFF2-40B4-BE49-F238E27FC236}">
                          <a16:creationId xmlns:a16="http://schemas.microsoft.com/office/drawing/2014/main" id="{0F2AC678-B65A-42BC-9E73-139327B17B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79265" name="Freeform 65">
                  <a:extLst>
                    <a:ext uri="{FF2B5EF4-FFF2-40B4-BE49-F238E27FC236}">
                      <a16:creationId xmlns:a16="http://schemas.microsoft.com/office/drawing/2014/main" id="{6AC06690-7322-4FA1-A917-A87772A9D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9266" name="Freeform 66">
                <a:extLst>
                  <a:ext uri="{FF2B5EF4-FFF2-40B4-BE49-F238E27FC236}">
                    <a16:creationId xmlns:a16="http://schemas.microsoft.com/office/drawing/2014/main" id="{EDDFFB2E-6997-4DDA-95CA-0A4AED05B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1560"/>
                <a:ext cx="420" cy="780"/>
              </a:xfrm>
              <a:custGeom>
                <a:avLst/>
                <a:gdLst>
                  <a:gd name="T0" fmla="*/ 412 w 420"/>
                  <a:gd name="T1" fmla="*/ 0 h 762"/>
                  <a:gd name="T2" fmla="*/ 420 w 420"/>
                  <a:gd name="T3" fmla="*/ 50 h 762"/>
                  <a:gd name="T4" fmla="*/ 348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20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8 w 420"/>
                  <a:gd name="T37" fmla="*/ 18 h 762"/>
                  <a:gd name="T38" fmla="*/ 412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9267" name="Freeform 67">
              <a:extLst>
                <a:ext uri="{FF2B5EF4-FFF2-40B4-BE49-F238E27FC236}">
                  <a16:creationId xmlns:a16="http://schemas.microsoft.com/office/drawing/2014/main" id="{B7A41ABD-5716-445A-B02A-980052DF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9268" name="Rectangle 68">
            <a:extLst>
              <a:ext uri="{FF2B5EF4-FFF2-40B4-BE49-F238E27FC236}">
                <a16:creationId xmlns:a16="http://schemas.microsoft.com/office/drawing/2014/main" id="{97D1E688-E36C-4395-96EB-49F51E91C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6110288"/>
            <a:ext cx="6453188" cy="8096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69" name="Text Box 69">
            <a:extLst>
              <a:ext uri="{FF2B5EF4-FFF2-40B4-BE49-F238E27FC236}">
                <a16:creationId xmlns:a16="http://schemas.microsoft.com/office/drawing/2014/main" id="{E52F9CCA-B2C6-4E1B-88A2-62F82E0C3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5799138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kumimoji="0"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70" name="Rectangle 70">
            <a:extLst>
              <a:ext uri="{FF2B5EF4-FFF2-40B4-BE49-F238E27FC236}">
                <a16:creationId xmlns:a16="http://schemas.microsoft.com/office/drawing/2014/main" id="{33BBE23C-4F08-4AD0-888E-213D55C706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54450" y="2644775"/>
            <a:ext cx="127000" cy="4090988"/>
          </a:xfrm>
          <a:prstGeom prst="rect">
            <a:avLst/>
          </a:prstGeom>
          <a:solidFill>
            <a:srgbClr val="777777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71" name="Rectangle 71">
            <a:extLst>
              <a:ext uri="{FF2B5EF4-FFF2-40B4-BE49-F238E27FC236}">
                <a16:creationId xmlns:a16="http://schemas.microsoft.com/office/drawing/2014/main" id="{9C00D741-832E-49E1-BB9A-806426BD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930275"/>
            <a:ext cx="117475" cy="4441825"/>
          </a:xfrm>
          <a:prstGeom prst="rect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72" name="Freeform 72">
            <a:extLst>
              <a:ext uri="{FF2B5EF4-FFF2-40B4-BE49-F238E27FC236}">
                <a16:creationId xmlns:a16="http://schemas.microsoft.com/office/drawing/2014/main" id="{B5D3675A-D91D-4C60-ABAB-B9FFE41E87F5}"/>
              </a:ext>
            </a:extLst>
          </p:cNvPr>
          <p:cNvSpPr>
            <a:spLocks/>
          </p:cNvSpPr>
          <p:nvPr/>
        </p:nvSpPr>
        <p:spPr bwMode="auto">
          <a:xfrm>
            <a:off x="5719763" y="665163"/>
            <a:ext cx="196850" cy="273050"/>
          </a:xfrm>
          <a:custGeom>
            <a:avLst/>
            <a:gdLst>
              <a:gd name="T0" fmla="*/ 0 w 78"/>
              <a:gd name="T1" fmla="*/ 0 h 108"/>
              <a:gd name="T2" fmla="*/ 0 w 78"/>
              <a:gd name="T3" fmla="*/ 273050 h 108"/>
              <a:gd name="T4" fmla="*/ 196850 w 78"/>
              <a:gd name="T5" fmla="*/ 273050 h 108"/>
              <a:gd name="T6" fmla="*/ 196850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273" name="Freeform 73">
            <a:extLst>
              <a:ext uri="{FF2B5EF4-FFF2-40B4-BE49-F238E27FC236}">
                <a16:creationId xmlns:a16="http://schemas.microsoft.com/office/drawing/2014/main" id="{62AB108B-6F5C-4491-B24D-FF394BD7A1EE}"/>
              </a:ext>
            </a:extLst>
          </p:cNvPr>
          <p:cNvSpPr>
            <a:spLocks/>
          </p:cNvSpPr>
          <p:nvPr/>
        </p:nvSpPr>
        <p:spPr bwMode="auto">
          <a:xfrm flipV="1">
            <a:off x="5630863" y="604838"/>
            <a:ext cx="377825" cy="166687"/>
          </a:xfrm>
          <a:custGeom>
            <a:avLst/>
            <a:gdLst>
              <a:gd name="T0" fmla="*/ 0 w 78"/>
              <a:gd name="T1" fmla="*/ 0 h 108"/>
              <a:gd name="T2" fmla="*/ 0 w 78"/>
              <a:gd name="T3" fmla="*/ 166687 h 108"/>
              <a:gd name="T4" fmla="*/ 377825 w 78"/>
              <a:gd name="T5" fmla="*/ 166687 h 108"/>
              <a:gd name="T6" fmla="*/ 377825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274" name="Rectangle 74">
            <a:extLst>
              <a:ext uri="{FF2B5EF4-FFF2-40B4-BE49-F238E27FC236}">
                <a16:creationId xmlns:a16="http://schemas.microsoft.com/office/drawing/2014/main" id="{8C3E68D9-53A9-4489-923C-83ED9D475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5194300"/>
            <a:ext cx="103187" cy="190500"/>
          </a:xfrm>
          <a:prstGeom prst="rect">
            <a:avLst/>
          </a:prstGeom>
          <a:solidFill>
            <a:srgbClr val="FE424B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9275" name="Rectangle 75">
            <a:extLst>
              <a:ext uri="{FF2B5EF4-FFF2-40B4-BE49-F238E27FC236}">
                <a16:creationId xmlns:a16="http://schemas.microsoft.com/office/drawing/2014/main" id="{2C0A1AE1-378B-4AC8-AAB7-F787374D5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9738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A36A48BA-93AF-4B7C-A9B3-C30833707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73138"/>
            <a:ext cx="810895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116FB9-6723-4A66-8436-CC6438D5E568}"/>
              </a:ext>
            </a:extLst>
          </p:cNvPr>
          <p:cNvSpPr txBox="1"/>
          <p:nvPr/>
        </p:nvSpPr>
        <p:spPr>
          <a:xfrm>
            <a:off x="3443288" y="365125"/>
            <a:ext cx="1866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% HC, P/V 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 descr="Brown marble">
            <a:extLst>
              <a:ext uri="{FF2B5EF4-FFF2-40B4-BE49-F238E27FC236}">
                <a16:creationId xmlns:a16="http://schemas.microsoft.com/office/drawing/2014/main" id="{C3602223-44D4-4F59-A4F2-0E9D15272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8675" name="Group 3">
            <a:extLst>
              <a:ext uri="{FF2B5EF4-FFF2-40B4-BE49-F238E27FC236}">
                <a16:creationId xmlns:a16="http://schemas.microsoft.com/office/drawing/2014/main" id="{D6E93B98-C630-4D8D-9ED1-219B2C6EFD8F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54550"/>
            <a:ext cx="1797050" cy="379413"/>
            <a:chOff x="1654" y="2932"/>
            <a:chExt cx="600" cy="212"/>
          </a:xfrm>
        </p:grpSpPr>
        <p:sp>
          <p:nvSpPr>
            <p:cNvPr id="180228" name="Rectangle 4">
              <a:extLst>
                <a:ext uri="{FF2B5EF4-FFF2-40B4-BE49-F238E27FC236}">
                  <a16:creationId xmlns:a16="http://schemas.microsoft.com/office/drawing/2014/main" id="{ADE44156-DF4E-401F-8FDC-35231C0FE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979"/>
              <a:ext cx="424" cy="165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0229" name="Rectangle 5">
              <a:extLst>
                <a:ext uri="{FF2B5EF4-FFF2-40B4-BE49-F238E27FC236}">
                  <a16:creationId xmlns:a16="http://schemas.microsoft.com/office/drawing/2014/main" id="{99DF25F7-706B-4D4A-80F6-FBAA28B96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2932"/>
              <a:ext cx="600" cy="47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0230" name="AutoShape 6">
            <a:extLst>
              <a:ext uri="{FF2B5EF4-FFF2-40B4-BE49-F238E27FC236}">
                <a16:creationId xmlns:a16="http://schemas.microsoft.com/office/drawing/2014/main" id="{3BAB2125-D1BE-472A-A9E0-AF95C5BFD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4962525"/>
            <a:ext cx="6432550" cy="1511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en-US" sz="2400">
              <a:solidFill>
                <a:schemeClr val="bg2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28677" name="Group 7">
            <a:extLst>
              <a:ext uri="{FF2B5EF4-FFF2-40B4-BE49-F238E27FC236}">
                <a16:creationId xmlns:a16="http://schemas.microsoft.com/office/drawing/2014/main" id="{F61FA4E7-F6B6-4E4E-861F-7D7F19B52907}"/>
              </a:ext>
            </a:extLst>
          </p:cNvPr>
          <p:cNvGrpSpPr>
            <a:grpSpLocks/>
          </p:cNvGrpSpPr>
          <p:nvPr/>
        </p:nvGrpSpPr>
        <p:grpSpPr bwMode="auto">
          <a:xfrm>
            <a:off x="2668588" y="2578100"/>
            <a:ext cx="969962" cy="1673225"/>
            <a:chOff x="1681" y="1633"/>
            <a:chExt cx="611" cy="1054"/>
          </a:xfrm>
        </p:grpSpPr>
        <p:grpSp>
          <p:nvGrpSpPr>
            <p:cNvPr id="28706" name="Group 8">
              <a:extLst>
                <a:ext uri="{FF2B5EF4-FFF2-40B4-BE49-F238E27FC236}">
                  <a16:creationId xmlns:a16="http://schemas.microsoft.com/office/drawing/2014/main" id="{0B8D973A-6FE4-489C-AA3B-EE81D2484F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218" y="1988"/>
              <a:ext cx="74" cy="42"/>
              <a:chOff x="1562" y="1988"/>
              <a:chExt cx="74" cy="42"/>
            </a:xfrm>
          </p:grpSpPr>
          <p:sp>
            <p:nvSpPr>
              <p:cNvPr id="180233" name="Freeform 9">
                <a:extLst>
                  <a:ext uri="{FF2B5EF4-FFF2-40B4-BE49-F238E27FC236}">
                    <a16:creationId xmlns:a16="http://schemas.microsoft.com/office/drawing/2014/main" id="{CE5A4F8C-7F52-4CB9-A833-50B66B715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988"/>
                <a:ext cx="58" cy="37"/>
              </a:xfrm>
              <a:custGeom>
                <a:avLst/>
                <a:gdLst>
                  <a:gd name="T0" fmla="*/ 173 w 173"/>
                  <a:gd name="T1" fmla="*/ 0 h 113"/>
                  <a:gd name="T2" fmla="*/ 76 w 173"/>
                  <a:gd name="T3" fmla="*/ 0 h 113"/>
                  <a:gd name="T4" fmla="*/ 76 w 173"/>
                  <a:gd name="T5" fmla="*/ 96 h 113"/>
                  <a:gd name="T6" fmla="*/ 0 w 173"/>
                  <a:gd name="T7" fmla="*/ 96 h 113"/>
                  <a:gd name="T8" fmla="*/ 0 w 173"/>
                  <a:gd name="T9" fmla="*/ 113 h 113"/>
                  <a:gd name="T10" fmla="*/ 111 w 173"/>
                  <a:gd name="T11" fmla="*/ 113 h 113"/>
                  <a:gd name="T12" fmla="*/ 111 w 173"/>
                  <a:gd name="T13" fmla="*/ 28 h 113"/>
                  <a:gd name="T14" fmla="*/ 173 w 173"/>
                  <a:gd name="T15" fmla="*/ 28 h 113"/>
                  <a:gd name="T16" fmla="*/ 173 w 173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13">
                    <a:moveTo>
                      <a:pt x="173" y="0"/>
                    </a:moveTo>
                    <a:lnTo>
                      <a:pt x="76" y="0"/>
                    </a:lnTo>
                    <a:lnTo>
                      <a:pt x="76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111" y="113"/>
                    </a:lnTo>
                    <a:lnTo>
                      <a:pt x="111" y="28"/>
                    </a:lnTo>
                    <a:lnTo>
                      <a:pt x="173" y="2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234" name="Oval 10">
                <a:extLst>
                  <a:ext uri="{FF2B5EF4-FFF2-40B4-BE49-F238E27FC236}">
                    <a16:creationId xmlns:a16="http://schemas.microsoft.com/office/drawing/2014/main" id="{1F34319A-7E0D-4FFD-BAE5-DD1812BCF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" y="2015"/>
                <a:ext cx="22" cy="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0235" name="Rectangle 11">
              <a:extLst>
                <a:ext uri="{FF2B5EF4-FFF2-40B4-BE49-F238E27FC236}">
                  <a16:creationId xmlns:a16="http://schemas.microsoft.com/office/drawing/2014/main" id="{76C94E3F-90FB-48B7-9927-C51D5A02AD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30" y="1633"/>
              <a:ext cx="457" cy="10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0236" name="Rectangle 12">
              <a:extLst>
                <a:ext uri="{FF2B5EF4-FFF2-40B4-BE49-F238E27FC236}">
                  <a16:creationId xmlns:a16="http://schemas.microsoft.com/office/drawing/2014/main" id="{45D71C91-1D25-4BE4-9BBA-4E49D450A4E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88" y="1685"/>
              <a:ext cx="539" cy="37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8709" name="Group 13">
              <a:extLst>
                <a:ext uri="{FF2B5EF4-FFF2-40B4-BE49-F238E27FC236}">
                  <a16:creationId xmlns:a16="http://schemas.microsoft.com/office/drawing/2014/main" id="{E9CC610A-6ECE-4E75-9C7C-99818717347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04" y="1702"/>
              <a:ext cx="507" cy="308"/>
              <a:chOff x="1643" y="1702"/>
              <a:chExt cx="507" cy="308"/>
            </a:xfrm>
          </p:grpSpPr>
          <p:sp>
            <p:nvSpPr>
              <p:cNvPr id="180238" name="Rectangle 14">
                <a:extLst>
                  <a:ext uri="{FF2B5EF4-FFF2-40B4-BE49-F238E27FC236}">
                    <a16:creationId xmlns:a16="http://schemas.microsoft.com/office/drawing/2014/main" id="{63BBBCFD-8A70-4E4A-85EA-B1C714CF5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1702"/>
                <a:ext cx="507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239" name="Rectangle 15">
                <a:extLst>
                  <a:ext uri="{FF2B5EF4-FFF2-40B4-BE49-F238E27FC236}">
                    <a16:creationId xmlns:a16="http://schemas.microsoft.com/office/drawing/2014/main" id="{2BFA2E76-B5CB-435F-9458-0CEF7A7E8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789"/>
                <a:ext cx="493" cy="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8710" name="Group 16">
              <a:extLst>
                <a:ext uri="{FF2B5EF4-FFF2-40B4-BE49-F238E27FC236}">
                  <a16:creationId xmlns:a16="http://schemas.microsoft.com/office/drawing/2014/main" id="{7BEE946B-D33C-4054-A069-18907369AB4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016" y="1820"/>
              <a:ext cx="137" cy="54"/>
              <a:chOff x="1701" y="1820"/>
              <a:chExt cx="137" cy="54"/>
            </a:xfrm>
          </p:grpSpPr>
          <p:sp>
            <p:nvSpPr>
              <p:cNvPr id="180241" name="Rectangle 17">
                <a:extLst>
                  <a:ext uri="{FF2B5EF4-FFF2-40B4-BE49-F238E27FC236}">
                    <a16:creationId xmlns:a16="http://schemas.microsoft.com/office/drawing/2014/main" id="{EBF3C292-F230-4478-B5E4-AAD5952E9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242" name="Rectangle 18">
                <a:extLst>
                  <a:ext uri="{FF2B5EF4-FFF2-40B4-BE49-F238E27FC236}">
                    <a16:creationId xmlns:a16="http://schemas.microsoft.com/office/drawing/2014/main" id="{7D7F5CB3-F6F1-4D8C-AD76-989BF09A5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243" name="Rectangle 19">
                <a:extLst>
                  <a:ext uri="{FF2B5EF4-FFF2-40B4-BE49-F238E27FC236}">
                    <a16:creationId xmlns:a16="http://schemas.microsoft.com/office/drawing/2014/main" id="{87383BA6-37AF-4945-91AF-88E2432FF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8711" name="Group 20">
              <a:extLst>
                <a:ext uri="{FF2B5EF4-FFF2-40B4-BE49-F238E27FC236}">
                  <a16:creationId xmlns:a16="http://schemas.microsoft.com/office/drawing/2014/main" id="{4CCF8DFD-FD27-4087-83BD-006E657D3F2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73" y="1820"/>
              <a:ext cx="136" cy="54"/>
              <a:chOff x="1945" y="1820"/>
              <a:chExt cx="136" cy="54"/>
            </a:xfrm>
          </p:grpSpPr>
          <p:sp>
            <p:nvSpPr>
              <p:cNvPr id="180245" name="Rectangle 21">
                <a:extLst>
                  <a:ext uri="{FF2B5EF4-FFF2-40B4-BE49-F238E27FC236}">
                    <a16:creationId xmlns:a16="http://schemas.microsoft.com/office/drawing/2014/main" id="{321F8A17-C89F-4495-9D70-BEA4EC0D5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246" name="Rectangle 22">
                <a:extLst>
                  <a:ext uri="{FF2B5EF4-FFF2-40B4-BE49-F238E27FC236}">
                    <a16:creationId xmlns:a16="http://schemas.microsoft.com/office/drawing/2014/main" id="{CD71F608-4884-41E8-93EF-4B109B727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247" name="Rectangle 23">
                <a:extLst>
                  <a:ext uri="{FF2B5EF4-FFF2-40B4-BE49-F238E27FC236}">
                    <a16:creationId xmlns:a16="http://schemas.microsoft.com/office/drawing/2014/main" id="{AB6B53ED-C8C0-4A30-9991-336F3A44D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8712" name="Group 24">
              <a:extLst>
                <a:ext uri="{FF2B5EF4-FFF2-40B4-BE49-F238E27FC236}">
                  <a16:creationId xmlns:a16="http://schemas.microsoft.com/office/drawing/2014/main" id="{1ED75078-B657-4EB1-A0A6-C2F90D46E11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044" y="1937"/>
              <a:ext cx="86" cy="32"/>
              <a:chOff x="1724" y="1937"/>
              <a:chExt cx="86" cy="32"/>
            </a:xfrm>
          </p:grpSpPr>
          <p:sp>
            <p:nvSpPr>
              <p:cNvPr id="180249" name="Rectangle 25">
                <a:extLst>
                  <a:ext uri="{FF2B5EF4-FFF2-40B4-BE49-F238E27FC236}">
                    <a16:creationId xmlns:a16="http://schemas.microsoft.com/office/drawing/2014/main" id="{9258365D-7078-4A6A-8B30-F224FD647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250" name="Rectangle 26">
                <a:extLst>
                  <a:ext uri="{FF2B5EF4-FFF2-40B4-BE49-F238E27FC236}">
                    <a16:creationId xmlns:a16="http://schemas.microsoft.com/office/drawing/2014/main" id="{0F849A00-B91F-4BBC-82A1-9B753B2B1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251" name="Rectangle 27">
                <a:extLst>
                  <a:ext uri="{FF2B5EF4-FFF2-40B4-BE49-F238E27FC236}">
                    <a16:creationId xmlns:a16="http://schemas.microsoft.com/office/drawing/2014/main" id="{D86CDF76-022F-48C8-9C93-E7E822689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8713" name="Group 28">
              <a:extLst>
                <a:ext uri="{FF2B5EF4-FFF2-40B4-BE49-F238E27FC236}">
                  <a16:creationId xmlns:a16="http://schemas.microsoft.com/office/drawing/2014/main" id="{67E049B8-1A7F-481D-BB81-62BB96C335D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801" y="1937"/>
              <a:ext cx="85" cy="32"/>
              <a:chOff x="1968" y="1937"/>
              <a:chExt cx="85" cy="32"/>
            </a:xfrm>
          </p:grpSpPr>
          <p:sp>
            <p:nvSpPr>
              <p:cNvPr id="180253" name="Rectangle 29">
                <a:extLst>
                  <a:ext uri="{FF2B5EF4-FFF2-40B4-BE49-F238E27FC236}">
                    <a16:creationId xmlns:a16="http://schemas.microsoft.com/office/drawing/2014/main" id="{DCFB6055-A952-4325-AD80-E3A05F785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254" name="Rectangle 30">
                <a:extLst>
                  <a:ext uri="{FF2B5EF4-FFF2-40B4-BE49-F238E27FC236}">
                    <a16:creationId xmlns:a16="http://schemas.microsoft.com/office/drawing/2014/main" id="{839602CF-A0CC-4710-8DDE-9733F7B4F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255" name="Rectangle 31">
                <a:extLst>
                  <a:ext uri="{FF2B5EF4-FFF2-40B4-BE49-F238E27FC236}">
                    <a16:creationId xmlns:a16="http://schemas.microsoft.com/office/drawing/2014/main" id="{ACBA19B9-7EB1-4D05-A026-4FDFA6D20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0256" name="Freeform 32">
              <a:extLst>
                <a:ext uri="{FF2B5EF4-FFF2-40B4-BE49-F238E27FC236}">
                  <a16:creationId xmlns:a16="http://schemas.microsoft.com/office/drawing/2014/main" id="{1B996E7A-49E4-4111-8102-75442EAB8A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89" y="2061"/>
              <a:ext cx="538" cy="607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0257" name="Freeform 33">
              <a:extLst>
                <a:ext uri="{FF2B5EF4-FFF2-40B4-BE49-F238E27FC236}">
                  <a16:creationId xmlns:a16="http://schemas.microsoft.com/office/drawing/2014/main" id="{A96554CB-BD84-43E3-8717-08882E96BD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47" y="2068"/>
              <a:ext cx="414" cy="5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0258" name="Rectangle 34">
              <a:extLst>
                <a:ext uri="{FF2B5EF4-FFF2-40B4-BE49-F238E27FC236}">
                  <a16:creationId xmlns:a16="http://schemas.microsoft.com/office/drawing/2014/main" id="{01C96E60-36BB-4E27-91B8-ECC617267E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81" y="2652"/>
              <a:ext cx="549" cy="3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0259" name="Rectangle 35">
              <a:extLst>
                <a:ext uri="{FF2B5EF4-FFF2-40B4-BE49-F238E27FC236}">
                  <a16:creationId xmlns:a16="http://schemas.microsoft.com/office/drawing/2014/main" id="{E1E3F188-71C1-492C-A220-3017DAF11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176"/>
              <a:ext cx="163" cy="176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0260" name="AutoShape 36">
            <a:extLst>
              <a:ext uri="{FF2B5EF4-FFF2-40B4-BE49-F238E27FC236}">
                <a16:creationId xmlns:a16="http://schemas.microsoft.com/office/drawing/2014/main" id="{30F27179-2BE8-4191-8643-EC864183D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1850" y="2368550"/>
            <a:ext cx="2479675" cy="952500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0261" name="AutoShape 37">
            <a:extLst>
              <a:ext uri="{FF2B5EF4-FFF2-40B4-BE49-F238E27FC236}">
                <a16:creationId xmlns:a16="http://schemas.microsoft.com/office/drawing/2014/main" id="{38D1B584-587B-4FC1-A0EE-3A74C8597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300" y="2513013"/>
            <a:ext cx="2135188" cy="673100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8680" name="Group 38">
            <a:extLst>
              <a:ext uri="{FF2B5EF4-FFF2-40B4-BE49-F238E27FC236}">
                <a16:creationId xmlns:a16="http://schemas.microsoft.com/office/drawing/2014/main" id="{DC806B8F-2757-43CF-816D-37F4E1CA5708}"/>
              </a:ext>
            </a:extLst>
          </p:cNvPr>
          <p:cNvGrpSpPr>
            <a:grpSpLocks/>
          </p:cNvGrpSpPr>
          <p:nvPr/>
        </p:nvGrpSpPr>
        <p:grpSpPr bwMode="auto">
          <a:xfrm>
            <a:off x="-558800" y="2955925"/>
            <a:ext cx="2316163" cy="1346200"/>
            <a:chOff x="-962" y="1789"/>
            <a:chExt cx="2069" cy="921"/>
          </a:xfrm>
        </p:grpSpPr>
        <p:sp>
          <p:nvSpPr>
            <p:cNvPr id="180263" name="AutoShape 39">
              <a:extLst>
                <a:ext uri="{FF2B5EF4-FFF2-40B4-BE49-F238E27FC236}">
                  <a16:creationId xmlns:a16="http://schemas.microsoft.com/office/drawing/2014/main" id="{F5FA8A0E-4EFD-4C3C-914C-9CC0CE4D0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90" y="1789"/>
              <a:ext cx="1956" cy="735"/>
            </a:xfrm>
            <a:prstGeom prst="flowChartAlternateProcess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0264" name="Rectangle 40">
              <a:extLst>
                <a:ext uri="{FF2B5EF4-FFF2-40B4-BE49-F238E27FC236}">
                  <a16:creationId xmlns:a16="http://schemas.microsoft.com/office/drawing/2014/main" id="{A0FB4DCD-75CC-4C37-A177-E827E3FDA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" y="2513"/>
              <a:ext cx="248" cy="197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0265" name="AutoShape 41">
              <a:extLst>
                <a:ext uri="{FF2B5EF4-FFF2-40B4-BE49-F238E27FC236}">
                  <a16:creationId xmlns:a16="http://schemas.microsoft.com/office/drawing/2014/main" id="{D271C956-A346-433E-BEDE-3C3A9A13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2" y="2296"/>
              <a:ext cx="2069" cy="2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tint val="5882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0266" name="Oval 42">
              <a:extLst>
                <a:ext uri="{FF2B5EF4-FFF2-40B4-BE49-F238E27FC236}">
                  <a16:creationId xmlns:a16="http://schemas.microsoft.com/office/drawing/2014/main" id="{A0A1DBF0-CC69-48F1-8579-647E942CB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2058"/>
              <a:ext cx="125" cy="166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0267" name="Rectangle 43">
            <a:extLst>
              <a:ext uri="{FF2B5EF4-FFF2-40B4-BE49-F238E27FC236}">
                <a16:creationId xmlns:a16="http://schemas.microsoft.com/office/drawing/2014/main" id="{CD21DF26-F952-468D-9E97-CFCEED587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Stage II Recovery Systems</a:t>
            </a:r>
          </a:p>
        </p:txBody>
      </p:sp>
      <p:grpSp>
        <p:nvGrpSpPr>
          <p:cNvPr id="28682" name="Group 44">
            <a:extLst>
              <a:ext uri="{FF2B5EF4-FFF2-40B4-BE49-F238E27FC236}">
                <a16:creationId xmlns:a16="http://schemas.microsoft.com/office/drawing/2014/main" id="{B5115248-B8B0-4290-8E84-3A6FAB4F65D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981200" y="2743201"/>
            <a:ext cx="314325" cy="1301750"/>
            <a:chOff x="2094" y="1762"/>
            <a:chExt cx="198" cy="820"/>
          </a:xfrm>
        </p:grpSpPr>
        <p:grpSp>
          <p:nvGrpSpPr>
            <p:cNvPr id="28691" name="Group 45">
              <a:extLst>
                <a:ext uri="{FF2B5EF4-FFF2-40B4-BE49-F238E27FC236}">
                  <a16:creationId xmlns:a16="http://schemas.microsoft.com/office/drawing/2014/main" id="{60BB522A-E37A-425C-AF35-19B492EB3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1762"/>
              <a:ext cx="125" cy="341"/>
              <a:chOff x="2151" y="1762"/>
              <a:chExt cx="125" cy="341"/>
            </a:xfrm>
          </p:grpSpPr>
          <p:sp>
            <p:nvSpPr>
              <p:cNvPr id="180270" name="Freeform 46">
                <a:extLst>
                  <a:ext uri="{FF2B5EF4-FFF2-40B4-BE49-F238E27FC236}">
                    <a16:creationId xmlns:a16="http://schemas.microsoft.com/office/drawing/2014/main" id="{F4424F38-4A74-435D-AADC-037C8CF4F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1761"/>
                <a:ext cx="125" cy="341"/>
              </a:xfrm>
              <a:custGeom>
                <a:avLst/>
                <a:gdLst>
                  <a:gd name="T0" fmla="*/ 18 w 375"/>
                  <a:gd name="T1" fmla="*/ 0 h 1023"/>
                  <a:gd name="T2" fmla="*/ 373 w 375"/>
                  <a:gd name="T3" fmla="*/ 361 h 1023"/>
                  <a:gd name="T4" fmla="*/ 375 w 375"/>
                  <a:gd name="T5" fmla="*/ 1020 h 1023"/>
                  <a:gd name="T6" fmla="*/ 243 w 375"/>
                  <a:gd name="T7" fmla="*/ 1023 h 1023"/>
                  <a:gd name="T8" fmla="*/ 243 w 375"/>
                  <a:gd name="T9" fmla="*/ 811 h 1023"/>
                  <a:gd name="T10" fmla="*/ 27 w 375"/>
                  <a:gd name="T11" fmla="*/ 861 h 1023"/>
                  <a:gd name="T12" fmla="*/ 30 w 375"/>
                  <a:gd name="T13" fmla="*/ 840 h 1023"/>
                  <a:gd name="T14" fmla="*/ 242 w 375"/>
                  <a:gd name="T15" fmla="*/ 764 h 1023"/>
                  <a:gd name="T16" fmla="*/ 243 w 375"/>
                  <a:gd name="T17" fmla="*/ 458 h 1023"/>
                  <a:gd name="T18" fmla="*/ 222 w 375"/>
                  <a:gd name="T19" fmla="*/ 465 h 1023"/>
                  <a:gd name="T20" fmla="*/ 173 w 375"/>
                  <a:gd name="T21" fmla="*/ 568 h 1023"/>
                  <a:gd name="T22" fmla="*/ 156 w 375"/>
                  <a:gd name="T23" fmla="*/ 792 h 1023"/>
                  <a:gd name="T24" fmla="*/ 147 w 375"/>
                  <a:gd name="T25" fmla="*/ 795 h 1023"/>
                  <a:gd name="T26" fmla="*/ 133 w 375"/>
                  <a:gd name="T27" fmla="*/ 562 h 1023"/>
                  <a:gd name="T28" fmla="*/ 167 w 375"/>
                  <a:gd name="T29" fmla="*/ 485 h 1023"/>
                  <a:gd name="T30" fmla="*/ 66 w 375"/>
                  <a:gd name="T31" fmla="*/ 526 h 1023"/>
                  <a:gd name="T32" fmla="*/ 65 w 375"/>
                  <a:gd name="T33" fmla="*/ 827 h 1023"/>
                  <a:gd name="T34" fmla="*/ 30 w 375"/>
                  <a:gd name="T35" fmla="*/ 840 h 1023"/>
                  <a:gd name="T36" fmla="*/ 34 w 375"/>
                  <a:gd name="T37" fmla="*/ 505 h 1023"/>
                  <a:gd name="T38" fmla="*/ 209 w 375"/>
                  <a:gd name="T39" fmla="*/ 423 h 1023"/>
                  <a:gd name="T40" fmla="*/ 209 w 375"/>
                  <a:gd name="T41" fmla="*/ 354 h 1023"/>
                  <a:gd name="T42" fmla="*/ 0 w 375"/>
                  <a:gd name="T43" fmla="*/ 68 h 1023"/>
                  <a:gd name="T44" fmla="*/ 18 w 375"/>
                  <a:gd name="T45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023">
                    <a:moveTo>
                      <a:pt x="18" y="0"/>
                    </a:moveTo>
                    <a:lnTo>
                      <a:pt x="373" y="361"/>
                    </a:lnTo>
                    <a:lnTo>
                      <a:pt x="375" y="1020"/>
                    </a:lnTo>
                    <a:lnTo>
                      <a:pt x="243" y="1023"/>
                    </a:lnTo>
                    <a:lnTo>
                      <a:pt x="243" y="811"/>
                    </a:lnTo>
                    <a:lnTo>
                      <a:pt x="27" y="861"/>
                    </a:lnTo>
                    <a:lnTo>
                      <a:pt x="30" y="840"/>
                    </a:lnTo>
                    <a:lnTo>
                      <a:pt x="242" y="764"/>
                    </a:lnTo>
                    <a:lnTo>
                      <a:pt x="243" y="458"/>
                    </a:lnTo>
                    <a:lnTo>
                      <a:pt x="222" y="465"/>
                    </a:lnTo>
                    <a:lnTo>
                      <a:pt x="173" y="568"/>
                    </a:lnTo>
                    <a:lnTo>
                      <a:pt x="156" y="792"/>
                    </a:lnTo>
                    <a:lnTo>
                      <a:pt x="147" y="795"/>
                    </a:lnTo>
                    <a:lnTo>
                      <a:pt x="133" y="562"/>
                    </a:lnTo>
                    <a:lnTo>
                      <a:pt x="167" y="485"/>
                    </a:lnTo>
                    <a:lnTo>
                      <a:pt x="66" y="526"/>
                    </a:lnTo>
                    <a:lnTo>
                      <a:pt x="65" y="827"/>
                    </a:lnTo>
                    <a:lnTo>
                      <a:pt x="30" y="840"/>
                    </a:lnTo>
                    <a:lnTo>
                      <a:pt x="34" y="505"/>
                    </a:lnTo>
                    <a:lnTo>
                      <a:pt x="209" y="423"/>
                    </a:lnTo>
                    <a:lnTo>
                      <a:pt x="209" y="354"/>
                    </a:lnTo>
                    <a:lnTo>
                      <a:pt x="0" y="6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8694" name="Group 47">
                <a:extLst>
                  <a:ext uri="{FF2B5EF4-FFF2-40B4-BE49-F238E27FC236}">
                    <a16:creationId xmlns:a16="http://schemas.microsoft.com/office/drawing/2014/main" id="{4599E4C7-20D8-41E3-9F35-27E451FC31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1" y="1797"/>
                <a:ext cx="82" cy="87"/>
                <a:chOff x="2171" y="1797"/>
                <a:chExt cx="82" cy="87"/>
              </a:xfrm>
            </p:grpSpPr>
            <p:sp>
              <p:nvSpPr>
                <p:cNvPr id="180272" name="Line 48">
                  <a:extLst>
                    <a:ext uri="{FF2B5EF4-FFF2-40B4-BE49-F238E27FC236}">
                      <a16:creationId xmlns:a16="http://schemas.microsoft.com/office/drawing/2014/main" id="{30561BB5-22F5-49C1-A3D7-4ED1F5240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8" y="1794"/>
                  <a:ext cx="31" cy="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0273" name="Line 49">
                  <a:extLst>
                    <a:ext uri="{FF2B5EF4-FFF2-40B4-BE49-F238E27FC236}">
                      <a16:creationId xmlns:a16="http://schemas.microsoft.com/office/drawing/2014/main" id="{4E84B0FC-9DA3-41C9-AAE0-D5C51CEE71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4" y="1802"/>
                  <a:ext cx="35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0274" name="Line 50">
                  <a:extLst>
                    <a:ext uri="{FF2B5EF4-FFF2-40B4-BE49-F238E27FC236}">
                      <a16:creationId xmlns:a16="http://schemas.microsoft.com/office/drawing/2014/main" id="{682D0FFE-DE32-4120-86D3-C13471C05D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6" y="1809"/>
                  <a:ext cx="36" cy="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0275" name="Line 51">
                  <a:extLst>
                    <a:ext uri="{FF2B5EF4-FFF2-40B4-BE49-F238E27FC236}">
                      <a16:creationId xmlns:a16="http://schemas.microsoft.com/office/drawing/2014/main" id="{C236DFDB-D518-45C2-884C-43D7B10D59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94" y="1819"/>
                  <a:ext cx="36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0276" name="Line 52">
                  <a:extLst>
                    <a:ext uri="{FF2B5EF4-FFF2-40B4-BE49-F238E27FC236}">
                      <a16:creationId xmlns:a16="http://schemas.microsoft.com/office/drawing/2014/main" id="{9BD61D61-5C7A-4056-AEFE-82F008D36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6" y="1828"/>
                  <a:ext cx="37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0277" name="Line 53">
                  <a:extLst>
                    <a:ext uri="{FF2B5EF4-FFF2-40B4-BE49-F238E27FC236}">
                      <a16:creationId xmlns:a16="http://schemas.microsoft.com/office/drawing/2014/main" id="{6466343C-52B4-4DE5-8631-97C9B88960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8" y="1838"/>
                  <a:ext cx="38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0278" name="Line 54">
                  <a:extLst>
                    <a:ext uri="{FF2B5EF4-FFF2-40B4-BE49-F238E27FC236}">
                      <a16:creationId xmlns:a16="http://schemas.microsoft.com/office/drawing/2014/main" id="{786A1D39-6A98-4885-93CE-45805B0FF3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22" y="1847"/>
                  <a:ext cx="39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80279" name="Freeform 55">
              <a:extLst>
                <a:ext uri="{FF2B5EF4-FFF2-40B4-BE49-F238E27FC236}">
                  <a16:creationId xmlns:a16="http://schemas.microsoft.com/office/drawing/2014/main" id="{0A78742F-C668-4904-A140-D706DAE70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2089"/>
              <a:ext cx="198" cy="493"/>
            </a:xfrm>
            <a:custGeom>
              <a:avLst/>
              <a:gdLst>
                <a:gd name="T0" fmla="*/ 369 w 593"/>
                <a:gd name="T1" fmla="*/ 0 h 1478"/>
                <a:gd name="T2" fmla="*/ 593 w 593"/>
                <a:gd name="T3" fmla="*/ 0 h 1478"/>
                <a:gd name="T4" fmla="*/ 593 w 593"/>
                <a:gd name="T5" fmla="*/ 85 h 1478"/>
                <a:gd name="T6" fmla="*/ 531 w 593"/>
                <a:gd name="T7" fmla="*/ 85 h 1478"/>
                <a:gd name="T8" fmla="*/ 534 w 593"/>
                <a:gd name="T9" fmla="*/ 150 h 1478"/>
                <a:gd name="T10" fmla="*/ 527 w 593"/>
                <a:gd name="T11" fmla="*/ 261 h 1478"/>
                <a:gd name="T12" fmla="*/ 518 w 593"/>
                <a:gd name="T13" fmla="*/ 332 h 1478"/>
                <a:gd name="T14" fmla="*/ 511 w 593"/>
                <a:gd name="T15" fmla="*/ 405 h 1478"/>
                <a:gd name="T16" fmla="*/ 501 w 593"/>
                <a:gd name="T17" fmla="*/ 502 h 1478"/>
                <a:gd name="T18" fmla="*/ 494 w 593"/>
                <a:gd name="T19" fmla="*/ 624 h 1478"/>
                <a:gd name="T20" fmla="*/ 486 w 593"/>
                <a:gd name="T21" fmla="*/ 707 h 1478"/>
                <a:gd name="T22" fmla="*/ 476 w 593"/>
                <a:gd name="T23" fmla="*/ 789 h 1478"/>
                <a:gd name="T24" fmla="*/ 469 w 593"/>
                <a:gd name="T25" fmla="*/ 866 h 1478"/>
                <a:gd name="T26" fmla="*/ 459 w 593"/>
                <a:gd name="T27" fmla="*/ 917 h 1478"/>
                <a:gd name="T28" fmla="*/ 447 w 593"/>
                <a:gd name="T29" fmla="*/ 980 h 1478"/>
                <a:gd name="T30" fmla="*/ 435 w 593"/>
                <a:gd name="T31" fmla="*/ 1032 h 1478"/>
                <a:gd name="T32" fmla="*/ 421 w 593"/>
                <a:gd name="T33" fmla="*/ 1077 h 1478"/>
                <a:gd name="T34" fmla="*/ 406 w 593"/>
                <a:gd name="T35" fmla="*/ 1120 h 1478"/>
                <a:gd name="T36" fmla="*/ 386 w 593"/>
                <a:gd name="T37" fmla="*/ 1162 h 1478"/>
                <a:gd name="T38" fmla="*/ 361 w 593"/>
                <a:gd name="T39" fmla="*/ 1204 h 1478"/>
                <a:gd name="T40" fmla="*/ 322 w 593"/>
                <a:gd name="T41" fmla="*/ 1270 h 1478"/>
                <a:gd name="T42" fmla="*/ 264 w 593"/>
                <a:gd name="T43" fmla="*/ 1345 h 1478"/>
                <a:gd name="T44" fmla="*/ 214 w 593"/>
                <a:gd name="T45" fmla="*/ 1391 h 1478"/>
                <a:gd name="T46" fmla="*/ 163 w 593"/>
                <a:gd name="T47" fmla="*/ 1425 h 1478"/>
                <a:gd name="T48" fmla="*/ 115 w 593"/>
                <a:gd name="T49" fmla="*/ 1452 h 1478"/>
                <a:gd name="T50" fmla="*/ 65 w 593"/>
                <a:gd name="T51" fmla="*/ 1467 h 1478"/>
                <a:gd name="T52" fmla="*/ 0 w 593"/>
                <a:gd name="T53" fmla="*/ 1478 h 1478"/>
                <a:gd name="T54" fmla="*/ 23 w 593"/>
                <a:gd name="T55" fmla="*/ 1331 h 1478"/>
                <a:gd name="T56" fmla="*/ 77 w 593"/>
                <a:gd name="T57" fmla="*/ 1311 h 1478"/>
                <a:gd name="T58" fmla="*/ 122 w 593"/>
                <a:gd name="T59" fmla="*/ 1286 h 1478"/>
                <a:gd name="T60" fmla="*/ 156 w 593"/>
                <a:gd name="T61" fmla="*/ 1258 h 1478"/>
                <a:gd name="T62" fmla="*/ 204 w 593"/>
                <a:gd name="T63" fmla="*/ 1203 h 1478"/>
                <a:gd name="T64" fmla="*/ 244 w 593"/>
                <a:gd name="T65" fmla="*/ 1150 h 1478"/>
                <a:gd name="T66" fmla="*/ 270 w 593"/>
                <a:gd name="T67" fmla="*/ 1105 h 1478"/>
                <a:gd name="T68" fmla="*/ 294 w 593"/>
                <a:gd name="T69" fmla="*/ 1054 h 1478"/>
                <a:gd name="T70" fmla="*/ 313 w 593"/>
                <a:gd name="T71" fmla="*/ 1006 h 1478"/>
                <a:gd name="T72" fmla="*/ 329 w 593"/>
                <a:gd name="T73" fmla="*/ 959 h 1478"/>
                <a:gd name="T74" fmla="*/ 339 w 593"/>
                <a:gd name="T75" fmla="*/ 912 h 1478"/>
                <a:gd name="T76" fmla="*/ 350 w 593"/>
                <a:gd name="T77" fmla="*/ 845 h 1478"/>
                <a:gd name="T78" fmla="*/ 357 w 593"/>
                <a:gd name="T79" fmla="*/ 785 h 1478"/>
                <a:gd name="T80" fmla="*/ 368 w 593"/>
                <a:gd name="T81" fmla="*/ 700 h 1478"/>
                <a:gd name="T82" fmla="*/ 379 w 593"/>
                <a:gd name="T83" fmla="*/ 578 h 1478"/>
                <a:gd name="T84" fmla="*/ 388 w 593"/>
                <a:gd name="T85" fmla="*/ 485 h 1478"/>
                <a:gd name="T86" fmla="*/ 392 w 593"/>
                <a:gd name="T87" fmla="*/ 433 h 1478"/>
                <a:gd name="T88" fmla="*/ 402 w 593"/>
                <a:gd name="T89" fmla="*/ 359 h 1478"/>
                <a:gd name="T90" fmla="*/ 410 w 593"/>
                <a:gd name="T91" fmla="*/ 276 h 1478"/>
                <a:gd name="T92" fmla="*/ 417 w 593"/>
                <a:gd name="T93" fmla="*/ 210 h 1478"/>
                <a:gd name="T94" fmla="*/ 420 w 593"/>
                <a:gd name="T95" fmla="*/ 143 h 1478"/>
                <a:gd name="T96" fmla="*/ 420 w 593"/>
                <a:gd name="T97" fmla="*/ 87 h 1478"/>
                <a:gd name="T98" fmla="*/ 369 w 593"/>
                <a:gd name="T99" fmla="*/ 85 h 1478"/>
                <a:gd name="T100" fmla="*/ 369 w 593"/>
                <a:gd name="T101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3" h="1478">
                  <a:moveTo>
                    <a:pt x="369" y="0"/>
                  </a:moveTo>
                  <a:lnTo>
                    <a:pt x="593" y="0"/>
                  </a:lnTo>
                  <a:lnTo>
                    <a:pt x="593" y="85"/>
                  </a:lnTo>
                  <a:lnTo>
                    <a:pt x="531" y="85"/>
                  </a:lnTo>
                  <a:lnTo>
                    <a:pt x="534" y="150"/>
                  </a:lnTo>
                  <a:lnTo>
                    <a:pt x="527" y="261"/>
                  </a:lnTo>
                  <a:lnTo>
                    <a:pt x="518" y="332"/>
                  </a:lnTo>
                  <a:lnTo>
                    <a:pt x="511" y="405"/>
                  </a:lnTo>
                  <a:lnTo>
                    <a:pt x="501" y="502"/>
                  </a:lnTo>
                  <a:lnTo>
                    <a:pt x="494" y="624"/>
                  </a:lnTo>
                  <a:lnTo>
                    <a:pt x="486" y="707"/>
                  </a:lnTo>
                  <a:lnTo>
                    <a:pt x="476" y="789"/>
                  </a:lnTo>
                  <a:lnTo>
                    <a:pt x="469" y="866"/>
                  </a:lnTo>
                  <a:lnTo>
                    <a:pt x="459" y="917"/>
                  </a:lnTo>
                  <a:lnTo>
                    <a:pt x="447" y="980"/>
                  </a:lnTo>
                  <a:lnTo>
                    <a:pt x="435" y="1032"/>
                  </a:lnTo>
                  <a:lnTo>
                    <a:pt x="421" y="1077"/>
                  </a:lnTo>
                  <a:lnTo>
                    <a:pt x="406" y="1120"/>
                  </a:lnTo>
                  <a:lnTo>
                    <a:pt x="386" y="1162"/>
                  </a:lnTo>
                  <a:lnTo>
                    <a:pt x="361" y="1204"/>
                  </a:lnTo>
                  <a:lnTo>
                    <a:pt x="322" y="1270"/>
                  </a:lnTo>
                  <a:lnTo>
                    <a:pt x="264" y="1345"/>
                  </a:lnTo>
                  <a:lnTo>
                    <a:pt x="214" y="1391"/>
                  </a:lnTo>
                  <a:lnTo>
                    <a:pt x="163" y="1425"/>
                  </a:lnTo>
                  <a:lnTo>
                    <a:pt x="115" y="1452"/>
                  </a:lnTo>
                  <a:lnTo>
                    <a:pt x="65" y="1467"/>
                  </a:lnTo>
                  <a:lnTo>
                    <a:pt x="0" y="1478"/>
                  </a:lnTo>
                  <a:lnTo>
                    <a:pt x="23" y="1331"/>
                  </a:lnTo>
                  <a:lnTo>
                    <a:pt x="77" y="1311"/>
                  </a:lnTo>
                  <a:lnTo>
                    <a:pt x="122" y="1286"/>
                  </a:lnTo>
                  <a:lnTo>
                    <a:pt x="156" y="1258"/>
                  </a:lnTo>
                  <a:lnTo>
                    <a:pt x="204" y="1203"/>
                  </a:lnTo>
                  <a:lnTo>
                    <a:pt x="244" y="1150"/>
                  </a:lnTo>
                  <a:lnTo>
                    <a:pt x="270" y="1105"/>
                  </a:lnTo>
                  <a:lnTo>
                    <a:pt x="294" y="1054"/>
                  </a:lnTo>
                  <a:lnTo>
                    <a:pt x="313" y="1006"/>
                  </a:lnTo>
                  <a:lnTo>
                    <a:pt x="329" y="959"/>
                  </a:lnTo>
                  <a:lnTo>
                    <a:pt x="339" y="912"/>
                  </a:lnTo>
                  <a:lnTo>
                    <a:pt x="350" y="845"/>
                  </a:lnTo>
                  <a:lnTo>
                    <a:pt x="357" y="785"/>
                  </a:lnTo>
                  <a:lnTo>
                    <a:pt x="368" y="700"/>
                  </a:lnTo>
                  <a:lnTo>
                    <a:pt x="379" y="578"/>
                  </a:lnTo>
                  <a:lnTo>
                    <a:pt x="388" y="485"/>
                  </a:lnTo>
                  <a:lnTo>
                    <a:pt x="392" y="433"/>
                  </a:lnTo>
                  <a:lnTo>
                    <a:pt x="402" y="359"/>
                  </a:lnTo>
                  <a:lnTo>
                    <a:pt x="410" y="276"/>
                  </a:lnTo>
                  <a:lnTo>
                    <a:pt x="417" y="210"/>
                  </a:lnTo>
                  <a:lnTo>
                    <a:pt x="420" y="143"/>
                  </a:lnTo>
                  <a:lnTo>
                    <a:pt x="420" y="87"/>
                  </a:lnTo>
                  <a:lnTo>
                    <a:pt x="369" y="8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0280" name="Rectangle 56">
            <a:extLst>
              <a:ext uri="{FF2B5EF4-FFF2-40B4-BE49-F238E27FC236}">
                <a16:creationId xmlns:a16="http://schemas.microsoft.com/office/drawing/2014/main" id="{449CAAC5-8094-49E5-939C-B20D3D159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3581400"/>
            <a:ext cx="74612" cy="2728913"/>
          </a:xfrm>
          <a:prstGeom prst="rect">
            <a:avLst/>
          </a:prstGeom>
          <a:solidFill>
            <a:srgbClr val="C9010B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0281" name="AutoShape 57">
            <a:extLst>
              <a:ext uri="{FF2B5EF4-FFF2-40B4-BE49-F238E27FC236}">
                <a16:creationId xmlns:a16="http://schemas.microsoft.com/office/drawing/2014/main" id="{435C2630-8A4A-4D6C-AC9D-2D23757C8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4075" y="2971800"/>
            <a:ext cx="2184400" cy="657225"/>
          </a:xfrm>
          <a:prstGeom prst="roundRect">
            <a:avLst>
              <a:gd name="adj" fmla="val 16667"/>
            </a:avLst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0282" name="Freeform 58">
            <a:extLst>
              <a:ext uri="{FF2B5EF4-FFF2-40B4-BE49-F238E27FC236}">
                <a16:creationId xmlns:a16="http://schemas.microsoft.com/office/drawing/2014/main" id="{C2B82613-53DF-437D-A862-6AFD0F977F64}"/>
              </a:ext>
            </a:extLst>
          </p:cNvPr>
          <p:cNvSpPr>
            <a:spLocks/>
          </p:cNvSpPr>
          <p:nvPr/>
        </p:nvSpPr>
        <p:spPr bwMode="auto">
          <a:xfrm>
            <a:off x="2970213" y="3573463"/>
            <a:ext cx="280987" cy="1395412"/>
          </a:xfrm>
          <a:custGeom>
            <a:avLst/>
            <a:gdLst>
              <a:gd name="T0" fmla="*/ 0 w 192"/>
              <a:gd name="T1" fmla="*/ 58142 h 1152"/>
              <a:gd name="T2" fmla="*/ 210740 w 192"/>
              <a:gd name="T3" fmla="*/ 58142 h 1152"/>
              <a:gd name="T4" fmla="*/ 210740 w 192"/>
              <a:gd name="T5" fmla="*/ 1395412 h 1152"/>
              <a:gd name="T6" fmla="*/ 280987 w 192"/>
              <a:gd name="T7" fmla="*/ 1395412 h 1152"/>
              <a:gd name="T8" fmla="*/ 280987 w 192"/>
              <a:gd name="T9" fmla="*/ 0 h 1152"/>
              <a:gd name="T10" fmla="*/ 0 w 192"/>
              <a:gd name="T11" fmla="*/ 0 h 1152"/>
              <a:gd name="T12" fmla="*/ 0 w 192"/>
              <a:gd name="T13" fmla="*/ 58142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686" name="Group 59">
            <a:extLst>
              <a:ext uri="{FF2B5EF4-FFF2-40B4-BE49-F238E27FC236}">
                <a16:creationId xmlns:a16="http://schemas.microsoft.com/office/drawing/2014/main" id="{868018F7-ABC1-4D99-93CC-B49345D09A21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1943100"/>
            <a:ext cx="238125" cy="3003550"/>
            <a:chOff x="2298" y="1224"/>
            <a:chExt cx="150" cy="1892"/>
          </a:xfrm>
        </p:grpSpPr>
        <p:sp>
          <p:nvSpPr>
            <p:cNvPr id="180284" name="Rectangle 60">
              <a:extLst>
                <a:ext uri="{FF2B5EF4-FFF2-40B4-BE49-F238E27FC236}">
                  <a16:creationId xmlns:a16="http://schemas.microsoft.com/office/drawing/2014/main" id="{E592ADA9-208D-457B-B592-6326E300C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1353"/>
              <a:ext cx="47" cy="1763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0285" name="Freeform 61">
              <a:extLst>
                <a:ext uri="{FF2B5EF4-FFF2-40B4-BE49-F238E27FC236}">
                  <a16:creationId xmlns:a16="http://schemas.microsoft.com/office/drawing/2014/main" id="{BFB85276-E683-4850-ACFF-5D92E9DA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1248"/>
              <a:ext cx="78" cy="108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8 h 108"/>
                <a:gd name="T4" fmla="*/ 78 w 78"/>
                <a:gd name="T5" fmla="*/ 108 h 108"/>
                <a:gd name="T6" fmla="*/ 7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1905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286" name="Freeform 62">
              <a:extLst>
                <a:ext uri="{FF2B5EF4-FFF2-40B4-BE49-F238E27FC236}">
                  <a16:creationId xmlns:a16="http://schemas.microsoft.com/office/drawing/2014/main" id="{CECE5E2B-9D2B-419B-B460-350B7F7DFE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298" y="1224"/>
              <a:ext cx="150" cy="66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66 h 108"/>
                <a:gd name="T4" fmla="*/ 150 w 78"/>
                <a:gd name="T5" fmla="*/ 66 h 108"/>
                <a:gd name="T6" fmla="*/ 150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1905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0287" name="Rectangle 63">
            <a:extLst>
              <a:ext uri="{FF2B5EF4-FFF2-40B4-BE49-F238E27FC236}">
                <a16:creationId xmlns:a16="http://schemas.microsoft.com/office/drawing/2014/main" id="{698F39FE-F48B-423F-9717-9CA524293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5AEB3ACE-B0E2-4880-B28B-957E72FAB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Stage II Recovery Systems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BAF3128D-1A48-4CE9-B67D-307D352D57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/>
              <a:t>Balanced System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E1599A5B-B043-439F-A021-0757A705F17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1981200"/>
            <a:ext cx="4495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/>
              <a:t>Vacuum-Assisted System</a:t>
            </a:r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A282A9CD-7B8E-4391-A1E3-9C87AC175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3009900"/>
            <a:ext cx="3854450" cy="35496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0726" name="Group 6">
            <a:extLst>
              <a:ext uri="{FF2B5EF4-FFF2-40B4-BE49-F238E27FC236}">
                <a16:creationId xmlns:a16="http://schemas.microsoft.com/office/drawing/2014/main" id="{2E2F577A-5E68-4818-9753-AAF2062FFCBC}"/>
              </a:ext>
            </a:extLst>
          </p:cNvPr>
          <p:cNvGrpSpPr>
            <a:grpSpLocks/>
          </p:cNvGrpSpPr>
          <p:nvPr/>
        </p:nvGrpSpPr>
        <p:grpSpPr bwMode="auto">
          <a:xfrm>
            <a:off x="-1363663" y="4059238"/>
            <a:ext cx="5705476" cy="3781425"/>
            <a:chOff x="397" y="2226"/>
            <a:chExt cx="2261" cy="1499"/>
          </a:xfrm>
        </p:grpSpPr>
        <p:sp>
          <p:nvSpPr>
            <p:cNvPr id="181255" name="Freeform 7">
              <a:extLst>
                <a:ext uri="{FF2B5EF4-FFF2-40B4-BE49-F238E27FC236}">
                  <a16:creationId xmlns:a16="http://schemas.microsoft.com/office/drawing/2014/main" id="{B1AC6B8F-28B1-42C6-A985-BC1E721B7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2795"/>
              <a:ext cx="659" cy="930"/>
            </a:xfrm>
            <a:custGeom>
              <a:avLst/>
              <a:gdLst>
                <a:gd name="T0" fmla="*/ 1090 w 1319"/>
                <a:gd name="T1" fmla="*/ 0 h 1859"/>
                <a:gd name="T2" fmla="*/ 1029 w 1319"/>
                <a:gd name="T3" fmla="*/ 67 h 1859"/>
                <a:gd name="T4" fmla="*/ 977 w 1319"/>
                <a:gd name="T5" fmla="*/ 138 h 1859"/>
                <a:gd name="T6" fmla="*/ 874 w 1319"/>
                <a:gd name="T7" fmla="*/ 271 h 1859"/>
                <a:gd name="T8" fmla="*/ 789 w 1319"/>
                <a:gd name="T9" fmla="*/ 407 h 1859"/>
                <a:gd name="T10" fmla="*/ 715 w 1319"/>
                <a:gd name="T11" fmla="*/ 537 h 1859"/>
                <a:gd name="T12" fmla="*/ 650 w 1319"/>
                <a:gd name="T13" fmla="*/ 664 h 1859"/>
                <a:gd name="T14" fmla="*/ 597 w 1319"/>
                <a:gd name="T15" fmla="*/ 787 h 1859"/>
                <a:gd name="T16" fmla="*/ 546 w 1319"/>
                <a:gd name="T17" fmla="*/ 906 h 1859"/>
                <a:gd name="T18" fmla="*/ 501 w 1319"/>
                <a:gd name="T19" fmla="*/ 1016 h 1859"/>
                <a:gd name="T20" fmla="*/ 458 w 1319"/>
                <a:gd name="T21" fmla="*/ 1119 h 1859"/>
                <a:gd name="T22" fmla="*/ 416 w 1319"/>
                <a:gd name="T23" fmla="*/ 1217 h 1859"/>
                <a:gd name="T24" fmla="*/ 370 w 1319"/>
                <a:gd name="T25" fmla="*/ 1303 h 1859"/>
                <a:gd name="T26" fmla="*/ 320 w 1319"/>
                <a:gd name="T27" fmla="*/ 1382 h 1859"/>
                <a:gd name="T28" fmla="*/ 266 w 1319"/>
                <a:gd name="T29" fmla="*/ 1450 h 1859"/>
                <a:gd name="T30" fmla="*/ 204 w 1319"/>
                <a:gd name="T31" fmla="*/ 1508 h 1859"/>
                <a:gd name="T32" fmla="*/ 130 w 1319"/>
                <a:gd name="T33" fmla="*/ 1553 h 1859"/>
                <a:gd name="T34" fmla="*/ 42 w 1319"/>
                <a:gd name="T35" fmla="*/ 1584 h 1859"/>
                <a:gd name="T36" fmla="*/ 34 w 1319"/>
                <a:gd name="T37" fmla="*/ 1590 h 1859"/>
                <a:gd name="T38" fmla="*/ 17 w 1319"/>
                <a:gd name="T39" fmla="*/ 1604 h 1859"/>
                <a:gd name="T40" fmla="*/ 6 w 1319"/>
                <a:gd name="T41" fmla="*/ 1621 h 1859"/>
                <a:gd name="T42" fmla="*/ 3 w 1319"/>
                <a:gd name="T43" fmla="*/ 1644 h 1859"/>
                <a:gd name="T44" fmla="*/ 0 w 1319"/>
                <a:gd name="T45" fmla="*/ 1662 h 1859"/>
                <a:gd name="T46" fmla="*/ 0 w 1319"/>
                <a:gd name="T47" fmla="*/ 1689 h 1859"/>
                <a:gd name="T48" fmla="*/ 6 w 1319"/>
                <a:gd name="T49" fmla="*/ 1714 h 1859"/>
                <a:gd name="T50" fmla="*/ 11 w 1319"/>
                <a:gd name="T51" fmla="*/ 1740 h 1859"/>
                <a:gd name="T52" fmla="*/ 20 w 1319"/>
                <a:gd name="T53" fmla="*/ 1765 h 1859"/>
                <a:gd name="T54" fmla="*/ 31 w 1319"/>
                <a:gd name="T55" fmla="*/ 1791 h 1859"/>
                <a:gd name="T56" fmla="*/ 45 w 1319"/>
                <a:gd name="T57" fmla="*/ 1813 h 1859"/>
                <a:gd name="T58" fmla="*/ 62 w 1319"/>
                <a:gd name="T59" fmla="*/ 1830 h 1859"/>
                <a:gd name="T60" fmla="*/ 79 w 1319"/>
                <a:gd name="T61" fmla="*/ 1844 h 1859"/>
                <a:gd name="T62" fmla="*/ 102 w 1319"/>
                <a:gd name="T63" fmla="*/ 1856 h 1859"/>
                <a:gd name="T64" fmla="*/ 124 w 1319"/>
                <a:gd name="T65" fmla="*/ 1859 h 1859"/>
                <a:gd name="T66" fmla="*/ 147 w 1319"/>
                <a:gd name="T67" fmla="*/ 1859 h 1859"/>
                <a:gd name="T68" fmla="*/ 212 w 1319"/>
                <a:gd name="T69" fmla="*/ 1839 h 1859"/>
                <a:gd name="T70" fmla="*/ 271 w 1319"/>
                <a:gd name="T71" fmla="*/ 1816 h 1859"/>
                <a:gd name="T72" fmla="*/ 376 w 1319"/>
                <a:gd name="T73" fmla="*/ 1760 h 1859"/>
                <a:gd name="T74" fmla="*/ 464 w 1319"/>
                <a:gd name="T75" fmla="*/ 1692 h 1859"/>
                <a:gd name="T76" fmla="*/ 540 w 1319"/>
                <a:gd name="T77" fmla="*/ 1614 h 1859"/>
                <a:gd name="T78" fmla="*/ 605 w 1319"/>
                <a:gd name="T79" fmla="*/ 1528 h 1859"/>
                <a:gd name="T80" fmla="*/ 659 w 1319"/>
                <a:gd name="T81" fmla="*/ 1432 h 1859"/>
                <a:gd name="T82" fmla="*/ 707 w 1319"/>
                <a:gd name="T83" fmla="*/ 1330 h 1859"/>
                <a:gd name="T84" fmla="*/ 755 w 1319"/>
                <a:gd name="T85" fmla="*/ 1221 h 1859"/>
                <a:gd name="T86" fmla="*/ 800 w 1319"/>
                <a:gd name="T87" fmla="*/ 1108 h 1859"/>
                <a:gd name="T88" fmla="*/ 848 w 1319"/>
                <a:gd name="T89" fmla="*/ 989 h 1859"/>
                <a:gd name="T90" fmla="*/ 899 w 1319"/>
                <a:gd name="T91" fmla="*/ 872 h 1859"/>
                <a:gd name="T92" fmla="*/ 960 w 1319"/>
                <a:gd name="T93" fmla="*/ 749 h 1859"/>
                <a:gd name="T94" fmla="*/ 1028 w 1319"/>
                <a:gd name="T95" fmla="*/ 627 h 1859"/>
                <a:gd name="T96" fmla="*/ 1110 w 1319"/>
                <a:gd name="T97" fmla="*/ 503 h 1859"/>
                <a:gd name="T98" fmla="*/ 1206 w 1319"/>
                <a:gd name="T99" fmla="*/ 384 h 1859"/>
                <a:gd name="T100" fmla="*/ 1319 w 1319"/>
                <a:gd name="T101" fmla="*/ 265 h 1859"/>
                <a:gd name="T102" fmla="*/ 1093 w 1319"/>
                <a:gd name="T103" fmla="*/ 0 h 1859"/>
                <a:gd name="T104" fmla="*/ 1093 w 1319"/>
                <a:gd name="T105" fmla="*/ 0 h 1859"/>
                <a:gd name="T106" fmla="*/ 1090 w 1319"/>
                <a:gd name="T107" fmla="*/ 0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9" h="1859">
                  <a:moveTo>
                    <a:pt x="1090" y="0"/>
                  </a:moveTo>
                  <a:lnTo>
                    <a:pt x="1029" y="67"/>
                  </a:lnTo>
                  <a:lnTo>
                    <a:pt x="977" y="138"/>
                  </a:lnTo>
                  <a:lnTo>
                    <a:pt x="874" y="271"/>
                  </a:lnTo>
                  <a:lnTo>
                    <a:pt x="789" y="407"/>
                  </a:lnTo>
                  <a:lnTo>
                    <a:pt x="715" y="537"/>
                  </a:lnTo>
                  <a:lnTo>
                    <a:pt x="650" y="664"/>
                  </a:lnTo>
                  <a:lnTo>
                    <a:pt x="597" y="787"/>
                  </a:lnTo>
                  <a:lnTo>
                    <a:pt x="546" y="906"/>
                  </a:lnTo>
                  <a:lnTo>
                    <a:pt x="501" y="1016"/>
                  </a:lnTo>
                  <a:lnTo>
                    <a:pt x="458" y="1119"/>
                  </a:lnTo>
                  <a:lnTo>
                    <a:pt x="416" y="1217"/>
                  </a:lnTo>
                  <a:lnTo>
                    <a:pt x="370" y="1303"/>
                  </a:lnTo>
                  <a:lnTo>
                    <a:pt x="320" y="1382"/>
                  </a:lnTo>
                  <a:lnTo>
                    <a:pt x="266" y="1450"/>
                  </a:lnTo>
                  <a:lnTo>
                    <a:pt x="204" y="1508"/>
                  </a:lnTo>
                  <a:lnTo>
                    <a:pt x="130" y="1553"/>
                  </a:lnTo>
                  <a:lnTo>
                    <a:pt x="42" y="1584"/>
                  </a:lnTo>
                  <a:lnTo>
                    <a:pt x="34" y="1590"/>
                  </a:lnTo>
                  <a:lnTo>
                    <a:pt x="17" y="1604"/>
                  </a:lnTo>
                  <a:lnTo>
                    <a:pt x="6" y="1621"/>
                  </a:lnTo>
                  <a:lnTo>
                    <a:pt x="3" y="1644"/>
                  </a:lnTo>
                  <a:lnTo>
                    <a:pt x="0" y="1662"/>
                  </a:lnTo>
                  <a:lnTo>
                    <a:pt x="0" y="1689"/>
                  </a:lnTo>
                  <a:lnTo>
                    <a:pt x="6" y="1714"/>
                  </a:lnTo>
                  <a:lnTo>
                    <a:pt x="11" y="1740"/>
                  </a:lnTo>
                  <a:lnTo>
                    <a:pt x="20" y="1765"/>
                  </a:lnTo>
                  <a:lnTo>
                    <a:pt x="31" y="1791"/>
                  </a:lnTo>
                  <a:lnTo>
                    <a:pt x="45" y="1813"/>
                  </a:lnTo>
                  <a:lnTo>
                    <a:pt x="62" y="1830"/>
                  </a:lnTo>
                  <a:lnTo>
                    <a:pt x="79" y="1844"/>
                  </a:lnTo>
                  <a:lnTo>
                    <a:pt x="102" y="1856"/>
                  </a:lnTo>
                  <a:lnTo>
                    <a:pt x="124" y="1859"/>
                  </a:lnTo>
                  <a:lnTo>
                    <a:pt x="147" y="1859"/>
                  </a:lnTo>
                  <a:lnTo>
                    <a:pt x="212" y="1839"/>
                  </a:lnTo>
                  <a:lnTo>
                    <a:pt x="271" y="1816"/>
                  </a:lnTo>
                  <a:lnTo>
                    <a:pt x="376" y="1760"/>
                  </a:lnTo>
                  <a:lnTo>
                    <a:pt x="464" y="1692"/>
                  </a:lnTo>
                  <a:lnTo>
                    <a:pt x="540" y="1614"/>
                  </a:lnTo>
                  <a:lnTo>
                    <a:pt x="605" y="1528"/>
                  </a:lnTo>
                  <a:lnTo>
                    <a:pt x="659" y="1432"/>
                  </a:lnTo>
                  <a:lnTo>
                    <a:pt x="707" y="1330"/>
                  </a:lnTo>
                  <a:lnTo>
                    <a:pt x="755" y="1221"/>
                  </a:lnTo>
                  <a:lnTo>
                    <a:pt x="800" y="1108"/>
                  </a:lnTo>
                  <a:lnTo>
                    <a:pt x="848" y="989"/>
                  </a:lnTo>
                  <a:lnTo>
                    <a:pt x="899" y="872"/>
                  </a:lnTo>
                  <a:lnTo>
                    <a:pt x="960" y="749"/>
                  </a:lnTo>
                  <a:lnTo>
                    <a:pt x="1028" y="627"/>
                  </a:lnTo>
                  <a:lnTo>
                    <a:pt x="1110" y="503"/>
                  </a:lnTo>
                  <a:lnTo>
                    <a:pt x="1206" y="384"/>
                  </a:lnTo>
                  <a:lnTo>
                    <a:pt x="1319" y="265"/>
                  </a:lnTo>
                  <a:lnTo>
                    <a:pt x="1093" y="0"/>
                  </a:lnTo>
                  <a:lnTo>
                    <a:pt x="1093" y="0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56" name="Freeform 8">
              <a:extLst>
                <a:ext uri="{FF2B5EF4-FFF2-40B4-BE49-F238E27FC236}">
                  <a16:creationId xmlns:a16="http://schemas.microsoft.com/office/drawing/2014/main" id="{3D524A6A-591A-4F56-B7C0-03B460D59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2795"/>
              <a:ext cx="659" cy="930"/>
            </a:xfrm>
            <a:custGeom>
              <a:avLst/>
              <a:gdLst>
                <a:gd name="T0" fmla="*/ 1090 w 1319"/>
                <a:gd name="T1" fmla="*/ 0 h 1859"/>
                <a:gd name="T2" fmla="*/ 1029 w 1319"/>
                <a:gd name="T3" fmla="*/ 67 h 1859"/>
                <a:gd name="T4" fmla="*/ 977 w 1319"/>
                <a:gd name="T5" fmla="*/ 138 h 1859"/>
                <a:gd name="T6" fmla="*/ 874 w 1319"/>
                <a:gd name="T7" fmla="*/ 271 h 1859"/>
                <a:gd name="T8" fmla="*/ 789 w 1319"/>
                <a:gd name="T9" fmla="*/ 407 h 1859"/>
                <a:gd name="T10" fmla="*/ 715 w 1319"/>
                <a:gd name="T11" fmla="*/ 537 h 1859"/>
                <a:gd name="T12" fmla="*/ 650 w 1319"/>
                <a:gd name="T13" fmla="*/ 664 h 1859"/>
                <a:gd name="T14" fmla="*/ 597 w 1319"/>
                <a:gd name="T15" fmla="*/ 787 h 1859"/>
                <a:gd name="T16" fmla="*/ 546 w 1319"/>
                <a:gd name="T17" fmla="*/ 906 h 1859"/>
                <a:gd name="T18" fmla="*/ 501 w 1319"/>
                <a:gd name="T19" fmla="*/ 1016 h 1859"/>
                <a:gd name="T20" fmla="*/ 458 w 1319"/>
                <a:gd name="T21" fmla="*/ 1119 h 1859"/>
                <a:gd name="T22" fmla="*/ 416 w 1319"/>
                <a:gd name="T23" fmla="*/ 1217 h 1859"/>
                <a:gd name="T24" fmla="*/ 370 w 1319"/>
                <a:gd name="T25" fmla="*/ 1303 h 1859"/>
                <a:gd name="T26" fmla="*/ 320 w 1319"/>
                <a:gd name="T27" fmla="*/ 1382 h 1859"/>
                <a:gd name="T28" fmla="*/ 266 w 1319"/>
                <a:gd name="T29" fmla="*/ 1450 h 1859"/>
                <a:gd name="T30" fmla="*/ 204 w 1319"/>
                <a:gd name="T31" fmla="*/ 1508 h 1859"/>
                <a:gd name="T32" fmla="*/ 130 w 1319"/>
                <a:gd name="T33" fmla="*/ 1553 h 1859"/>
                <a:gd name="T34" fmla="*/ 42 w 1319"/>
                <a:gd name="T35" fmla="*/ 1584 h 1859"/>
                <a:gd name="T36" fmla="*/ 34 w 1319"/>
                <a:gd name="T37" fmla="*/ 1590 h 1859"/>
                <a:gd name="T38" fmla="*/ 17 w 1319"/>
                <a:gd name="T39" fmla="*/ 1604 h 1859"/>
                <a:gd name="T40" fmla="*/ 6 w 1319"/>
                <a:gd name="T41" fmla="*/ 1621 h 1859"/>
                <a:gd name="T42" fmla="*/ 3 w 1319"/>
                <a:gd name="T43" fmla="*/ 1644 h 1859"/>
                <a:gd name="T44" fmla="*/ 0 w 1319"/>
                <a:gd name="T45" fmla="*/ 1662 h 1859"/>
                <a:gd name="T46" fmla="*/ 0 w 1319"/>
                <a:gd name="T47" fmla="*/ 1689 h 1859"/>
                <a:gd name="T48" fmla="*/ 6 w 1319"/>
                <a:gd name="T49" fmla="*/ 1714 h 1859"/>
                <a:gd name="T50" fmla="*/ 11 w 1319"/>
                <a:gd name="T51" fmla="*/ 1740 h 1859"/>
                <a:gd name="T52" fmla="*/ 20 w 1319"/>
                <a:gd name="T53" fmla="*/ 1765 h 1859"/>
                <a:gd name="T54" fmla="*/ 31 w 1319"/>
                <a:gd name="T55" fmla="*/ 1791 h 1859"/>
                <a:gd name="T56" fmla="*/ 45 w 1319"/>
                <a:gd name="T57" fmla="*/ 1813 h 1859"/>
                <a:gd name="T58" fmla="*/ 62 w 1319"/>
                <a:gd name="T59" fmla="*/ 1830 h 1859"/>
                <a:gd name="T60" fmla="*/ 79 w 1319"/>
                <a:gd name="T61" fmla="*/ 1844 h 1859"/>
                <a:gd name="T62" fmla="*/ 102 w 1319"/>
                <a:gd name="T63" fmla="*/ 1856 h 1859"/>
                <a:gd name="T64" fmla="*/ 124 w 1319"/>
                <a:gd name="T65" fmla="*/ 1859 h 1859"/>
                <a:gd name="T66" fmla="*/ 147 w 1319"/>
                <a:gd name="T67" fmla="*/ 1859 h 1859"/>
                <a:gd name="T68" fmla="*/ 212 w 1319"/>
                <a:gd name="T69" fmla="*/ 1839 h 1859"/>
                <a:gd name="T70" fmla="*/ 271 w 1319"/>
                <a:gd name="T71" fmla="*/ 1816 h 1859"/>
                <a:gd name="T72" fmla="*/ 376 w 1319"/>
                <a:gd name="T73" fmla="*/ 1760 h 1859"/>
                <a:gd name="T74" fmla="*/ 464 w 1319"/>
                <a:gd name="T75" fmla="*/ 1692 h 1859"/>
                <a:gd name="T76" fmla="*/ 540 w 1319"/>
                <a:gd name="T77" fmla="*/ 1614 h 1859"/>
                <a:gd name="T78" fmla="*/ 605 w 1319"/>
                <a:gd name="T79" fmla="*/ 1528 h 1859"/>
                <a:gd name="T80" fmla="*/ 659 w 1319"/>
                <a:gd name="T81" fmla="*/ 1432 h 1859"/>
                <a:gd name="T82" fmla="*/ 707 w 1319"/>
                <a:gd name="T83" fmla="*/ 1330 h 1859"/>
                <a:gd name="T84" fmla="*/ 755 w 1319"/>
                <a:gd name="T85" fmla="*/ 1221 h 1859"/>
                <a:gd name="T86" fmla="*/ 800 w 1319"/>
                <a:gd name="T87" fmla="*/ 1108 h 1859"/>
                <a:gd name="T88" fmla="*/ 848 w 1319"/>
                <a:gd name="T89" fmla="*/ 989 h 1859"/>
                <a:gd name="T90" fmla="*/ 899 w 1319"/>
                <a:gd name="T91" fmla="*/ 872 h 1859"/>
                <a:gd name="T92" fmla="*/ 960 w 1319"/>
                <a:gd name="T93" fmla="*/ 749 h 1859"/>
                <a:gd name="T94" fmla="*/ 1028 w 1319"/>
                <a:gd name="T95" fmla="*/ 627 h 1859"/>
                <a:gd name="T96" fmla="*/ 1110 w 1319"/>
                <a:gd name="T97" fmla="*/ 503 h 1859"/>
                <a:gd name="T98" fmla="*/ 1206 w 1319"/>
                <a:gd name="T99" fmla="*/ 384 h 1859"/>
                <a:gd name="T100" fmla="*/ 1319 w 1319"/>
                <a:gd name="T101" fmla="*/ 265 h 1859"/>
                <a:gd name="T102" fmla="*/ 1093 w 1319"/>
                <a:gd name="T103" fmla="*/ 0 h 1859"/>
                <a:gd name="T104" fmla="*/ 1093 w 1319"/>
                <a:gd name="T105" fmla="*/ 0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859">
                  <a:moveTo>
                    <a:pt x="1090" y="0"/>
                  </a:moveTo>
                  <a:lnTo>
                    <a:pt x="1029" y="67"/>
                  </a:lnTo>
                  <a:lnTo>
                    <a:pt x="977" y="138"/>
                  </a:lnTo>
                  <a:lnTo>
                    <a:pt x="874" y="271"/>
                  </a:lnTo>
                  <a:lnTo>
                    <a:pt x="789" y="407"/>
                  </a:lnTo>
                  <a:lnTo>
                    <a:pt x="715" y="537"/>
                  </a:lnTo>
                  <a:lnTo>
                    <a:pt x="650" y="664"/>
                  </a:lnTo>
                  <a:lnTo>
                    <a:pt x="597" y="787"/>
                  </a:lnTo>
                  <a:lnTo>
                    <a:pt x="546" y="906"/>
                  </a:lnTo>
                  <a:lnTo>
                    <a:pt x="501" y="1016"/>
                  </a:lnTo>
                  <a:lnTo>
                    <a:pt x="458" y="1119"/>
                  </a:lnTo>
                  <a:lnTo>
                    <a:pt x="416" y="1217"/>
                  </a:lnTo>
                  <a:lnTo>
                    <a:pt x="370" y="1303"/>
                  </a:lnTo>
                  <a:lnTo>
                    <a:pt x="320" y="1382"/>
                  </a:lnTo>
                  <a:lnTo>
                    <a:pt x="266" y="1450"/>
                  </a:lnTo>
                  <a:lnTo>
                    <a:pt x="204" y="1508"/>
                  </a:lnTo>
                  <a:lnTo>
                    <a:pt x="130" y="1553"/>
                  </a:lnTo>
                  <a:lnTo>
                    <a:pt x="42" y="1584"/>
                  </a:lnTo>
                  <a:lnTo>
                    <a:pt x="34" y="1590"/>
                  </a:lnTo>
                  <a:lnTo>
                    <a:pt x="17" y="1604"/>
                  </a:lnTo>
                  <a:lnTo>
                    <a:pt x="6" y="1621"/>
                  </a:lnTo>
                  <a:lnTo>
                    <a:pt x="3" y="1644"/>
                  </a:lnTo>
                  <a:lnTo>
                    <a:pt x="0" y="1662"/>
                  </a:lnTo>
                  <a:lnTo>
                    <a:pt x="0" y="1689"/>
                  </a:lnTo>
                  <a:lnTo>
                    <a:pt x="6" y="1714"/>
                  </a:lnTo>
                  <a:lnTo>
                    <a:pt x="11" y="1740"/>
                  </a:lnTo>
                  <a:lnTo>
                    <a:pt x="20" y="1765"/>
                  </a:lnTo>
                  <a:lnTo>
                    <a:pt x="31" y="1791"/>
                  </a:lnTo>
                  <a:lnTo>
                    <a:pt x="45" y="1813"/>
                  </a:lnTo>
                  <a:lnTo>
                    <a:pt x="62" y="1830"/>
                  </a:lnTo>
                  <a:lnTo>
                    <a:pt x="79" y="1844"/>
                  </a:lnTo>
                  <a:lnTo>
                    <a:pt x="102" y="1856"/>
                  </a:lnTo>
                  <a:lnTo>
                    <a:pt x="124" y="1859"/>
                  </a:lnTo>
                  <a:lnTo>
                    <a:pt x="147" y="1859"/>
                  </a:lnTo>
                  <a:lnTo>
                    <a:pt x="212" y="1839"/>
                  </a:lnTo>
                  <a:lnTo>
                    <a:pt x="271" y="1816"/>
                  </a:lnTo>
                  <a:lnTo>
                    <a:pt x="376" y="1760"/>
                  </a:lnTo>
                  <a:lnTo>
                    <a:pt x="464" y="1692"/>
                  </a:lnTo>
                  <a:lnTo>
                    <a:pt x="540" y="1614"/>
                  </a:lnTo>
                  <a:lnTo>
                    <a:pt x="605" y="1528"/>
                  </a:lnTo>
                  <a:lnTo>
                    <a:pt x="659" y="1432"/>
                  </a:lnTo>
                  <a:lnTo>
                    <a:pt x="707" y="1330"/>
                  </a:lnTo>
                  <a:lnTo>
                    <a:pt x="755" y="1221"/>
                  </a:lnTo>
                  <a:lnTo>
                    <a:pt x="800" y="1108"/>
                  </a:lnTo>
                  <a:lnTo>
                    <a:pt x="848" y="989"/>
                  </a:lnTo>
                  <a:lnTo>
                    <a:pt x="899" y="872"/>
                  </a:lnTo>
                  <a:lnTo>
                    <a:pt x="960" y="749"/>
                  </a:lnTo>
                  <a:lnTo>
                    <a:pt x="1028" y="627"/>
                  </a:lnTo>
                  <a:lnTo>
                    <a:pt x="1110" y="503"/>
                  </a:lnTo>
                  <a:lnTo>
                    <a:pt x="1206" y="384"/>
                  </a:lnTo>
                  <a:lnTo>
                    <a:pt x="1319" y="265"/>
                  </a:lnTo>
                  <a:lnTo>
                    <a:pt x="1093" y="0"/>
                  </a:lnTo>
                  <a:lnTo>
                    <a:pt x="1093" y="0"/>
                  </a:lnTo>
                </a:path>
              </a:pathLst>
            </a:custGeom>
            <a:noFill/>
            <a:ln w="1588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57" name="Freeform 9">
              <a:extLst>
                <a:ext uri="{FF2B5EF4-FFF2-40B4-BE49-F238E27FC236}">
                  <a16:creationId xmlns:a16="http://schemas.microsoft.com/office/drawing/2014/main" id="{8CD88C5D-E8D0-4EEE-BEEE-880EAA49B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2901"/>
              <a:ext cx="159" cy="250"/>
            </a:xfrm>
            <a:custGeom>
              <a:avLst/>
              <a:gdLst>
                <a:gd name="T0" fmla="*/ 257 w 318"/>
                <a:gd name="T1" fmla="*/ 17 h 500"/>
                <a:gd name="T2" fmla="*/ 270 w 318"/>
                <a:gd name="T3" fmla="*/ 5 h 500"/>
                <a:gd name="T4" fmla="*/ 284 w 318"/>
                <a:gd name="T5" fmla="*/ 0 h 500"/>
                <a:gd name="T6" fmla="*/ 297 w 318"/>
                <a:gd name="T7" fmla="*/ 0 h 500"/>
                <a:gd name="T8" fmla="*/ 308 w 318"/>
                <a:gd name="T9" fmla="*/ 5 h 500"/>
                <a:gd name="T10" fmla="*/ 314 w 318"/>
                <a:gd name="T11" fmla="*/ 17 h 500"/>
                <a:gd name="T12" fmla="*/ 318 w 318"/>
                <a:gd name="T13" fmla="*/ 31 h 500"/>
                <a:gd name="T14" fmla="*/ 314 w 318"/>
                <a:gd name="T15" fmla="*/ 48 h 500"/>
                <a:gd name="T16" fmla="*/ 311 w 318"/>
                <a:gd name="T17" fmla="*/ 59 h 500"/>
                <a:gd name="T18" fmla="*/ 304 w 318"/>
                <a:gd name="T19" fmla="*/ 69 h 500"/>
                <a:gd name="T20" fmla="*/ 297 w 318"/>
                <a:gd name="T21" fmla="*/ 76 h 500"/>
                <a:gd name="T22" fmla="*/ 277 w 318"/>
                <a:gd name="T23" fmla="*/ 101 h 500"/>
                <a:gd name="T24" fmla="*/ 263 w 318"/>
                <a:gd name="T25" fmla="*/ 121 h 500"/>
                <a:gd name="T26" fmla="*/ 249 w 318"/>
                <a:gd name="T27" fmla="*/ 144 h 500"/>
                <a:gd name="T28" fmla="*/ 236 w 318"/>
                <a:gd name="T29" fmla="*/ 164 h 500"/>
                <a:gd name="T30" fmla="*/ 218 w 318"/>
                <a:gd name="T31" fmla="*/ 189 h 500"/>
                <a:gd name="T32" fmla="*/ 205 w 318"/>
                <a:gd name="T33" fmla="*/ 216 h 500"/>
                <a:gd name="T34" fmla="*/ 188 w 318"/>
                <a:gd name="T35" fmla="*/ 240 h 500"/>
                <a:gd name="T36" fmla="*/ 171 w 318"/>
                <a:gd name="T37" fmla="*/ 268 h 500"/>
                <a:gd name="T38" fmla="*/ 155 w 318"/>
                <a:gd name="T39" fmla="*/ 298 h 500"/>
                <a:gd name="T40" fmla="*/ 140 w 318"/>
                <a:gd name="T41" fmla="*/ 325 h 500"/>
                <a:gd name="T42" fmla="*/ 123 w 318"/>
                <a:gd name="T43" fmla="*/ 353 h 500"/>
                <a:gd name="T44" fmla="*/ 107 w 318"/>
                <a:gd name="T45" fmla="*/ 381 h 500"/>
                <a:gd name="T46" fmla="*/ 93 w 318"/>
                <a:gd name="T47" fmla="*/ 414 h 500"/>
                <a:gd name="T48" fmla="*/ 79 w 318"/>
                <a:gd name="T49" fmla="*/ 441 h 500"/>
                <a:gd name="T50" fmla="*/ 65 w 318"/>
                <a:gd name="T51" fmla="*/ 472 h 500"/>
                <a:gd name="T52" fmla="*/ 62 w 318"/>
                <a:gd name="T53" fmla="*/ 479 h 500"/>
                <a:gd name="T54" fmla="*/ 51 w 318"/>
                <a:gd name="T55" fmla="*/ 493 h 500"/>
                <a:gd name="T56" fmla="*/ 40 w 318"/>
                <a:gd name="T57" fmla="*/ 500 h 500"/>
                <a:gd name="T58" fmla="*/ 25 w 318"/>
                <a:gd name="T59" fmla="*/ 500 h 500"/>
                <a:gd name="T60" fmla="*/ 14 w 318"/>
                <a:gd name="T61" fmla="*/ 496 h 500"/>
                <a:gd name="T62" fmla="*/ 6 w 318"/>
                <a:gd name="T63" fmla="*/ 480 h 500"/>
                <a:gd name="T64" fmla="*/ 3 w 318"/>
                <a:gd name="T65" fmla="*/ 466 h 500"/>
                <a:gd name="T66" fmla="*/ 0 w 318"/>
                <a:gd name="T67" fmla="*/ 455 h 500"/>
                <a:gd name="T68" fmla="*/ 3 w 318"/>
                <a:gd name="T69" fmla="*/ 446 h 500"/>
                <a:gd name="T70" fmla="*/ 3 w 318"/>
                <a:gd name="T71" fmla="*/ 438 h 500"/>
                <a:gd name="T72" fmla="*/ 8 w 318"/>
                <a:gd name="T73" fmla="*/ 428 h 500"/>
                <a:gd name="T74" fmla="*/ 14 w 318"/>
                <a:gd name="T75" fmla="*/ 414 h 500"/>
                <a:gd name="T76" fmla="*/ 20 w 318"/>
                <a:gd name="T77" fmla="*/ 398 h 500"/>
                <a:gd name="T78" fmla="*/ 34 w 318"/>
                <a:gd name="T79" fmla="*/ 367 h 500"/>
                <a:gd name="T80" fmla="*/ 48 w 318"/>
                <a:gd name="T81" fmla="*/ 339 h 500"/>
                <a:gd name="T82" fmla="*/ 62 w 318"/>
                <a:gd name="T83" fmla="*/ 308 h 500"/>
                <a:gd name="T84" fmla="*/ 79 w 318"/>
                <a:gd name="T85" fmla="*/ 281 h 500"/>
                <a:gd name="T86" fmla="*/ 96 w 318"/>
                <a:gd name="T87" fmla="*/ 250 h 500"/>
                <a:gd name="T88" fmla="*/ 113 w 318"/>
                <a:gd name="T89" fmla="*/ 220 h 500"/>
                <a:gd name="T90" fmla="*/ 130 w 318"/>
                <a:gd name="T91" fmla="*/ 192 h 500"/>
                <a:gd name="T92" fmla="*/ 147 w 318"/>
                <a:gd name="T93" fmla="*/ 164 h 500"/>
                <a:gd name="T94" fmla="*/ 167 w 318"/>
                <a:gd name="T95" fmla="*/ 138 h 500"/>
                <a:gd name="T96" fmla="*/ 181 w 318"/>
                <a:gd name="T97" fmla="*/ 116 h 500"/>
                <a:gd name="T98" fmla="*/ 198 w 318"/>
                <a:gd name="T99" fmla="*/ 93 h 500"/>
                <a:gd name="T100" fmla="*/ 215 w 318"/>
                <a:gd name="T101" fmla="*/ 70 h 500"/>
                <a:gd name="T102" fmla="*/ 229 w 318"/>
                <a:gd name="T103" fmla="*/ 51 h 500"/>
                <a:gd name="T104" fmla="*/ 246 w 318"/>
                <a:gd name="T105" fmla="*/ 34 h 500"/>
                <a:gd name="T106" fmla="*/ 257 w 318"/>
                <a:gd name="T107" fmla="*/ 19 h 500"/>
                <a:gd name="T108" fmla="*/ 257 w 318"/>
                <a:gd name="T109" fmla="*/ 19 h 500"/>
                <a:gd name="T110" fmla="*/ 257 w 318"/>
                <a:gd name="T111" fmla="*/ 1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" h="500">
                  <a:moveTo>
                    <a:pt x="257" y="17"/>
                  </a:moveTo>
                  <a:lnTo>
                    <a:pt x="270" y="5"/>
                  </a:lnTo>
                  <a:lnTo>
                    <a:pt x="284" y="0"/>
                  </a:lnTo>
                  <a:lnTo>
                    <a:pt x="297" y="0"/>
                  </a:lnTo>
                  <a:lnTo>
                    <a:pt x="308" y="5"/>
                  </a:lnTo>
                  <a:lnTo>
                    <a:pt x="314" y="17"/>
                  </a:lnTo>
                  <a:lnTo>
                    <a:pt x="318" y="31"/>
                  </a:lnTo>
                  <a:lnTo>
                    <a:pt x="314" y="48"/>
                  </a:lnTo>
                  <a:lnTo>
                    <a:pt x="311" y="59"/>
                  </a:lnTo>
                  <a:lnTo>
                    <a:pt x="304" y="69"/>
                  </a:lnTo>
                  <a:lnTo>
                    <a:pt x="297" y="76"/>
                  </a:lnTo>
                  <a:lnTo>
                    <a:pt x="277" y="101"/>
                  </a:lnTo>
                  <a:lnTo>
                    <a:pt x="263" y="121"/>
                  </a:lnTo>
                  <a:lnTo>
                    <a:pt x="249" y="144"/>
                  </a:lnTo>
                  <a:lnTo>
                    <a:pt x="236" y="164"/>
                  </a:lnTo>
                  <a:lnTo>
                    <a:pt x="218" y="189"/>
                  </a:lnTo>
                  <a:lnTo>
                    <a:pt x="205" y="216"/>
                  </a:lnTo>
                  <a:lnTo>
                    <a:pt x="188" y="240"/>
                  </a:lnTo>
                  <a:lnTo>
                    <a:pt x="171" y="268"/>
                  </a:lnTo>
                  <a:lnTo>
                    <a:pt x="155" y="298"/>
                  </a:lnTo>
                  <a:lnTo>
                    <a:pt x="140" y="325"/>
                  </a:lnTo>
                  <a:lnTo>
                    <a:pt x="123" y="353"/>
                  </a:lnTo>
                  <a:lnTo>
                    <a:pt x="107" y="381"/>
                  </a:lnTo>
                  <a:lnTo>
                    <a:pt x="93" y="414"/>
                  </a:lnTo>
                  <a:lnTo>
                    <a:pt x="79" y="441"/>
                  </a:lnTo>
                  <a:lnTo>
                    <a:pt x="65" y="472"/>
                  </a:lnTo>
                  <a:lnTo>
                    <a:pt x="62" y="479"/>
                  </a:lnTo>
                  <a:lnTo>
                    <a:pt x="51" y="493"/>
                  </a:lnTo>
                  <a:lnTo>
                    <a:pt x="40" y="500"/>
                  </a:lnTo>
                  <a:lnTo>
                    <a:pt x="25" y="500"/>
                  </a:lnTo>
                  <a:lnTo>
                    <a:pt x="14" y="496"/>
                  </a:lnTo>
                  <a:lnTo>
                    <a:pt x="6" y="480"/>
                  </a:lnTo>
                  <a:lnTo>
                    <a:pt x="3" y="466"/>
                  </a:lnTo>
                  <a:lnTo>
                    <a:pt x="0" y="455"/>
                  </a:lnTo>
                  <a:lnTo>
                    <a:pt x="3" y="446"/>
                  </a:lnTo>
                  <a:lnTo>
                    <a:pt x="3" y="438"/>
                  </a:lnTo>
                  <a:lnTo>
                    <a:pt x="8" y="428"/>
                  </a:lnTo>
                  <a:lnTo>
                    <a:pt x="14" y="414"/>
                  </a:lnTo>
                  <a:lnTo>
                    <a:pt x="20" y="398"/>
                  </a:lnTo>
                  <a:lnTo>
                    <a:pt x="34" y="367"/>
                  </a:lnTo>
                  <a:lnTo>
                    <a:pt x="48" y="339"/>
                  </a:lnTo>
                  <a:lnTo>
                    <a:pt x="62" y="308"/>
                  </a:lnTo>
                  <a:lnTo>
                    <a:pt x="79" y="281"/>
                  </a:lnTo>
                  <a:lnTo>
                    <a:pt x="96" y="250"/>
                  </a:lnTo>
                  <a:lnTo>
                    <a:pt x="113" y="220"/>
                  </a:lnTo>
                  <a:lnTo>
                    <a:pt x="130" y="192"/>
                  </a:lnTo>
                  <a:lnTo>
                    <a:pt x="147" y="164"/>
                  </a:lnTo>
                  <a:lnTo>
                    <a:pt x="167" y="138"/>
                  </a:lnTo>
                  <a:lnTo>
                    <a:pt x="181" y="116"/>
                  </a:lnTo>
                  <a:lnTo>
                    <a:pt x="198" y="93"/>
                  </a:lnTo>
                  <a:lnTo>
                    <a:pt x="215" y="70"/>
                  </a:lnTo>
                  <a:lnTo>
                    <a:pt x="229" y="51"/>
                  </a:lnTo>
                  <a:lnTo>
                    <a:pt x="246" y="34"/>
                  </a:lnTo>
                  <a:lnTo>
                    <a:pt x="257" y="19"/>
                  </a:lnTo>
                  <a:lnTo>
                    <a:pt x="257" y="19"/>
                  </a:lnTo>
                  <a:lnTo>
                    <a:pt x="25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58" name="Freeform 10">
              <a:extLst>
                <a:ext uri="{FF2B5EF4-FFF2-40B4-BE49-F238E27FC236}">
                  <a16:creationId xmlns:a16="http://schemas.microsoft.com/office/drawing/2014/main" id="{53429580-E0DB-4338-8A50-B2E0E9BBD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2901"/>
              <a:ext cx="159" cy="250"/>
            </a:xfrm>
            <a:custGeom>
              <a:avLst/>
              <a:gdLst>
                <a:gd name="T0" fmla="*/ 257 w 318"/>
                <a:gd name="T1" fmla="*/ 17 h 500"/>
                <a:gd name="T2" fmla="*/ 270 w 318"/>
                <a:gd name="T3" fmla="*/ 5 h 500"/>
                <a:gd name="T4" fmla="*/ 284 w 318"/>
                <a:gd name="T5" fmla="*/ 0 h 500"/>
                <a:gd name="T6" fmla="*/ 297 w 318"/>
                <a:gd name="T7" fmla="*/ 0 h 500"/>
                <a:gd name="T8" fmla="*/ 308 w 318"/>
                <a:gd name="T9" fmla="*/ 5 h 500"/>
                <a:gd name="T10" fmla="*/ 314 w 318"/>
                <a:gd name="T11" fmla="*/ 17 h 500"/>
                <a:gd name="T12" fmla="*/ 318 w 318"/>
                <a:gd name="T13" fmla="*/ 31 h 500"/>
                <a:gd name="T14" fmla="*/ 314 w 318"/>
                <a:gd name="T15" fmla="*/ 48 h 500"/>
                <a:gd name="T16" fmla="*/ 311 w 318"/>
                <a:gd name="T17" fmla="*/ 59 h 500"/>
                <a:gd name="T18" fmla="*/ 304 w 318"/>
                <a:gd name="T19" fmla="*/ 69 h 500"/>
                <a:gd name="T20" fmla="*/ 297 w 318"/>
                <a:gd name="T21" fmla="*/ 76 h 500"/>
                <a:gd name="T22" fmla="*/ 277 w 318"/>
                <a:gd name="T23" fmla="*/ 101 h 500"/>
                <a:gd name="T24" fmla="*/ 263 w 318"/>
                <a:gd name="T25" fmla="*/ 121 h 500"/>
                <a:gd name="T26" fmla="*/ 249 w 318"/>
                <a:gd name="T27" fmla="*/ 144 h 500"/>
                <a:gd name="T28" fmla="*/ 236 w 318"/>
                <a:gd name="T29" fmla="*/ 164 h 500"/>
                <a:gd name="T30" fmla="*/ 218 w 318"/>
                <a:gd name="T31" fmla="*/ 189 h 500"/>
                <a:gd name="T32" fmla="*/ 205 w 318"/>
                <a:gd name="T33" fmla="*/ 216 h 500"/>
                <a:gd name="T34" fmla="*/ 188 w 318"/>
                <a:gd name="T35" fmla="*/ 240 h 500"/>
                <a:gd name="T36" fmla="*/ 171 w 318"/>
                <a:gd name="T37" fmla="*/ 268 h 500"/>
                <a:gd name="T38" fmla="*/ 155 w 318"/>
                <a:gd name="T39" fmla="*/ 298 h 500"/>
                <a:gd name="T40" fmla="*/ 140 w 318"/>
                <a:gd name="T41" fmla="*/ 325 h 500"/>
                <a:gd name="T42" fmla="*/ 123 w 318"/>
                <a:gd name="T43" fmla="*/ 353 h 500"/>
                <a:gd name="T44" fmla="*/ 107 w 318"/>
                <a:gd name="T45" fmla="*/ 381 h 500"/>
                <a:gd name="T46" fmla="*/ 93 w 318"/>
                <a:gd name="T47" fmla="*/ 414 h 500"/>
                <a:gd name="T48" fmla="*/ 79 w 318"/>
                <a:gd name="T49" fmla="*/ 441 h 500"/>
                <a:gd name="T50" fmla="*/ 65 w 318"/>
                <a:gd name="T51" fmla="*/ 472 h 500"/>
                <a:gd name="T52" fmla="*/ 62 w 318"/>
                <a:gd name="T53" fmla="*/ 479 h 500"/>
                <a:gd name="T54" fmla="*/ 51 w 318"/>
                <a:gd name="T55" fmla="*/ 493 h 500"/>
                <a:gd name="T56" fmla="*/ 40 w 318"/>
                <a:gd name="T57" fmla="*/ 500 h 500"/>
                <a:gd name="T58" fmla="*/ 25 w 318"/>
                <a:gd name="T59" fmla="*/ 500 h 500"/>
                <a:gd name="T60" fmla="*/ 14 w 318"/>
                <a:gd name="T61" fmla="*/ 496 h 500"/>
                <a:gd name="T62" fmla="*/ 6 w 318"/>
                <a:gd name="T63" fmla="*/ 480 h 500"/>
                <a:gd name="T64" fmla="*/ 3 w 318"/>
                <a:gd name="T65" fmla="*/ 466 h 500"/>
                <a:gd name="T66" fmla="*/ 0 w 318"/>
                <a:gd name="T67" fmla="*/ 455 h 500"/>
                <a:gd name="T68" fmla="*/ 3 w 318"/>
                <a:gd name="T69" fmla="*/ 446 h 500"/>
                <a:gd name="T70" fmla="*/ 3 w 318"/>
                <a:gd name="T71" fmla="*/ 438 h 500"/>
                <a:gd name="T72" fmla="*/ 8 w 318"/>
                <a:gd name="T73" fmla="*/ 428 h 500"/>
                <a:gd name="T74" fmla="*/ 14 w 318"/>
                <a:gd name="T75" fmla="*/ 414 h 500"/>
                <a:gd name="T76" fmla="*/ 20 w 318"/>
                <a:gd name="T77" fmla="*/ 398 h 500"/>
                <a:gd name="T78" fmla="*/ 34 w 318"/>
                <a:gd name="T79" fmla="*/ 367 h 500"/>
                <a:gd name="T80" fmla="*/ 48 w 318"/>
                <a:gd name="T81" fmla="*/ 339 h 500"/>
                <a:gd name="T82" fmla="*/ 62 w 318"/>
                <a:gd name="T83" fmla="*/ 308 h 500"/>
                <a:gd name="T84" fmla="*/ 79 w 318"/>
                <a:gd name="T85" fmla="*/ 281 h 500"/>
                <a:gd name="T86" fmla="*/ 96 w 318"/>
                <a:gd name="T87" fmla="*/ 250 h 500"/>
                <a:gd name="T88" fmla="*/ 113 w 318"/>
                <a:gd name="T89" fmla="*/ 220 h 500"/>
                <a:gd name="T90" fmla="*/ 130 w 318"/>
                <a:gd name="T91" fmla="*/ 192 h 500"/>
                <a:gd name="T92" fmla="*/ 147 w 318"/>
                <a:gd name="T93" fmla="*/ 164 h 500"/>
                <a:gd name="T94" fmla="*/ 167 w 318"/>
                <a:gd name="T95" fmla="*/ 138 h 500"/>
                <a:gd name="T96" fmla="*/ 181 w 318"/>
                <a:gd name="T97" fmla="*/ 116 h 500"/>
                <a:gd name="T98" fmla="*/ 198 w 318"/>
                <a:gd name="T99" fmla="*/ 93 h 500"/>
                <a:gd name="T100" fmla="*/ 215 w 318"/>
                <a:gd name="T101" fmla="*/ 70 h 500"/>
                <a:gd name="T102" fmla="*/ 229 w 318"/>
                <a:gd name="T103" fmla="*/ 51 h 500"/>
                <a:gd name="T104" fmla="*/ 246 w 318"/>
                <a:gd name="T105" fmla="*/ 34 h 500"/>
                <a:gd name="T106" fmla="*/ 257 w 318"/>
                <a:gd name="T107" fmla="*/ 19 h 500"/>
                <a:gd name="T108" fmla="*/ 257 w 318"/>
                <a:gd name="T109" fmla="*/ 1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500">
                  <a:moveTo>
                    <a:pt x="257" y="17"/>
                  </a:moveTo>
                  <a:lnTo>
                    <a:pt x="270" y="5"/>
                  </a:lnTo>
                  <a:lnTo>
                    <a:pt x="284" y="0"/>
                  </a:lnTo>
                  <a:lnTo>
                    <a:pt x="297" y="0"/>
                  </a:lnTo>
                  <a:lnTo>
                    <a:pt x="308" y="5"/>
                  </a:lnTo>
                  <a:lnTo>
                    <a:pt x="314" y="17"/>
                  </a:lnTo>
                  <a:lnTo>
                    <a:pt x="318" y="31"/>
                  </a:lnTo>
                  <a:lnTo>
                    <a:pt x="314" y="48"/>
                  </a:lnTo>
                  <a:lnTo>
                    <a:pt x="311" y="59"/>
                  </a:lnTo>
                  <a:lnTo>
                    <a:pt x="304" y="69"/>
                  </a:lnTo>
                  <a:lnTo>
                    <a:pt x="297" y="76"/>
                  </a:lnTo>
                  <a:lnTo>
                    <a:pt x="277" y="101"/>
                  </a:lnTo>
                  <a:lnTo>
                    <a:pt x="263" y="121"/>
                  </a:lnTo>
                  <a:lnTo>
                    <a:pt x="249" y="144"/>
                  </a:lnTo>
                  <a:lnTo>
                    <a:pt x="236" y="164"/>
                  </a:lnTo>
                  <a:lnTo>
                    <a:pt x="218" y="189"/>
                  </a:lnTo>
                  <a:lnTo>
                    <a:pt x="205" y="216"/>
                  </a:lnTo>
                  <a:lnTo>
                    <a:pt x="188" y="240"/>
                  </a:lnTo>
                  <a:lnTo>
                    <a:pt x="171" y="268"/>
                  </a:lnTo>
                  <a:lnTo>
                    <a:pt x="155" y="298"/>
                  </a:lnTo>
                  <a:lnTo>
                    <a:pt x="140" y="325"/>
                  </a:lnTo>
                  <a:lnTo>
                    <a:pt x="123" y="353"/>
                  </a:lnTo>
                  <a:lnTo>
                    <a:pt x="107" y="381"/>
                  </a:lnTo>
                  <a:lnTo>
                    <a:pt x="93" y="414"/>
                  </a:lnTo>
                  <a:lnTo>
                    <a:pt x="79" y="441"/>
                  </a:lnTo>
                  <a:lnTo>
                    <a:pt x="65" y="472"/>
                  </a:lnTo>
                  <a:lnTo>
                    <a:pt x="62" y="479"/>
                  </a:lnTo>
                  <a:lnTo>
                    <a:pt x="51" y="493"/>
                  </a:lnTo>
                  <a:lnTo>
                    <a:pt x="40" y="500"/>
                  </a:lnTo>
                  <a:lnTo>
                    <a:pt x="25" y="500"/>
                  </a:lnTo>
                  <a:lnTo>
                    <a:pt x="14" y="496"/>
                  </a:lnTo>
                  <a:lnTo>
                    <a:pt x="6" y="480"/>
                  </a:lnTo>
                  <a:lnTo>
                    <a:pt x="3" y="466"/>
                  </a:lnTo>
                  <a:lnTo>
                    <a:pt x="0" y="455"/>
                  </a:lnTo>
                  <a:lnTo>
                    <a:pt x="3" y="446"/>
                  </a:lnTo>
                  <a:lnTo>
                    <a:pt x="3" y="438"/>
                  </a:lnTo>
                  <a:lnTo>
                    <a:pt x="8" y="428"/>
                  </a:lnTo>
                  <a:lnTo>
                    <a:pt x="14" y="414"/>
                  </a:lnTo>
                  <a:lnTo>
                    <a:pt x="20" y="398"/>
                  </a:lnTo>
                  <a:lnTo>
                    <a:pt x="34" y="367"/>
                  </a:lnTo>
                  <a:lnTo>
                    <a:pt x="48" y="339"/>
                  </a:lnTo>
                  <a:lnTo>
                    <a:pt x="62" y="308"/>
                  </a:lnTo>
                  <a:lnTo>
                    <a:pt x="79" y="281"/>
                  </a:lnTo>
                  <a:lnTo>
                    <a:pt x="96" y="250"/>
                  </a:lnTo>
                  <a:lnTo>
                    <a:pt x="113" y="220"/>
                  </a:lnTo>
                  <a:lnTo>
                    <a:pt x="130" y="192"/>
                  </a:lnTo>
                  <a:lnTo>
                    <a:pt x="147" y="164"/>
                  </a:lnTo>
                  <a:lnTo>
                    <a:pt x="167" y="138"/>
                  </a:lnTo>
                  <a:lnTo>
                    <a:pt x="181" y="116"/>
                  </a:lnTo>
                  <a:lnTo>
                    <a:pt x="198" y="93"/>
                  </a:lnTo>
                  <a:lnTo>
                    <a:pt x="215" y="70"/>
                  </a:lnTo>
                  <a:lnTo>
                    <a:pt x="229" y="51"/>
                  </a:lnTo>
                  <a:lnTo>
                    <a:pt x="246" y="34"/>
                  </a:lnTo>
                  <a:lnTo>
                    <a:pt x="257" y="19"/>
                  </a:lnTo>
                  <a:lnTo>
                    <a:pt x="257" y="19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59" name="Freeform 11">
              <a:extLst>
                <a:ext uri="{FF2B5EF4-FFF2-40B4-BE49-F238E27FC236}">
                  <a16:creationId xmlns:a16="http://schemas.microsoft.com/office/drawing/2014/main" id="{DF980165-3DCF-451D-8AFA-169CF083E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2654"/>
              <a:ext cx="297" cy="287"/>
            </a:xfrm>
            <a:custGeom>
              <a:avLst/>
              <a:gdLst>
                <a:gd name="T0" fmla="*/ 17 w 595"/>
                <a:gd name="T1" fmla="*/ 249 h 574"/>
                <a:gd name="T2" fmla="*/ 0 w 595"/>
                <a:gd name="T3" fmla="*/ 291 h 574"/>
                <a:gd name="T4" fmla="*/ 20 w 595"/>
                <a:gd name="T5" fmla="*/ 418 h 574"/>
                <a:gd name="T6" fmla="*/ 30 w 595"/>
                <a:gd name="T7" fmla="*/ 458 h 574"/>
                <a:gd name="T8" fmla="*/ 181 w 595"/>
                <a:gd name="T9" fmla="*/ 574 h 574"/>
                <a:gd name="T10" fmla="*/ 335 w 595"/>
                <a:gd name="T11" fmla="*/ 565 h 574"/>
                <a:gd name="T12" fmla="*/ 595 w 595"/>
                <a:gd name="T13" fmla="*/ 308 h 574"/>
                <a:gd name="T14" fmla="*/ 311 w 595"/>
                <a:gd name="T15" fmla="*/ 0 h 574"/>
                <a:gd name="T16" fmla="*/ 263 w 595"/>
                <a:gd name="T17" fmla="*/ 5 h 574"/>
                <a:gd name="T18" fmla="*/ 17 w 595"/>
                <a:gd name="T19" fmla="*/ 249 h 574"/>
                <a:gd name="T20" fmla="*/ 17 w 595"/>
                <a:gd name="T21" fmla="*/ 24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574">
                  <a:moveTo>
                    <a:pt x="17" y="249"/>
                  </a:moveTo>
                  <a:lnTo>
                    <a:pt x="0" y="291"/>
                  </a:lnTo>
                  <a:lnTo>
                    <a:pt x="20" y="418"/>
                  </a:lnTo>
                  <a:lnTo>
                    <a:pt x="30" y="458"/>
                  </a:lnTo>
                  <a:lnTo>
                    <a:pt x="181" y="574"/>
                  </a:lnTo>
                  <a:lnTo>
                    <a:pt x="335" y="565"/>
                  </a:lnTo>
                  <a:lnTo>
                    <a:pt x="595" y="308"/>
                  </a:lnTo>
                  <a:lnTo>
                    <a:pt x="311" y="0"/>
                  </a:lnTo>
                  <a:lnTo>
                    <a:pt x="263" y="5"/>
                  </a:lnTo>
                  <a:lnTo>
                    <a:pt x="17" y="249"/>
                  </a:lnTo>
                  <a:lnTo>
                    <a:pt x="17" y="249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60" name="Freeform 12">
              <a:extLst>
                <a:ext uri="{FF2B5EF4-FFF2-40B4-BE49-F238E27FC236}">
                  <a16:creationId xmlns:a16="http://schemas.microsoft.com/office/drawing/2014/main" id="{4E7E8C77-189F-4DFB-B9E2-CBC2480E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2654"/>
              <a:ext cx="297" cy="287"/>
            </a:xfrm>
            <a:custGeom>
              <a:avLst/>
              <a:gdLst>
                <a:gd name="T0" fmla="*/ 17 w 595"/>
                <a:gd name="T1" fmla="*/ 249 h 574"/>
                <a:gd name="T2" fmla="*/ 0 w 595"/>
                <a:gd name="T3" fmla="*/ 291 h 574"/>
                <a:gd name="T4" fmla="*/ 20 w 595"/>
                <a:gd name="T5" fmla="*/ 418 h 574"/>
                <a:gd name="T6" fmla="*/ 30 w 595"/>
                <a:gd name="T7" fmla="*/ 458 h 574"/>
                <a:gd name="T8" fmla="*/ 181 w 595"/>
                <a:gd name="T9" fmla="*/ 574 h 574"/>
                <a:gd name="T10" fmla="*/ 335 w 595"/>
                <a:gd name="T11" fmla="*/ 565 h 574"/>
                <a:gd name="T12" fmla="*/ 595 w 595"/>
                <a:gd name="T13" fmla="*/ 308 h 574"/>
                <a:gd name="T14" fmla="*/ 311 w 595"/>
                <a:gd name="T15" fmla="*/ 0 h 574"/>
                <a:gd name="T16" fmla="*/ 263 w 595"/>
                <a:gd name="T17" fmla="*/ 5 h 574"/>
                <a:gd name="T18" fmla="*/ 17 w 595"/>
                <a:gd name="T19" fmla="*/ 249 h 574"/>
                <a:gd name="T20" fmla="*/ 17 w 595"/>
                <a:gd name="T21" fmla="*/ 24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574">
                  <a:moveTo>
                    <a:pt x="17" y="249"/>
                  </a:moveTo>
                  <a:lnTo>
                    <a:pt x="0" y="291"/>
                  </a:lnTo>
                  <a:lnTo>
                    <a:pt x="20" y="418"/>
                  </a:lnTo>
                  <a:lnTo>
                    <a:pt x="30" y="458"/>
                  </a:lnTo>
                  <a:lnTo>
                    <a:pt x="181" y="574"/>
                  </a:lnTo>
                  <a:lnTo>
                    <a:pt x="335" y="565"/>
                  </a:lnTo>
                  <a:lnTo>
                    <a:pt x="595" y="308"/>
                  </a:lnTo>
                  <a:lnTo>
                    <a:pt x="311" y="0"/>
                  </a:lnTo>
                  <a:lnTo>
                    <a:pt x="263" y="5"/>
                  </a:lnTo>
                  <a:lnTo>
                    <a:pt x="17" y="249"/>
                  </a:lnTo>
                  <a:lnTo>
                    <a:pt x="17" y="24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61" name="Freeform 13">
              <a:extLst>
                <a:ext uri="{FF2B5EF4-FFF2-40B4-BE49-F238E27FC236}">
                  <a16:creationId xmlns:a16="http://schemas.microsoft.com/office/drawing/2014/main" id="{3EF3826A-B32B-4AA1-97EE-1E8745786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226"/>
              <a:ext cx="832" cy="719"/>
            </a:xfrm>
            <a:custGeom>
              <a:avLst/>
              <a:gdLst>
                <a:gd name="T0" fmla="*/ 249 w 1664"/>
                <a:gd name="T1" fmla="*/ 1063 h 1436"/>
                <a:gd name="T2" fmla="*/ 532 w 1664"/>
                <a:gd name="T3" fmla="*/ 1354 h 1436"/>
                <a:gd name="T4" fmla="*/ 611 w 1664"/>
                <a:gd name="T5" fmla="*/ 1354 h 1436"/>
                <a:gd name="T6" fmla="*/ 1213 w 1664"/>
                <a:gd name="T7" fmla="*/ 775 h 1436"/>
                <a:gd name="T8" fmla="*/ 1213 w 1664"/>
                <a:gd name="T9" fmla="*/ 446 h 1436"/>
                <a:gd name="T10" fmla="*/ 1134 w 1664"/>
                <a:gd name="T11" fmla="*/ 432 h 1436"/>
                <a:gd name="T12" fmla="*/ 1213 w 1664"/>
                <a:gd name="T13" fmla="*/ 316 h 1436"/>
                <a:gd name="T14" fmla="*/ 1292 w 1664"/>
                <a:gd name="T15" fmla="*/ 268 h 1436"/>
                <a:gd name="T16" fmla="*/ 1281 w 1664"/>
                <a:gd name="T17" fmla="*/ 121 h 1436"/>
                <a:gd name="T18" fmla="*/ 1195 w 1664"/>
                <a:gd name="T19" fmla="*/ 34 h 1436"/>
                <a:gd name="T20" fmla="*/ 1134 w 1664"/>
                <a:gd name="T21" fmla="*/ 28 h 1436"/>
                <a:gd name="T22" fmla="*/ 1168 w 1664"/>
                <a:gd name="T23" fmla="*/ 0 h 1436"/>
                <a:gd name="T24" fmla="*/ 1554 w 1664"/>
                <a:gd name="T25" fmla="*/ 11 h 1436"/>
                <a:gd name="T26" fmla="*/ 1664 w 1664"/>
                <a:gd name="T27" fmla="*/ 133 h 1436"/>
                <a:gd name="T28" fmla="*/ 1664 w 1664"/>
                <a:gd name="T29" fmla="*/ 282 h 1436"/>
                <a:gd name="T30" fmla="*/ 1602 w 1664"/>
                <a:gd name="T31" fmla="*/ 316 h 1436"/>
                <a:gd name="T32" fmla="*/ 1322 w 1664"/>
                <a:gd name="T33" fmla="*/ 342 h 1436"/>
                <a:gd name="T34" fmla="*/ 1308 w 1664"/>
                <a:gd name="T35" fmla="*/ 760 h 1436"/>
                <a:gd name="T36" fmla="*/ 1281 w 1664"/>
                <a:gd name="T37" fmla="*/ 842 h 1436"/>
                <a:gd name="T38" fmla="*/ 639 w 1664"/>
                <a:gd name="T39" fmla="*/ 1436 h 1436"/>
                <a:gd name="T40" fmla="*/ 503 w 1664"/>
                <a:gd name="T41" fmla="*/ 1436 h 1436"/>
                <a:gd name="T42" fmla="*/ 88 w 1664"/>
                <a:gd name="T43" fmla="*/ 1125 h 1436"/>
                <a:gd name="T44" fmla="*/ 28 w 1664"/>
                <a:gd name="T45" fmla="*/ 1040 h 1436"/>
                <a:gd name="T46" fmla="*/ 20 w 1664"/>
                <a:gd name="T47" fmla="*/ 1026 h 1436"/>
                <a:gd name="T48" fmla="*/ 11 w 1664"/>
                <a:gd name="T49" fmla="*/ 1015 h 1436"/>
                <a:gd name="T50" fmla="*/ 3 w 1664"/>
                <a:gd name="T51" fmla="*/ 989 h 1436"/>
                <a:gd name="T52" fmla="*/ 0 w 1664"/>
                <a:gd name="T53" fmla="*/ 970 h 1436"/>
                <a:gd name="T54" fmla="*/ 0 w 1664"/>
                <a:gd name="T55" fmla="*/ 947 h 1436"/>
                <a:gd name="T56" fmla="*/ 6 w 1664"/>
                <a:gd name="T57" fmla="*/ 930 h 1436"/>
                <a:gd name="T58" fmla="*/ 14 w 1664"/>
                <a:gd name="T59" fmla="*/ 913 h 1436"/>
                <a:gd name="T60" fmla="*/ 25 w 1664"/>
                <a:gd name="T61" fmla="*/ 902 h 1436"/>
                <a:gd name="T62" fmla="*/ 40 w 1664"/>
                <a:gd name="T63" fmla="*/ 888 h 1436"/>
                <a:gd name="T64" fmla="*/ 57 w 1664"/>
                <a:gd name="T65" fmla="*/ 882 h 1436"/>
                <a:gd name="T66" fmla="*/ 74 w 1664"/>
                <a:gd name="T67" fmla="*/ 874 h 1436"/>
                <a:gd name="T68" fmla="*/ 91 w 1664"/>
                <a:gd name="T69" fmla="*/ 874 h 1436"/>
                <a:gd name="T70" fmla="*/ 110 w 1664"/>
                <a:gd name="T71" fmla="*/ 874 h 1436"/>
                <a:gd name="T72" fmla="*/ 127 w 1664"/>
                <a:gd name="T73" fmla="*/ 879 h 1436"/>
                <a:gd name="T74" fmla="*/ 144 w 1664"/>
                <a:gd name="T75" fmla="*/ 888 h 1436"/>
                <a:gd name="T76" fmla="*/ 158 w 1664"/>
                <a:gd name="T77" fmla="*/ 902 h 1436"/>
                <a:gd name="T78" fmla="*/ 170 w 1664"/>
                <a:gd name="T79" fmla="*/ 916 h 1436"/>
                <a:gd name="T80" fmla="*/ 249 w 1664"/>
                <a:gd name="T81" fmla="*/ 1063 h 1436"/>
                <a:gd name="T82" fmla="*/ 249 w 1664"/>
                <a:gd name="T83" fmla="*/ 1063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4" h="1436">
                  <a:moveTo>
                    <a:pt x="249" y="1063"/>
                  </a:moveTo>
                  <a:lnTo>
                    <a:pt x="532" y="1354"/>
                  </a:lnTo>
                  <a:lnTo>
                    <a:pt x="611" y="1354"/>
                  </a:lnTo>
                  <a:lnTo>
                    <a:pt x="1213" y="775"/>
                  </a:lnTo>
                  <a:lnTo>
                    <a:pt x="1213" y="446"/>
                  </a:lnTo>
                  <a:lnTo>
                    <a:pt x="1134" y="432"/>
                  </a:lnTo>
                  <a:lnTo>
                    <a:pt x="1213" y="316"/>
                  </a:lnTo>
                  <a:lnTo>
                    <a:pt x="1292" y="268"/>
                  </a:lnTo>
                  <a:lnTo>
                    <a:pt x="1281" y="121"/>
                  </a:lnTo>
                  <a:lnTo>
                    <a:pt x="1195" y="34"/>
                  </a:lnTo>
                  <a:lnTo>
                    <a:pt x="1134" y="28"/>
                  </a:lnTo>
                  <a:lnTo>
                    <a:pt x="1168" y="0"/>
                  </a:lnTo>
                  <a:lnTo>
                    <a:pt x="1554" y="11"/>
                  </a:lnTo>
                  <a:lnTo>
                    <a:pt x="1664" y="133"/>
                  </a:lnTo>
                  <a:lnTo>
                    <a:pt x="1664" y="282"/>
                  </a:lnTo>
                  <a:lnTo>
                    <a:pt x="1602" y="316"/>
                  </a:lnTo>
                  <a:lnTo>
                    <a:pt x="1322" y="342"/>
                  </a:lnTo>
                  <a:lnTo>
                    <a:pt x="1308" y="760"/>
                  </a:lnTo>
                  <a:lnTo>
                    <a:pt x="1281" y="842"/>
                  </a:lnTo>
                  <a:lnTo>
                    <a:pt x="639" y="1436"/>
                  </a:lnTo>
                  <a:lnTo>
                    <a:pt x="503" y="1436"/>
                  </a:lnTo>
                  <a:lnTo>
                    <a:pt x="88" y="1125"/>
                  </a:lnTo>
                  <a:lnTo>
                    <a:pt x="28" y="1040"/>
                  </a:lnTo>
                  <a:lnTo>
                    <a:pt x="20" y="1026"/>
                  </a:lnTo>
                  <a:lnTo>
                    <a:pt x="11" y="1015"/>
                  </a:lnTo>
                  <a:lnTo>
                    <a:pt x="3" y="989"/>
                  </a:lnTo>
                  <a:lnTo>
                    <a:pt x="0" y="970"/>
                  </a:lnTo>
                  <a:lnTo>
                    <a:pt x="0" y="947"/>
                  </a:lnTo>
                  <a:lnTo>
                    <a:pt x="6" y="930"/>
                  </a:lnTo>
                  <a:lnTo>
                    <a:pt x="14" y="913"/>
                  </a:lnTo>
                  <a:lnTo>
                    <a:pt x="25" y="902"/>
                  </a:lnTo>
                  <a:lnTo>
                    <a:pt x="40" y="888"/>
                  </a:lnTo>
                  <a:lnTo>
                    <a:pt x="57" y="882"/>
                  </a:lnTo>
                  <a:lnTo>
                    <a:pt x="74" y="874"/>
                  </a:lnTo>
                  <a:lnTo>
                    <a:pt x="91" y="874"/>
                  </a:lnTo>
                  <a:lnTo>
                    <a:pt x="110" y="874"/>
                  </a:lnTo>
                  <a:lnTo>
                    <a:pt x="127" y="879"/>
                  </a:lnTo>
                  <a:lnTo>
                    <a:pt x="144" y="888"/>
                  </a:lnTo>
                  <a:lnTo>
                    <a:pt x="158" y="902"/>
                  </a:lnTo>
                  <a:lnTo>
                    <a:pt x="170" y="916"/>
                  </a:lnTo>
                  <a:lnTo>
                    <a:pt x="249" y="1063"/>
                  </a:lnTo>
                  <a:lnTo>
                    <a:pt x="249" y="1063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62" name="Freeform 14">
              <a:extLst>
                <a:ext uri="{FF2B5EF4-FFF2-40B4-BE49-F238E27FC236}">
                  <a16:creationId xmlns:a16="http://schemas.microsoft.com/office/drawing/2014/main" id="{5A29BCC5-8D4D-4441-AE08-F4256056F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226"/>
              <a:ext cx="832" cy="719"/>
            </a:xfrm>
            <a:custGeom>
              <a:avLst/>
              <a:gdLst>
                <a:gd name="T0" fmla="*/ 249 w 1664"/>
                <a:gd name="T1" fmla="*/ 1063 h 1436"/>
                <a:gd name="T2" fmla="*/ 532 w 1664"/>
                <a:gd name="T3" fmla="*/ 1354 h 1436"/>
                <a:gd name="T4" fmla="*/ 611 w 1664"/>
                <a:gd name="T5" fmla="*/ 1354 h 1436"/>
                <a:gd name="T6" fmla="*/ 1213 w 1664"/>
                <a:gd name="T7" fmla="*/ 775 h 1436"/>
                <a:gd name="T8" fmla="*/ 1213 w 1664"/>
                <a:gd name="T9" fmla="*/ 446 h 1436"/>
                <a:gd name="T10" fmla="*/ 1134 w 1664"/>
                <a:gd name="T11" fmla="*/ 432 h 1436"/>
                <a:gd name="T12" fmla="*/ 1213 w 1664"/>
                <a:gd name="T13" fmla="*/ 316 h 1436"/>
                <a:gd name="T14" fmla="*/ 1292 w 1664"/>
                <a:gd name="T15" fmla="*/ 268 h 1436"/>
                <a:gd name="T16" fmla="*/ 1281 w 1664"/>
                <a:gd name="T17" fmla="*/ 121 h 1436"/>
                <a:gd name="T18" fmla="*/ 1195 w 1664"/>
                <a:gd name="T19" fmla="*/ 34 h 1436"/>
                <a:gd name="T20" fmla="*/ 1134 w 1664"/>
                <a:gd name="T21" fmla="*/ 28 h 1436"/>
                <a:gd name="T22" fmla="*/ 1168 w 1664"/>
                <a:gd name="T23" fmla="*/ 0 h 1436"/>
                <a:gd name="T24" fmla="*/ 1554 w 1664"/>
                <a:gd name="T25" fmla="*/ 11 h 1436"/>
                <a:gd name="T26" fmla="*/ 1664 w 1664"/>
                <a:gd name="T27" fmla="*/ 133 h 1436"/>
                <a:gd name="T28" fmla="*/ 1664 w 1664"/>
                <a:gd name="T29" fmla="*/ 282 h 1436"/>
                <a:gd name="T30" fmla="*/ 1602 w 1664"/>
                <a:gd name="T31" fmla="*/ 316 h 1436"/>
                <a:gd name="T32" fmla="*/ 1322 w 1664"/>
                <a:gd name="T33" fmla="*/ 342 h 1436"/>
                <a:gd name="T34" fmla="*/ 1308 w 1664"/>
                <a:gd name="T35" fmla="*/ 760 h 1436"/>
                <a:gd name="T36" fmla="*/ 1281 w 1664"/>
                <a:gd name="T37" fmla="*/ 842 h 1436"/>
                <a:gd name="T38" fmla="*/ 639 w 1664"/>
                <a:gd name="T39" fmla="*/ 1436 h 1436"/>
                <a:gd name="T40" fmla="*/ 503 w 1664"/>
                <a:gd name="T41" fmla="*/ 1436 h 1436"/>
                <a:gd name="T42" fmla="*/ 88 w 1664"/>
                <a:gd name="T43" fmla="*/ 1125 h 1436"/>
                <a:gd name="T44" fmla="*/ 28 w 1664"/>
                <a:gd name="T45" fmla="*/ 1040 h 1436"/>
                <a:gd name="T46" fmla="*/ 20 w 1664"/>
                <a:gd name="T47" fmla="*/ 1026 h 1436"/>
                <a:gd name="T48" fmla="*/ 11 w 1664"/>
                <a:gd name="T49" fmla="*/ 1015 h 1436"/>
                <a:gd name="T50" fmla="*/ 3 w 1664"/>
                <a:gd name="T51" fmla="*/ 989 h 1436"/>
                <a:gd name="T52" fmla="*/ 0 w 1664"/>
                <a:gd name="T53" fmla="*/ 970 h 1436"/>
                <a:gd name="T54" fmla="*/ 0 w 1664"/>
                <a:gd name="T55" fmla="*/ 947 h 1436"/>
                <a:gd name="T56" fmla="*/ 6 w 1664"/>
                <a:gd name="T57" fmla="*/ 930 h 1436"/>
                <a:gd name="T58" fmla="*/ 14 w 1664"/>
                <a:gd name="T59" fmla="*/ 913 h 1436"/>
                <a:gd name="T60" fmla="*/ 25 w 1664"/>
                <a:gd name="T61" fmla="*/ 902 h 1436"/>
                <a:gd name="T62" fmla="*/ 40 w 1664"/>
                <a:gd name="T63" fmla="*/ 888 h 1436"/>
                <a:gd name="T64" fmla="*/ 57 w 1664"/>
                <a:gd name="T65" fmla="*/ 882 h 1436"/>
                <a:gd name="T66" fmla="*/ 74 w 1664"/>
                <a:gd name="T67" fmla="*/ 874 h 1436"/>
                <a:gd name="T68" fmla="*/ 91 w 1664"/>
                <a:gd name="T69" fmla="*/ 874 h 1436"/>
                <a:gd name="T70" fmla="*/ 110 w 1664"/>
                <a:gd name="T71" fmla="*/ 874 h 1436"/>
                <a:gd name="T72" fmla="*/ 127 w 1664"/>
                <a:gd name="T73" fmla="*/ 879 h 1436"/>
                <a:gd name="T74" fmla="*/ 144 w 1664"/>
                <a:gd name="T75" fmla="*/ 888 h 1436"/>
                <a:gd name="T76" fmla="*/ 158 w 1664"/>
                <a:gd name="T77" fmla="*/ 902 h 1436"/>
                <a:gd name="T78" fmla="*/ 170 w 1664"/>
                <a:gd name="T79" fmla="*/ 916 h 1436"/>
                <a:gd name="T80" fmla="*/ 249 w 1664"/>
                <a:gd name="T81" fmla="*/ 1063 h 1436"/>
                <a:gd name="T82" fmla="*/ 249 w 1664"/>
                <a:gd name="T83" fmla="*/ 1063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4" h="1436">
                  <a:moveTo>
                    <a:pt x="249" y="1063"/>
                  </a:moveTo>
                  <a:lnTo>
                    <a:pt x="532" y="1354"/>
                  </a:lnTo>
                  <a:lnTo>
                    <a:pt x="611" y="1354"/>
                  </a:lnTo>
                  <a:lnTo>
                    <a:pt x="1213" y="775"/>
                  </a:lnTo>
                  <a:lnTo>
                    <a:pt x="1213" y="446"/>
                  </a:lnTo>
                  <a:lnTo>
                    <a:pt x="1134" y="432"/>
                  </a:lnTo>
                  <a:lnTo>
                    <a:pt x="1213" y="316"/>
                  </a:lnTo>
                  <a:lnTo>
                    <a:pt x="1292" y="268"/>
                  </a:lnTo>
                  <a:lnTo>
                    <a:pt x="1281" y="121"/>
                  </a:lnTo>
                  <a:lnTo>
                    <a:pt x="1195" y="34"/>
                  </a:lnTo>
                  <a:lnTo>
                    <a:pt x="1134" y="28"/>
                  </a:lnTo>
                  <a:lnTo>
                    <a:pt x="1168" y="0"/>
                  </a:lnTo>
                  <a:lnTo>
                    <a:pt x="1554" y="11"/>
                  </a:lnTo>
                  <a:lnTo>
                    <a:pt x="1664" y="133"/>
                  </a:lnTo>
                  <a:lnTo>
                    <a:pt x="1664" y="282"/>
                  </a:lnTo>
                  <a:lnTo>
                    <a:pt x="1602" y="316"/>
                  </a:lnTo>
                  <a:lnTo>
                    <a:pt x="1322" y="342"/>
                  </a:lnTo>
                  <a:lnTo>
                    <a:pt x="1308" y="760"/>
                  </a:lnTo>
                  <a:lnTo>
                    <a:pt x="1281" y="842"/>
                  </a:lnTo>
                  <a:lnTo>
                    <a:pt x="639" y="1436"/>
                  </a:lnTo>
                  <a:lnTo>
                    <a:pt x="503" y="1436"/>
                  </a:lnTo>
                  <a:lnTo>
                    <a:pt x="88" y="1125"/>
                  </a:lnTo>
                  <a:lnTo>
                    <a:pt x="28" y="1040"/>
                  </a:lnTo>
                  <a:lnTo>
                    <a:pt x="20" y="1026"/>
                  </a:lnTo>
                  <a:lnTo>
                    <a:pt x="11" y="1015"/>
                  </a:lnTo>
                  <a:lnTo>
                    <a:pt x="3" y="989"/>
                  </a:lnTo>
                  <a:lnTo>
                    <a:pt x="0" y="970"/>
                  </a:lnTo>
                  <a:lnTo>
                    <a:pt x="0" y="947"/>
                  </a:lnTo>
                  <a:lnTo>
                    <a:pt x="6" y="930"/>
                  </a:lnTo>
                  <a:lnTo>
                    <a:pt x="14" y="913"/>
                  </a:lnTo>
                  <a:lnTo>
                    <a:pt x="25" y="902"/>
                  </a:lnTo>
                  <a:lnTo>
                    <a:pt x="40" y="888"/>
                  </a:lnTo>
                  <a:lnTo>
                    <a:pt x="57" y="882"/>
                  </a:lnTo>
                  <a:lnTo>
                    <a:pt x="74" y="874"/>
                  </a:lnTo>
                  <a:lnTo>
                    <a:pt x="91" y="874"/>
                  </a:lnTo>
                  <a:lnTo>
                    <a:pt x="110" y="874"/>
                  </a:lnTo>
                  <a:lnTo>
                    <a:pt x="127" y="879"/>
                  </a:lnTo>
                  <a:lnTo>
                    <a:pt x="144" y="888"/>
                  </a:lnTo>
                  <a:lnTo>
                    <a:pt x="158" y="902"/>
                  </a:lnTo>
                  <a:lnTo>
                    <a:pt x="170" y="916"/>
                  </a:lnTo>
                  <a:lnTo>
                    <a:pt x="249" y="1063"/>
                  </a:lnTo>
                  <a:lnTo>
                    <a:pt x="249" y="106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63" name="Line 15">
              <a:extLst>
                <a:ext uri="{FF2B5EF4-FFF2-40B4-BE49-F238E27FC236}">
                  <a16:creationId xmlns:a16="http://schemas.microsoft.com/office/drawing/2014/main" id="{7E8B4113-180A-46D8-A36B-1490D0B4C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3" y="2285"/>
              <a:ext cx="183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64" name="Freeform 16">
              <a:extLst>
                <a:ext uri="{FF2B5EF4-FFF2-40B4-BE49-F238E27FC236}">
                  <a16:creationId xmlns:a16="http://schemas.microsoft.com/office/drawing/2014/main" id="{963FDC15-5691-412E-BE45-1CA5ACD66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2356"/>
              <a:ext cx="219" cy="41"/>
            </a:xfrm>
            <a:custGeom>
              <a:avLst/>
              <a:gdLst>
                <a:gd name="T0" fmla="*/ 66 w 438"/>
                <a:gd name="T1" fmla="*/ 0 h 82"/>
                <a:gd name="T2" fmla="*/ 438 w 438"/>
                <a:gd name="T3" fmla="*/ 22 h 82"/>
                <a:gd name="T4" fmla="*/ 376 w 438"/>
                <a:gd name="T5" fmla="*/ 59 h 82"/>
                <a:gd name="T6" fmla="*/ 93 w 438"/>
                <a:gd name="T7" fmla="*/ 82 h 82"/>
                <a:gd name="T8" fmla="*/ 0 w 438"/>
                <a:gd name="T9" fmla="*/ 56 h 82"/>
                <a:gd name="T10" fmla="*/ 24 w 438"/>
                <a:gd name="T11" fmla="*/ 34 h 82"/>
                <a:gd name="T12" fmla="*/ 69 w 438"/>
                <a:gd name="T13" fmla="*/ 14 h 82"/>
                <a:gd name="T14" fmla="*/ 66 w 438"/>
                <a:gd name="T15" fmla="*/ 3 h 82"/>
                <a:gd name="T16" fmla="*/ 66 w 438"/>
                <a:gd name="T17" fmla="*/ 3 h 82"/>
                <a:gd name="T18" fmla="*/ 66 w 438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8" h="82">
                  <a:moveTo>
                    <a:pt x="66" y="0"/>
                  </a:moveTo>
                  <a:lnTo>
                    <a:pt x="438" y="22"/>
                  </a:lnTo>
                  <a:lnTo>
                    <a:pt x="376" y="59"/>
                  </a:lnTo>
                  <a:lnTo>
                    <a:pt x="93" y="82"/>
                  </a:lnTo>
                  <a:lnTo>
                    <a:pt x="0" y="56"/>
                  </a:lnTo>
                  <a:lnTo>
                    <a:pt x="24" y="34"/>
                  </a:lnTo>
                  <a:lnTo>
                    <a:pt x="69" y="14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65" name="Freeform 17">
              <a:extLst>
                <a:ext uri="{FF2B5EF4-FFF2-40B4-BE49-F238E27FC236}">
                  <a16:creationId xmlns:a16="http://schemas.microsoft.com/office/drawing/2014/main" id="{293DD3EA-BAC4-4934-BE3E-C6F01AC8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2356"/>
              <a:ext cx="219" cy="41"/>
            </a:xfrm>
            <a:custGeom>
              <a:avLst/>
              <a:gdLst>
                <a:gd name="T0" fmla="*/ 66 w 438"/>
                <a:gd name="T1" fmla="*/ 0 h 82"/>
                <a:gd name="T2" fmla="*/ 438 w 438"/>
                <a:gd name="T3" fmla="*/ 22 h 82"/>
                <a:gd name="T4" fmla="*/ 376 w 438"/>
                <a:gd name="T5" fmla="*/ 59 h 82"/>
                <a:gd name="T6" fmla="*/ 93 w 438"/>
                <a:gd name="T7" fmla="*/ 82 h 82"/>
                <a:gd name="T8" fmla="*/ 0 w 438"/>
                <a:gd name="T9" fmla="*/ 56 h 82"/>
                <a:gd name="T10" fmla="*/ 24 w 438"/>
                <a:gd name="T11" fmla="*/ 34 h 82"/>
                <a:gd name="T12" fmla="*/ 69 w 438"/>
                <a:gd name="T13" fmla="*/ 14 h 82"/>
                <a:gd name="T14" fmla="*/ 66 w 438"/>
                <a:gd name="T15" fmla="*/ 3 h 82"/>
                <a:gd name="T16" fmla="*/ 66 w 438"/>
                <a:gd name="T17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8" h="82">
                  <a:moveTo>
                    <a:pt x="66" y="0"/>
                  </a:moveTo>
                  <a:lnTo>
                    <a:pt x="438" y="22"/>
                  </a:lnTo>
                  <a:lnTo>
                    <a:pt x="376" y="59"/>
                  </a:lnTo>
                  <a:lnTo>
                    <a:pt x="93" y="82"/>
                  </a:lnTo>
                  <a:lnTo>
                    <a:pt x="0" y="56"/>
                  </a:lnTo>
                  <a:lnTo>
                    <a:pt x="24" y="34"/>
                  </a:lnTo>
                  <a:lnTo>
                    <a:pt x="69" y="14"/>
                  </a:lnTo>
                  <a:lnTo>
                    <a:pt x="66" y="3"/>
                  </a:lnTo>
                  <a:lnTo>
                    <a:pt x="66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66" name="Freeform 18">
              <a:extLst>
                <a:ext uri="{FF2B5EF4-FFF2-40B4-BE49-F238E27FC236}">
                  <a16:creationId xmlns:a16="http://schemas.microsoft.com/office/drawing/2014/main" id="{3A871B24-E954-41AA-805E-C5F1E6D28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2734"/>
              <a:ext cx="140" cy="202"/>
            </a:xfrm>
            <a:custGeom>
              <a:avLst/>
              <a:gdLst>
                <a:gd name="T0" fmla="*/ 280 w 280"/>
                <a:gd name="T1" fmla="*/ 0 h 404"/>
                <a:gd name="T2" fmla="*/ 0 w 280"/>
                <a:gd name="T3" fmla="*/ 280 h 404"/>
                <a:gd name="T4" fmla="*/ 154 w 280"/>
                <a:gd name="T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404">
                  <a:moveTo>
                    <a:pt x="280" y="0"/>
                  </a:moveTo>
                  <a:lnTo>
                    <a:pt x="0" y="280"/>
                  </a:lnTo>
                  <a:lnTo>
                    <a:pt x="154" y="40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67" name="Freeform 19">
              <a:extLst>
                <a:ext uri="{FF2B5EF4-FFF2-40B4-BE49-F238E27FC236}">
                  <a16:creationId xmlns:a16="http://schemas.microsoft.com/office/drawing/2014/main" id="{409EF3CF-E254-4164-856F-3919C3D1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249"/>
              <a:ext cx="638" cy="316"/>
            </a:xfrm>
            <a:custGeom>
              <a:avLst/>
              <a:gdLst>
                <a:gd name="T0" fmla="*/ 25 w 1275"/>
                <a:gd name="T1" fmla="*/ 3 h 631"/>
                <a:gd name="T2" fmla="*/ 99 w 1275"/>
                <a:gd name="T3" fmla="*/ 3 h 631"/>
                <a:gd name="T4" fmla="*/ 198 w 1275"/>
                <a:gd name="T5" fmla="*/ 8 h 631"/>
                <a:gd name="T6" fmla="*/ 297 w 1275"/>
                <a:gd name="T7" fmla="*/ 17 h 631"/>
                <a:gd name="T8" fmla="*/ 390 w 1275"/>
                <a:gd name="T9" fmla="*/ 31 h 631"/>
                <a:gd name="T10" fmla="*/ 481 w 1275"/>
                <a:gd name="T11" fmla="*/ 48 h 631"/>
                <a:gd name="T12" fmla="*/ 563 w 1275"/>
                <a:gd name="T13" fmla="*/ 68 h 631"/>
                <a:gd name="T14" fmla="*/ 639 w 1275"/>
                <a:gd name="T15" fmla="*/ 88 h 631"/>
                <a:gd name="T16" fmla="*/ 707 w 1275"/>
                <a:gd name="T17" fmla="*/ 113 h 631"/>
                <a:gd name="T18" fmla="*/ 738 w 1275"/>
                <a:gd name="T19" fmla="*/ 127 h 631"/>
                <a:gd name="T20" fmla="*/ 811 w 1275"/>
                <a:gd name="T21" fmla="*/ 167 h 631"/>
                <a:gd name="T22" fmla="*/ 891 w 1275"/>
                <a:gd name="T23" fmla="*/ 215 h 631"/>
                <a:gd name="T24" fmla="*/ 973 w 1275"/>
                <a:gd name="T25" fmla="*/ 269 h 631"/>
                <a:gd name="T26" fmla="*/ 1056 w 1275"/>
                <a:gd name="T27" fmla="*/ 325 h 631"/>
                <a:gd name="T28" fmla="*/ 1128 w 1275"/>
                <a:gd name="T29" fmla="*/ 384 h 631"/>
                <a:gd name="T30" fmla="*/ 1196 w 1275"/>
                <a:gd name="T31" fmla="*/ 435 h 631"/>
                <a:gd name="T32" fmla="*/ 1254 w 1275"/>
                <a:gd name="T33" fmla="*/ 481 h 631"/>
                <a:gd name="T34" fmla="*/ 1275 w 1275"/>
                <a:gd name="T35" fmla="*/ 512 h 631"/>
                <a:gd name="T36" fmla="*/ 1275 w 1275"/>
                <a:gd name="T37" fmla="*/ 534 h 631"/>
                <a:gd name="T38" fmla="*/ 1264 w 1275"/>
                <a:gd name="T39" fmla="*/ 560 h 631"/>
                <a:gd name="T40" fmla="*/ 1251 w 1275"/>
                <a:gd name="T41" fmla="*/ 585 h 631"/>
                <a:gd name="T42" fmla="*/ 1234 w 1275"/>
                <a:gd name="T43" fmla="*/ 605 h 631"/>
                <a:gd name="T44" fmla="*/ 1213 w 1275"/>
                <a:gd name="T45" fmla="*/ 622 h 631"/>
                <a:gd name="T46" fmla="*/ 1189 w 1275"/>
                <a:gd name="T47" fmla="*/ 631 h 631"/>
                <a:gd name="T48" fmla="*/ 1151 w 1275"/>
                <a:gd name="T49" fmla="*/ 605 h 631"/>
                <a:gd name="T50" fmla="*/ 1090 w 1275"/>
                <a:gd name="T51" fmla="*/ 557 h 631"/>
                <a:gd name="T52" fmla="*/ 1009 w 1275"/>
                <a:gd name="T53" fmla="*/ 500 h 631"/>
                <a:gd name="T54" fmla="*/ 933 w 1275"/>
                <a:gd name="T55" fmla="*/ 450 h 631"/>
                <a:gd name="T56" fmla="*/ 865 w 1275"/>
                <a:gd name="T57" fmla="*/ 401 h 631"/>
                <a:gd name="T58" fmla="*/ 803 w 1275"/>
                <a:gd name="T59" fmla="*/ 362 h 631"/>
                <a:gd name="T60" fmla="*/ 746 w 1275"/>
                <a:gd name="T61" fmla="*/ 325 h 631"/>
                <a:gd name="T62" fmla="*/ 701 w 1275"/>
                <a:gd name="T63" fmla="*/ 300 h 631"/>
                <a:gd name="T64" fmla="*/ 662 w 1275"/>
                <a:gd name="T65" fmla="*/ 280 h 631"/>
                <a:gd name="T66" fmla="*/ 645 w 1275"/>
                <a:gd name="T67" fmla="*/ 274 h 631"/>
                <a:gd name="T68" fmla="*/ 585 w 1275"/>
                <a:gd name="T69" fmla="*/ 260 h 631"/>
                <a:gd name="T70" fmla="*/ 512 w 1275"/>
                <a:gd name="T71" fmla="*/ 243 h 631"/>
                <a:gd name="T72" fmla="*/ 427 w 1275"/>
                <a:gd name="T73" fmla="*/ 232 h 631"/>
                <a:gd name="T74" fmla="*/ 339 w 1275"/>
                <a:gd name="T75" fmla="*/ 220 h 631"/>
                <a:gd name="T76" fmla="*/ 251 w 1275"/>
                <a:gd name="T77" fmla="*/ 212 h 631"/>
                <a:gd name="T78" fmla="*/ 169 w 1275"/>
                <a:gd name="T79" fmla="*/ 209 h 631"/>
                <a:gd name="T80" fmla="*/ 104 w 1275"/>
                <a:gd name="T81" fmla="*/ 209 h 631"/>
                <a:gd name="T82" fmla="*/ 79 w 1275"/>
                <a:gd name="T83" fmla="*/ 88 h 631"/>
                <a:gd name="T84" fmla="*/ 3 w 1275"/>
                <a:gd name="T85" fmla="*/ 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75" h="631">
                  <a:moveTo>
                    <a:pt x="0" y="0"/>
                  </a:moveTo>
                  <a:lnTo>
                    <a:pt x="25" y="3"/>
                  </a:lnTo>
                  <a:lnTo>
                    <a:pt x="51" y="3"/>
                  </a:lnTo>
                  <a:lnTo>
                    <a:pt x="99" y="3"/>
                  </a:lnTo>
                  <a:lnTo>
                    <a:pt x="150" y="6"/>
                  </a:lnTo>
                  <a:lnTo>
                    <a:pt x="198" y="8"/>
                  </a:lnTo>
                  <a:lnTo>
                    <a:pt x="249" y="14"/>
                  </a:lnTo>
                  <a:lnTo>
                    <a:pt x="297" y="17"/>
                  </a:lnTo>
                  <a:lnTo>
                    <a:pt x="345" y="25"/>
                  </a:lnTo>
                  <a:lnTo>
                    <a:pt x="390" y="31"/>
                  </a:lnTo>
                  <a:lnTo>
                    <a:pt x="435" y="39"/>
                  </a:lnTo>
                  <a:lnTo>
                    <a:pt x="481" y="48"/>
                  </a:lnTo>
                  <a:lnTo>
                    <a:pt x="523" y="56"/>
                  </a:lnTo>
                  <a:lnTo>
                    <a:pt x="563" y="68"/>
                  </a:lnTo>
                  <a:lnTo>
                    <a:pt x="602" y="79"/>
                  </a:lnTo>
                  <a:lnTo>
                    <a:pt x="639" y="88"/>
                  </a:lnTo>
                  <a:lnTo>
                    <a:pt x="673" y="102"/>
                  </a:lnTo>
                  <a:lnTo>
                    <a:pt x="707" y="113"/>
                  </a:lnTo>
                  <a:lnTo>
                    <a:pt x="724" y="121"/>
                  </a:lnTo>
                  <a:lnTo>
                    <a:pt x="738" y="127"/>
                  </a:lnTo>
                  <a:lnTo>
                    <a:pt x="775" y="147"/>
                  </a:lnTo>
                  <a:lnTo>
                    <a:pt x="811" y="167"/>
                  </a:lnTo>
                  <a:lnTo>
                    <a:pt x="851" y="189"/>
                  </a:lnTo>
                  <a:lnTo>
                    <a:pt x="891" y="215"/>
                  </a:lnTo>
                  <a:lnTo>
                    <a:pt x="933" y="240"/>
                  </a:lnTo>
                  <a:lnTo>
                    <a:pt x="973" y="269"/>
                  </a:lnTo>
                  <a:lnTo>
                    <a:pt x="1012" y="297"/>
                  </a:lnTo>
                  <a:lnTo>
                    <a:pt x="1056" y="325"/>
                  </a:lnTo>
                  <a:lnTo>
                    <a:pt x="1091" y="356"/>
                  </a:lnTo>
                  <a:lnTo>
                    <a:pt x="1128" y="384"/>
                  </a:lnTo>
                  <a:lnTo>
                    <a:pt x="1165" y="410"/>
                  </a:lnTo>
                  <a:lnTo>
                    <a:pt x="1196" y="435"/>
                  </a:lnTo>
                  <a:lnTo>
                    <a:pt x="1224" y="461"/>
                  </a:lnTo>
                  <a:lnTo>
                    <a:pt x="1254" y="481"/>
                  </a:lnTo>
                  <a:lnTo>
                    <a:pt x="1275" y="498"/>
                  </a:lnTo>
                  <a:lnTo>
                    <a:pt x="1275" y="512"/>
                  </a:lnTo>
                  <a:lnTo>
                    <a:pt x="1275" y="523"/>
                  </a:lnTo>
                  <a:lnTo>
                    <a:pt x="1275" y="534"/>
                  </a:lnTo>
                  <a:lnTo>
                    <a:pt x="1271" y="549"/>
                  </a:lnTo>
                  <a:lnTo>
                    <a:pt x="1264" y="560"/>
                  </a:lnTo>
                  <a:lnTo>
                    <a:pt x="1258" y="574"/>
                  </a:lnTo>
                  <a:lnTo>
                    <a:pt x="1251" y="585"/>
                  </a:lnTo>
                  <a:lnTo>
                    <a:pt x="1241" y="597"/>
                  </a:lnTo>
                  <a:lnTo>
                    <a:pt x="1234" y="605"/>
                  </a:lnTo>
                  <a:lnTo>
                    <a:pt x="1223" y="616"/>
                  </a:lnTo>
                  <a:lnTo>
                    <a:pt x="1213" y="622"/>
                  </a:lnTo>
                  <a:lnTo>
                    <a:pt x="1206" y="628"/>
                  </a:lnTo>
                  <a:lnTo>
                    <a:pt x="1189" y="631"/>
                  </a:lnTo>
                  <a:lnTo>
                    <a:pt x="1173" y="619"/>
                  </a:lnTo>
                  <a:lnTo>
                    <a:pt x="1151" y="605"/>
                  </a:lnTo>
                  <a:lnTo>
                    <a:pt x="1128" y="588"/>
                  </a:lnTo>
                  <a:lnTo>
                    <a:pt x="1090" y="557"/>
                  </a:lnTo>
                  <a:lnTo>
                    <a:pt x="1049" y="529"/>
                  </a:lnTo>
                  <a:lnTo>
                    <a:pt x="1009" y="500"/>
                  </a:lnTo>
                  <a:lnTo>
                    <a:pt x="970" y="475"/>
                  </a:lnTo>
                  <a:lnTo>
                    <a:pt x="933" y="450"/>
                  </a:lnTo>
                  <a:lnTo>
                    <a:pt x="899" y="424"/>
                  </a:lnTo>
                  <a:lnTo>
                    <a:pt x="865" y="401"/>
                  </a:lnTo>
                  <a:lnTo>
                    <a:pt x="834" y="379"/>
                  </a:lnTo>
                  <a:lnTo>
                    <a:pt x="803" y="362"/>
                  </a:lnTo>
                  <a:lnTo>
                    <a:pt x="775" y="342"/>
                  </a:lnTo>
                  <a:lnTo>
                    <a:pt x="746" y="325"/>
                  </a:lnTo>
                  <a:lnTo>
                    <a:pt x="724" y="314"/>
                  </a:lnTo>
                  <a:lnTo>
                    <a:pt x="701" y="300"/>
                  </a:lnTo>
                  <a:lnTo>
                    <a:pt x="681" y="288"/>
                  </a:lnTo>
                  <a:lnTo>
                    <a:pt x="662" y="280"/>
                  </a:lnTo>
                  <a:lnTo>
                    <a:pt x="653" y="277"/>
                  </a:lnTo>
                  <a:lnTo>
                    <a:pt x="645" y="274"/>
                  </a:lnTo>
                  <a:lnTo>
                    <a:pt x="616" y="266"/>
                  </a:lnTo>
                  <a:lnTo>
                    <a:pt x="585" y="260"/>
                  </a:lnTo>
                  <a:lnTo>
                    <a:pt x="551" y="252"/>
                  </a:lnTo>
                  <a:lnTo>
                    <a:pt x="512" y="243"/>
                  </a:lnTo>
                  <a:lnTo>
                    <a:pt x="472" y="237"/>
                  </a:lnTo>
                  <a:lnTo>
                    <a:pt x="427" y="232"/>
                  </a:lnTo>
                  <a:lnTo>
                    <a:pt x="382" y="226"/>
                  </a:lnTo>
                  <a:lnTo>
                    <a:pt x="339" y="220"/>
                  </a:lnTo>
                  <a:lnTo>
                    <a:pt x="294" y="215"/>
                  </a:lnTo>
                  <a:lnTo>
                    <a:pt x="251" y="212"/>
                  </a:lnTo>
                  <a:lnTo>
                    <a:pt x="209" y="209"/>
                  </a:lnTo>
                  <a:lnTo>
                    <a:pt x="169" y="209"/>
                  </a:lnTo>
                  <a:lnTo>
                    <a:pt x="136" y="209"/>
                  </a:lnTo>
                  <a:lnTo>
                    <a:pt x="104" y="209"/>
                  </a:lnTo>
                  <a:lnTo>
                    <a:pt x="79" y="212"/>
                  </a:lnTo>
                  <a:lnTo>
                    <a:pt x="79" y="88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68" name="Freeform 20">
              <a:extLst>
                <a:ext uri="{FF2B5EF4-FFF2-40B4-BE49-F238E27FC236}">
                  <a16:creationId xmlns:a16="http://schemas.microsoft.com/office/drawing/2014/main" id="{01E66FEB-15CE-46F0-99B6-0C78F78BC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249"/>
              <a:ext cx="638" cy="316"/>
            </a:xfrm>
            <a:custGeom>
              <a:avLst/>
              <a:gdLst>
                <a:gd name="T0" fmla="*/ 25 w 1275"/>
                <a:gd name="T1" fmla="*/ 3 h 631"/>
                <a:gd name="T2" fmla="*/ 99 w 1275"/>
                <a:gd name="T3" fmla="*/ 3 h 631"/>
                <a:gd name="T4" fmla="*/ 198 w 1275"/>
                <a:gd name="T5" fmla="*/ 8 h 631"/>
                <a:gd name="T6" fmla="*/ 297 w 1275"/>
                <a:gd name="T7" fmla="*/ 17 h 631"/>
                <a:gd name="T8" fmla="*/ 390 w 1275"/>
                <a:gd name="T9" fmla="*/ 31 h 631"/>
                <a:gd name="T10" fmla="*/ 481 w 1275"/>
                <a:gd name="T11" fmla="*/ 48 h 631"/>
                <a:gd name="T12" fmla="*/ 563 w 1275"/>
                <a:gd name="T13" fmla="*/ 68 h 631"/>
                <a:gd name="T14" fmla="*/ 639 w 1275"/>
                <a:gd name="T15" fmla="*/ 88 h 631"/>
                <a:gd name="T16" fmla="*/ 707 w 1275"/>
                <a:gd name="T17" fmla="*/ 113 h 631"/>
                <a:gd name="T18" fmla="*/ 738 w 1275"/>
                <a:gd name="T19" fmla="*/ 127 h 631"/>
                <a:gd name="T20" fmla="*/ 811 w 1275"/>
                <a:gd name="T21" fmla="*/ 167 h 631"/>
                <a:gd name="T22" fmla="*/ 891 w 1275"/>
                <a:gd name="T23" fmla="*/ 215 h 631"/>
                <a:gd name="T24" fmla="*/ 973 w 1275"/>
                <a:gd name="T25" fmla="*/ 269 h 631"/>
                <a:gd name="T26" fmla="*/ 1056 w 1275"/>
                <a:gd name="T27" fmla="*/ 325 h 631"/>
                <a:gd name="T28" fmla="*/ 1128 w 1275"/>
                <a:gd name="T29" fmla="*/ 384 h 631"/>
                <a:gd name="T30" fmla="*/ 1196 w 1275"/>
                <a:gd name="T31" fmla="*/ 435 h 631"/>
                <a:gd name="T32" fmla="*/ 1254 w 1275"/>
                <a:gd name="T33" fmla="*/ 481 h 631"/>
                <a:gd name="T34" fmla="*/ 1275 w 1275"/>
                <a:gd name="T35" fmla="*/ 512 h 631"/>
                <a:gd name="T36" fmla="*/ 1275 w 1275"/>
                <a:gd name="T37" fmla="*/ 534 h 631"/>
                <a:gd name="T38" fmla="*/ 1264 w 1275"/>
                <a:gd name="T39" fmla="*/ 560 h 631"/>
                <a:gd name="T40" fmla="*/ 1251 w 1275"/>
                <a:gd name="T41" fmla="*/ 585 h 631"/>
                <a:gd name="T42" fmla="*/ 1234 w 1275"/>
                <a:gd name="T43" fmla="*/ 605 h 631"/>
                <a:gd name="T44" fmla="*/ 1213 w 1275"/>
                <a:gd name="T45" fmla="*/ 622 h 631"/>
                <a:gd name="T46" fmla="*/ 1189 w 1275"/>
                <a:gd name="T47" fmla="*/ 631 h 631"/>
                <a:gd name="T48" fmla="*/ 1151 w 1275"/>
                <a:gd name="T49" fmla="*/ 605 h 631"/>
                <a:gd name="T50" fmla="*/ 1090 w 1275"/>
                <a:gd name="T51" fmla="*/ 557 h 631"/>
                <a:gd name="T52" fmla="*/ 1009 w 1275"/>
                <a:gd name="T53" fmla="*/ 500 h 631"/>
                <a:gd name="T54" fmla="*/ 933 w 1275"/>
                <a:gd name="T55" fmla="*/ 450 h 631"/>
                <a:gd name="T56" fmla="*/ 865 w 1275"/>
                <a:gd name="T57" fmla="*/ 401 h 631"/>
                <a:gd name="T58" fmla="*/ 803 w 1275"/>
                <a:gd name="T59" fmla="*/ 362 h 631"/>
                <a:gd name="T60" fmla="*/ 746 w 1275"/>
                <a:gd name="T61" fmla="*/ 325 h 631"/>
                <a:gd name="T62" fmla="*/ 701 w 1275"/>
                <a:gd name="T63" fmla="*/ 300 h 631"/>
                <a:gd name="T64" fmla="*/ 662 w 1275"/>
                <a:gd name="T65" fmla="*/ 280 h 631"/>
                <a:gd name="T66" fmla="*/ 645 w 1275"/>
                <a:gd name="T67" fmla="*/ 274 h 631"/>
                <a:gd name="T68" fmla="*/ 585 w 1275"/>
                <a:gd name="T69" fmla="*/ 260 h 631"/>
                <a:gd name="T70" fmla="*/ 512 w 1275"/>
                <a:gd name="T71" fmla="*/ 243 h 631"/>
                <a:gd name="T72" fmla="*/ 427 w 1275"/>
                <a:gd name="T73" fmla="*/ 232 h 631"/>
                <a:gd name="T74" fmla="*/ 339 w 1275"/>
                <a:gd name="T75" fmla="*/ 220 h 631"/>
                <a:gd name="T76" fmla="*/ 251 w 1275"/>
                <a:gd name="T77" fmla="*/ 212 h 631"/>
                <a:gd name="T78" fmla="*/ 169 w 1275"/>
                <a:gd name="T79" fmla="*/ 209 h 631"/>
                <a:gd name="T80" fmla="*/ 104 w 1275"/>
                <a:gd name="T81" fmla="*/ 209 h 631"/>
                <a:gd name="T82" fmla="*/ 79 w 1275"/>
                <a:gd name="T83" fmla="*/ 88 h 631"/>
                <a:gd name="T84" fmla="*/ 3 w 1275"/>
                <a:gd name="T85" fmla="*/ 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75" h="631">
                  <a:moveTo>
                    <a:pt x="0" y="0"/>
                  </a:moveTo>
                  <a:lnTo>
                    <a:pt x="25" y="3"/>
                  </a:lnTo>
                  <a:lnTo>
                    <a:pt x="51" y="3"/>
                  </a:lnTo>
                  <a:lnTo>
                    <a:pt x="99" y="3"/>
                  </a:lnTo>
                  <a:lnTo>
                    <a:pt x="150" y="6"/>
                  </a:lnTo>
                  <a:lnTo>
                    <a:pt x="198" y="8"/>
                  </a:lnTo>
                  <a:lnTo>
                    <a:pt x="249" y="14"/>
                  </a:lnTo>
                  <a:lnTo>
                    <a:pt x="297" y="17"/>
                  </a:lnTo>
                  <a:lnTo>
                    <a:pt x="345" y="25"/>
                  </a:lnTo>
                  <a:lnTo>
                    <a:pt x="390" y="31"/>
                  </a:lnTo>
                  <a:lnTo>
                    <a:pt x="435" y="39"/>
                  </a:lnTo>
                  <a:lnTo>
                    <a:pt x="481" y="48"/>
                  </a:lnTo>
                  <a:lnTo>
                    <a:pt x="523" y="56"/>
                  </a:lnTo>
                  <a:lnTo>
                    <a:pt x="563" y="68"/>
                  </a:lnTo>
                  <a:lnTo>
                    <a:pt x="602" y="79"/>
                  </a:lnTo>
                  <a:lnTo>
                    <a:pt x="639" y="88"/>
                  </a:lnTo>
                  <a:lnTo>
                    <a:pt x="673" y="102"/>
                  </a:lnTo>
                  <a:lnTo>
                    <a:pt x="707" y="113"/>
                  </a:lnTo>
                  <a:lnTo>
                    <a:pt x="724" y="121"/>
                  </a:lnTo>
                  <a:lnTo>
                    <a:pt x="738" y="127"/>
                  </a:lnTo>
                  <a:lnTo>
                    <a:pt x="775" y="147"/>
                  </a:lnTo>
                  <a:lnTo>
                    <a:pt x="811" y="167"/>
                  </a:lnTo>
                  <a:lnTo>
                    <a:pt x="851" y="189"/>
                  </a:lnTo>
                  <a:lnTo>
                    <a:pt x="891" y="215"/>
                  </a:lnTo>
                  <a:lnTo>
                    <a:pt x="933" y="240"/>
                  </a:lnTo>
                  <a:lnTo>
                    <a:pt x="973" y="269"/>
                  </a:lnTo>
                  <a:lnTo>
                    <a:pt x="1012" y="297"/>
                  </a:lnTo>
                  <a:lnTo>
                    <a:pt x="1056" y="325"/>
                  </a:lnTo>
                  <a:lnTo>
                    <a:pt x="1091" y="356"/>
                  </a:lnTo>
                  <a:lnTo>
                    <a:pt x="1128" y="384"/>
                  </a:lnTo>
                  <a:lnTo>
                    <a:pt x="1165" y="410"/>
                  </a:lnTo>
                  <a:lnTo>
                    <a:pt x="1196" y="435"/>
                  </a:lnTo>
                  <a:lnTo>
                    <a:pt x="1224" y="461"/>
                  </a:lnTo>
                  <a:lnTo>
                    <a:pt x="1254" y="481"/>
                  </a:lnTo>
                  <a:lnTo>
                    <a:pt x="1275" y="498"/>
                  </a:lnTo>
                  <a:lnTo>
                    <a:pt x="1275" y="512"/>
                  </a:lnTo>
                  <a:lnTo>
                    <a:pt x="1275" y="523"/>
                  </a:lnTo>
                  <a:lnTo>
                    <a:pt x="1275" y="534"/>
                  </a:lnTo>
                  <a:lnTo>
                    <a:pt x="1271" y="549"/>
                  </a:lnTo>
                  <a:lnTo>
                    <a:pt x="1264" y="560"/>
                  </a:lnTo>
                  <a:lnTo>
                    <a:pt x="1258" y="574"/>
                  </a:lnTo>
                  <a:lnTo>
                    <a:pt x="1251" y="585"/>
                  </a:lnTo>
                  <a:lnTo>
                    <a:pt x="1241" y="597"/>
                  </a:lnTo>
                  <a:lnTo>
                    <a:pt x="1234" y="605"/>
                  </a:lnTo>
                  <a:lnTo>
                    <a:pt x="1223" y="616"/>
                  </a:lnTo>
                  <a:lnTo>
                    <a:pt x="1213" y="622"/>
                  </a:lnTo>
                  <a:lnTo>
                    <a:pt x="1206" y="628"/>
                  </a:lnTo>
                  <a:lnTo>
                    <a:pt x="1189" y="631"/>
                  </a:lnTo>
                  <a:lnTo>
                    <a:pt x="1173" y="619"/>
                  </a:lnTo>
                  <a:lnTo>
                    <a:pt x="1151" y="605"/>
                  </a:lnTo>
                  <a:lnTo>
                    <a:pt x="1128" y="588"/>
                  </a:lnTo>
                  <a:lnTo>
                    <a:pt x="1090" y="557"/>
                  </a:lnTo>
                  <a:lnTo>
                    <a:pt x="1049" y="529"/>
                  </a:lnTo>
                  <a:lnTo>
                    <a:pt x="1009" y="500"/>
                  </a:lnTo>
                  <a:lnTo>
                    <a:pt x="970" y="475"/>
                  </a:lnTo>
                  <a:lnTo>
                    <a:pt x="933" y="450"/>
                  </a:lnTo>
                  <a:lnTo>
                    <a:pt x="899" y="424"/>
                  </a:lnTo>
                  <a:lnTo>
                    <a:pt x="865" y="401"/>
                  </a:lnTo>
                  <a:lnTo>
                    <a:pt x="834" y="379"/>
                  </a:lnTo>
                  <a:lnTo>
                    <a:pt x="803" y="362"/>
                  </a:lnTo>
                  <a:lnTo>
                    <a:pt x="775" y="342"/>
                  </a:lnTo>
                  <a:lnTo>
                    <a:pt x="746" y="325"/>
                  </a:lnTo>
                  <a:lnTo>
                    <a:pt x="724" y="314"/>
                  </a:lnTo>
                  <a:lnTo>
                    <a:pt x="701" y="300"/>
                  </a:lnTo>
                  <a:lnTo>
                    <a:pt x="681" y="288"/>
                  </a:lnTo>
                  <a:lnTo>
                    <a:pt x="662" y="280"/>
                  </a:lnTo>
                  <a:lnTo>
                    <a:pt x="653" y="277"/>
                  </a:lnTo>
                  <a:lnTo>
                    <a:pt x="645" y="274"/>
                  </a:lnTo>
                  <a:lnTo>
                    <a:pt x="616" y="266"/>
                  </a:lnTo>
                  <a:lnTo>
                    <a:pt x="585" y="260"/>
                  </a:lnTo>
                  <a:lnTo>
                    <a:pt x="551" y="252"/>
                  </a:lnTo>
                  <a:lnTo>
                    <a:pt x="512" y="243"/>
                  </a:lnTo>
                  <a:lnTo>
                    <a:pt x="472" y="237"/>
                  </a:lnTo>
                  <a:lnTo>
                    <a:pt x="427" y="232"/>
                  </a:lnTo>
                  <a:lnTo>
                    <a:pt x="382" y="226"/>
                  </a:lnTo>
                  <a:lnTo>
                    <a:pt x="339" y="220"/>
                  </a:lnTo>
                  <a:lnTo>
                    <a:pt x="294" y="215"/>
                  </a:lnTo>
                  <a:lnTo>
                    <a:pt x="251" y="212"/>
                  </a:lnTo>
                  <a:lnTo>
                    <a:pt x="209" y="209"/>
                  </a:lnTo>
                  <a:lnTo>
                    <a:pt x="169" y="209"/>
                  </a:lnTo>
                  <a:lnTo>
                    <a:pt x="136" y="209"/>
                  </a:lnTo>
                  <a:lnTo>
                    <a:pt x="104" y="209"/>
                  </a:lnTo>
                  <a:lnTo>
                    <a:pt x="79" y="212"/>
                  </a:lnTo>
                  <a:lnTo>
                    <a:pt x="79" y="88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69" name="Freeform 21">
              <a:extLst>
                <a:ext uri="{FF2B5EF4-FFF2-40B4-BE49-F238E27FC236}">
                  <a16:creationId xmlns:a16="http://schemas.microsoft.com/office/drawing/2014/main" id="{88C1353D-4FA3-497A-9F17-1FC7EBF16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2239"/>
              <a:ext cx="48" cy="121"/>
            </a:xfrm>
            <a:custGeom>
              <a:avLst/>
              <a:gdLst>
                <a:gd name="T0" fmla="*/ 0 w 96"/>
                <a:gd name="T1" fmla="*/ 17 h 243"/>
                <a:gd name="T2" fmla="*/ 5 w 96"/>
                <a:gd name="T3" fmla="*/ 11 h 243"/>
                <a:gd name="T4" fmla="*/ 14 w 96"/>
                <a:gd name="T5" fmla="*/ 3 h 243"/>
                <a:gd name="T6" fmla="*/ 18 w 96"/>
                <a:gd name="T7" fmla="*/ 0 h 243"/>
                <a:gd name="T8" fmla="*/ 28 w 96"/>
                <a:gd name="T9" fmla="*/ 0 h 243"/>
                <a:gd name="T10" fmla="*/ 34 w 96"/>
                <a:gd name="T11" fmla="*/ 0 h 243"/>
                <a:gd name="T12" fmla="*/ 42 w 96"/>
                <a:gd name="T13" fmla="*/ 3 h 243"/>
                <a:gd name="T14" fmla="*/ 48 w 96"/>
                <a:gd name="T15" fmla="*/ 9 h 243"/>
                <a:gd name="T16" fmla="*/ 53 w 96"/>
                <a:gd name="T17" fmla="*/ 17 h 243"/>
                <a:gd name="T18" fmla="*/ 59 w 96"/>
                <a:gd name="T19" fmla="*/ 26 h 243"/>
                <a:gd name="T20" fmla="*/ 65 w 96"/>
                <a:gd name="T21" fmla="*/ 34 h 243"/>
                <a:gd name="T22" fmla="*/ 70 w 96"/>
                <a:gd name="T23" fmla="*/ 45 h 243"/>
                <a:gd name="T24" fmla="*/ 76 w 96"/>
                <a:gd name="T25" fmla="*/ 59 h 243"/>
                <a:gd name="T26" fmla="*/ 79 w 96"/>
                <a:gd name="T27" fmla="*/ 71 h 243"/>
                <a:gd name="T28" fmla="*/ 85 w 96"/>
                <a:gd name="T29" fmla="*/ 85 h 243"/>
                <a:gd name="T30" fmla="*/ 87 w 96"/>
                <a:gd name="T31" fmla="*/ 99 h 243"/>
                <a:gd name="T32" fmla="*/ 90 w 96"/>
                <a:gd name="T33" fmla="*/ 113 h 243"/>
                <a:gd name="T34" fmla="*/ 93 w 96"/>
                <a:gd name="T35" fmla="*/ 130 h 243"/>
                <a:gd name="T36" fmla="*/ 96 w 96"/>
                <a:gd name="T37" fmla="*/ 144 h 243"/>
                <a:gd name="T38" fmla="*/ 96 w 96"/>
                <a:gd name="T39" fmla="*/ 158 h 243"/>
                <a:gd name="T40" fmla="*/ 96 w 96"/>
                <a:gd name="T41" fmla="*/ 173 h 243"/>
                <a:gd name="T42" fmla="*/ 96 w 96"/>
                <a:gd name="T43" fmla="*/ 184 h 243"/>
                <a:gd name="T44" fmla="*/ 96 w 96"/>
                <a:gd name="T45" fmla="*/ 198 h 243"/>
                <a:gd name="T46" fmla="*/ 96 w 96"/>
                <a:gd name="T47" fmla="*/ 209 h 243"/>
                <a:gd name="T48" fmla="*/ 93 w 96"/>
                <a:gd name="T49" fmla="*/ 218 h 243"/>
                <a:gd name="T50" fmla="*/ 90 w 96"/>
                <a:gd name="T51" fmla="*/ 226 h 243"/>
                <a:gd name="T52" fmla="*/ 87 w 96"/>
                <a:gd name="T53" fmla="*/ 232 h 243"/>
                <a:gd name="T54" fmla="*/ 82 w 96"/>
                <a:gd name="T55" fmla="*/ 238 h 243"/>
                <a:gd name="T56" fmla="*/ 76 w 96"/>
                <a:gd name="T57" fmla="*/ 240 h 243"/>
                <a:gd name="T58" fmla="*/ 68 w 96"/>
                <a:gd name="T59" fmla="*/ 243 h 243"/>
                <a:gd name="T60" fmla="*/ 62 w 96"/>
                <a:gd name="T61" fmla="*/ 240 h 243"/>
                <a:gd name="T62" fmla="*/ 53 w 96"/>
                <a:gd name="T63" fmla="*/ 238 h 243"/>
                <a:gd name="T64" fmla="*/ 42 w 96"/>
                <a:gd name="T65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243">
                  <a:moveTo>
                    <a:pt x="0" y="17"/>
                  </a:moveTo>
                  <a:lnTo>
                    <a:pt x="5" y="11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2" y="3"/>
                  </a:lnTo>
                  <a:lnTo>
                    <a:pt x="48" y="9"/>
                  </a:lnTo>
                  <a:lnTo>
                    <a:pt x="53" y="17"/>
                  </a:lnTo>
                  <a:lnTo>
                    <a:pt x="59" y="26"/>
                  </a:lnTo>
                  <a:lnTo>
                    <a:pt x="65" y="34"/>
                  </a:lnTo>
                  <a:lnTo>
                    <a:pt x="70" y="45"/>
                  </a:lnTo>
                  <a:lnTo>
                    <a:pt x="76" y="59"/>
                  </a:lnTo>
                  <a:lnTo>
                    <a:pt x="79" y="71"/>
                  </a:lnTo>
                  <a:lnTo>
                    <a:pt x="85" y="85"/>
                  </a:lnTo>
                  <a:lnTo>
                    <a:pt x="87" y="99"/>
                  </a:lnTo>
                  <a:lnTo>
                    <a:pt x="90" y="113"/>
                  </a:lnTo>
                  <a:lnTo>
                    <a:pt x="93" y="130"/>
                  </a:lnTo>
                  <a:lnTo>
                    <a:pt x="96" y="144"/>
                  </a:lnTo>
                  <a:lnTo>
                    <a:pt x="96" y="158"/>
                  </a:lnTo>
                  <a:lnTo>
                    <a:pt x="96" y="173"/>
                  </a:lnTo>
                  <a:lnTo>
                    <a:pt x="96" y="184"/>
                  </a:lnTo>
                  <a:lnTo>
                    <a:pt x="96" y="198"/>
                  </a:lnTo>
                  <a:lnTo>
                    <a:pt x="96" y="209"/>
                  </a:lnTo>
                  <a:lnTo>
                    <a:pt x="93" y="218"/>
                  </a:lnTo>
                  <a:lnTo>
                    <a:pt x="90" y="226"/>
                  </a:lnTo>
                  <a:lnTo>
                    <a:pt x="87" y="232"/>
                  </a:lnTo>
                  <a:lnTo>
                    <a:pt x="82" y="238"/>
                  </a:lnTo>
                  <a:lnTo>
                    <a:pt x="76" y="240"/>
                  </a:lnTo>
                  <a:lnTo>
                    <a:pt x="68" y="243"/>
                  </a:lnTo>
                  <a:lnTo>
                    <a:pt x="62" y="240"/>
                  </a:lnTo>
                  <a:lnTo>
                    <a:pt x="53" y="238"/>
                  </a:lnTo>
                  <a:lnTo>
                    <a:pt x="42" y="2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70" name="Freeform 22">
              <a:extLst>
                <a:ext uri="{FF2B5EF4-FFF2-40B4-BE49-F238E27FC236}">
                  <a16:creationId xmlns:a16="http://schemas.microsoft.com/office/drawing/2014/main" id="{22B39700-333A-483E-947A-1F6ACBDF9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2239"/>
              <a:ext cx="48" cy="123"/>
            </a:xfrm>
            <a:custGeom>
              <a:avLst/>
              <a:gdLst>
                <a:gd name="T0" fmla="*/ 0 w 96"/>
                <a:gd name="T1" fmla="*/ 17 h 246"/>
                <a:gd name="T2" fmla="*/ 8 w 96"/>
                <a:gd name="T3" fmla="*/ 11 h 246"/>
                <a:gd name="T4" fmla="*/ 17 w 96"/>
                <a:gd name="T5" fmla="*/ 3 h 246"/>
                <a:gd name="T6" fmla="*/ 22 w 96"/>
                <a:gd name="T7" fmla="*/ 0 h 246"/>
                <a:gd name="T8" fmla="*/ 31 w 96"/>
                <a:gd name="T9" fmla="*/ 0 h 246"/>
                <a:gd name="T10" fmla="*/ 37 w 96"/>
                <a:gd name="T11" fmla="*/ 0 h 246"/>
                <a:gd name="T12" fmla="*/ 42 w 96"/>
                <a:gd name="T13" fmla="*/ 3 h 246"/>
                <a:gd name="T14" fmla="*/ 48 w 96"/>
                <a:gd name="T15" fmla="*/ 9 h 246"/>
                <a:gd name="T16" fmla="*/ 54 w 96"/>
                <a:gd name="T17" fmla="*/ 17 h 246"/>
                <a:gd name="T18" fmla="*/ 62 w 96"/>
                <a:gd name="T19" fmla="*/ 26 h 246"/>
                <a:gd name="T20" fmla="*/ 65 w 96"/>
                <a:gd name="T21" fmla="*/ 34 h 246"/>
                <a:gd name="T22" fmla="*/ 70 w 96"/>
                <a:gd name="T23" fmla="*/ 48 h 246"/>
                <a:gd name="T24" fmla="*/ 76 w 96"/>
                <a:gd name="T25" fmla="*/ 59 h 246"/>
                <a:gd name="T26" fmla="*/ 79 w 96"/>
                <a:gd name="T27" fmla="*/ 74 h 246"/>
                <a:gd name="T28" fmla="*/ 85 w 96"/>
                <a:gd name="T29" fmla="*/ 88 h 246"/>
                <a:gd name="T30" fmla="*/ 87 w 96"/>
                <a:gd name="T31" fmla="*/ 102 h 246"/>
                <a:gd name="T32" fmla="*/ 90 w 96"/>
                <a:gd name="T33" fmla="*/ 116 h 246"/>
                <a:gd name="T34" fmla="*/ 93 w 96"/>
                <a:gd name="T35" fmla="*/ 130 h 246"/>
                <a:gd name="T36" fmla="*/ 96 w 96"/>
                <a:gd name="T37" fmla="*/ 147 h 246"/>
                <a:gd name="T38" fmla="*/ 96 w 96"/>
                <a:gd name="T39" fmla="*/ 161 h 246"/>
                <a:gd name="T40" fmla="*/ 96 w 96"/>
                <a:gd name="T41" fmla="*/ 175 h 246"/>
                <a:gd name="T42" fmla="*/ 96 w 96"/>
                <a:gd name="T43" fmla="*/ 187 h 246"/>
                <a:gd name="T44" fmla="*/ 96 w 96"/>
                <a:gd name="T45" fmla="*/ 201 h 246"/>
                <a:gd name="T46" fmla="*/ 93 w 96"/>
                <a:gd name="T47" fmla="*/ 212 h 246"/>
                <a:gd name="T48" fmla="*/ 93 w 96"/>
                <a:gd name="T49" fmla="*/ 221 h 246"/>
                <a:gd name="T50" fmla="*/ 87 w 96"/>
                <a:gd name="T51" fmla="*/ 229 h 246"/>
                <a:gd name="T52" fmla="*/ 85 w 96"/>
                <a:gd name="T53" fmla="*/ 238 h 246"/>
                <a:gd name="T54" fmla="*/ 79 w 96"/>
                <a:gd name="T55" fmla="*/ 243 h 246"/>
                <a:gd name="T56" fmla="*/ 73 w 96"/>
                <a:gd name="T57" fmla="*/ 246 h 246"/>
                <a:gd name="T58" fmla="*/ 68 w 96"/>
                <a:gd name="T59" fmla="*/ 246 h 246"/>
                <a:gd name="T60" fmla="*/ 59 w 96"/>
                <a:gd name="T61" fmla="*/ 243 h 246"/>
                <a:gd name="T62" fmla="*/ 51 w 96"/>
                <a:gd name="T63" fmla="*/ 240 h 246"/>
                <a:gd name="T64" fmla="*/ 42 w 96"/>
                <a:gd name="T65" fmla="*/ 2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246">
                  <a:moveTo>
                    <a:pt x="0" y="17"/>
                  </a:moveTo>
                  <a:lnTo>
                    <a:pt x="8" y="11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3"/>
                  </a:lnTo>
                  <a:lnTo>
                    <a:pt x="48" y="9"/>
                  </a:lnTo>
                  <a:lnTo>
                    <a:pt x="54" y="17"/>
                  </a:lnTo>
                  <a:lnTo>
                    <a:pt x="62" y="26"/>
                  </a:lnTo>
                  <a:lnTo>
                    <a:pt x="65" y="34"/>
                  </a:lnTo>
                  <a:lnTo>
                    <a:pt x="70" y="48"/>
                  </a:lnTo>
                  <a:lnTo>
                    <a:pt x="76" y="59"/>
                  </a:lnTo>
                  <a:lnTo>
                    <a:pt x="79" y="74"/>
                  </a:lnTo>
                  <a:lnTo>
                    <a:pt x="85" y="88"/>
                  </a:lnTo>
                  <a:lnTo>
                    <a:pt x="87" y="102"/>
                  </a:lnTo>
                  <a:lnTo>
                    <a:pt x="90" y="116"/>
                  </a:lnTo>
                  <a:lnTo>
                    <a:pt x="93" y="130"/>
                  </a:lnTo>
                  <a:lnTo>
                    <a:pt x="96" y="147"/>
                  </a:lnTo>
                  <a:lnTo>
                    <a:pt x="96" y="161"/>
                  </a:lnTo>
                  <a:lnTo>
                    <a:pt x="96" y="175"/>
                  </a:lnTo>
                  <a:lnTo>
                    <a:pt x="96" y="187"/>
                  </a:lnTo>
                  <a:lnTo>
                    <a:pt x="96" y="201"/>
                  </a:lnTo>
                  <a:lnTo>
                    <a:pt x="93" y="212"/>
                  </a:lnTo>
                  <a:lnTo>
                    <a:pt x="93" y="221"/>
                  </a:lnTo>
                  <a:lnTo>
                    <a:pt x="87" y="229"/>
                  </a:lnTo>
                  <a:lnTo>
                    <a:pt x="85" y="238"/>
                  </a:lnTo>
                  <a:lnTo>
                    <a:pt x="79" y="243"/>
                  </a:lnTo>
                  <a:lnTo>
                    <a:pt x="73" y="246"/>
                  </a:lnTo>
                  <a:lnTo>
                    <a:pt x="68" y="246"/>
                  </a:lnTo>
                  <a:lnTo>
                    <a:pt x="59" y="243"/>
                  </a:lnTo>
                  <a:lnTo>
                    <a:pt x="51" y="240"/>
                  </a:lnTo>
                  <a:lnTo>
                    <a:pt x="42" y="23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71" name="Freeform 23">
              <a:extLst>
                <a:ext uri="{FF2B5EF4-FFF2-40B4-BE49-F238E27FC236}">
                  <a16:creationId xmlns:a16="http://schemas.microsoft.com/office/drawing/2014/main" id="{0B8CBFA5-E3D8-469F-8458-21082986E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2239"/>
              <a:ext cx="50" cy="121"/>
            </a:xfrm>
            <a:custGeom>
              <a:avLst/>
              <a:gdLst>
                <a:gd name="T0" fmla="*/ 0 w 99"/>
                <a:gd name="T1" fmla="*/ 17 h 243"/>
                <a:gd name="T2" fmla="*/ 8 w 99"/>
                <a:gd name="T3" fmla="*/ 11 h 243"/>
                <a:gd name="T4" fmla="*/ 17 w 99"/>
                <a:gd name="T5" fmla="*/ 3 h 243"/>
                <a:gd name="T6" fmla="*/ 22 w 99"/>
                <a:gd name="T7" fmla="*/ 0 h 243"/>
                <a:gd name="T8" fmla="*/ 31 w 99"/>
                <a:gd name="T9" fmla="*/ 0 h 243"/>
                <a:gd name="T10" fmla="*/ 36 w 99"/>
                <a:gd name="T11" fmla="*/ 0 h 243"/>
                <a:gd name="T12" fmla="*/ 42 w 99"/>
                <a:gd name="T13" fmla="*/ 3 h 243"/>
                <a:gd name="T14" fmla="*/ 50 w 99"/>
                <a:gd name="T15" fmla="*/ 9 h 243"/>
                <a:gd name="T16" fmla="*/ 56 w 99"/>
                <a:gd name="T17" fmla="*/ 17 h 243"/>
                <a:gd name="T18" fmla="*/ 62 w 99"/>
                <a:gd name="T19" fmla="*/ 26 h 243"/>
                <a:gd name="T20" fmla="*/ 67 w 99"/>
                <a:gd name="T21" fmla="*/ 34 h 243"/>
                <a:gd name="T22" fmla="*/ 73 w 99"/>
                <a:gd name="T23" fmla="*/ 45 h 243"/>
                <a:gd name="T24" fmla="*/ 76 w 99"/>
                <a:gd name="T25" fmla="*/ 59 h 243"/>
                <a:gd name="T26" fmla="*/ 82 w 99"/>
                <a:gd name="T27" fmla="*/ 71 h 243"/>
                <a:gd name="T28" fmla="*/ 84 w 99"/>
                <a:gd name="T29" fmla="*/ 85 h 243"/>
                <a:gd name="T30" fmla="*/ 90 w 99"/>
                <a:gd name="T31" fmla="*/ 99 h 243"/>
                <a:gd name="T32" fmla="*/ 93 w 99"/>
                <a:gd name="T33" fmla="*/ 116 h 243"/>
                <a:gd name="T34" fmla="*/ 96 w 99"/>
                <a:gd name="T35" fmla="*/ 130 h 243"/>
                <a:gd name="T36" fmla="*/ 96 w 99"/>
                <a:gd name="T37" fmla="*/ 144 h 243"/>
                <a:gd name="T38" fmla="*/ 99 w 99"/>
                <a:gd name="T39" fmla="*/ 158 h 243"/>
                <a:gd name="T40" fmla="*/ 99 w 99"/>
                <a:gd name="T41" fmla="*/ 173 h 243"/>
                <a:gd name="T42" fmla="*/ 99 w 99"/>
                <a:gd name="T43" fmla="*/ 187 h 243"/>
                <a:gd name="T44" fmla="*/ 99 w 99"/>
                <a:gd name="T45" fmla="*/ 198 h 243"/>
                <a:gd name="T46" fmla="*/ 96 w 99"/>
                <a:gd name="T47" fmla="*/ 209 h 243"/>
                <a:gd name="T48" fmla="*/ 96 w 99"/>
                <a:gd name="T49" fmla="*/ 218 h 243"/>
                <a:gd name="T50" fmla="*/ 93 w 99"/>
                <a:gd name="T51" fmla="*/ 229 h 243"/>
                <a:gd name="T52" fmla="*/ 87 w 99"/>
                <a:gd name="T53" fmla="*/ 235 h 243"/>
                <a:gd name="T54" fmla="*/ 82 w 99"/>
                <a:gd name="T55" fmla="*/ 240 h 243"/>
                <a:gd name="T56" fmla="*/ 76 w 99"/>
                <a:gd name="T57" fmla="*/ 243 h 243"/>
                <a:gd name="T58" fmla="*/ 70 w 99"/>
                <a:gd name="T59" fmla="*/ 243 h 243"/>
                <a:gd name="T60" fmla="*/ 62 w 99"/>
                <a:gd name="T61" fmla="*/ 243 h 243"/>
                <a:gd name="T62" fmla="*/ 53 w 99"/>
                <a:gd name="T63" fmla="*/ 238 h 243"/>
                <a:gd name="T64" fmla="*/ 42 w 99"/>
                <a:gd name="T65" fmla="*/ 2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243">
                  <a:moveTo>
                    <a:pt x="0" y="17"/>
                  </a:moveTo>
                  <a:lnTo>
                    <a:pt x="8" y="11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3"/>
                  </a:lnTo>
                  <a:lnTo>
                    <a:pt x="50" y="9"/>
                  </a:lnTo>
                  <a:lnTo>
                    <a:pt x="56" y="17"/>
                  </a:lnTo>
                  <a:lnTo>
                    <a:pt x="62" y="26"/>
                  </a:lnTo>
                  <a:lnTo>
                    <a:pt x="67" y="34"/>
                  </a:lnTo>
                  <a:lnTo>
                    <a:pt x="73" y="45"/>
                  </a:lnTo>
                  <a:lnTo>
                    <a:pt x="76" y="59"/>
                  </a:lnTo>
                  <a:lnTo>
                    <a:pt x="82" y="71"/>
                  </a:lnTo>
                  <a:lnTo>
                    <a:pt x="84" y="85"/>
                  </a:lnTo>
                  <a:lnTo>
                    <a:pt x="90" y="99"/>
                  </a:lnTo>
                  <a:lnTo>
                    <a:pt x="93" y="116"/>
                  </a:lnTo>
                  <a:lnTo>
                    <a:pt x="96" y="130"/>
                  </a:lnTo>
                  <a:lnTo>
                    <a:pt x="96" y="144"/>
                  </a:lnTo>
                  <a:lnTo>
                    <a:pt x="99" y="158"/>
                  </a:lnTo>
                  <a:lnTo>
                    <a:pt x="99" y="173"/>
                  </a:lnTo>
                  <a:lnTo>
                    <a:pt x="99" y="187"/>
                  </a:lnTo>
                  <a:lnTo>
                    <a:pt x="99" y="198"/>
                  </a:lnTo>
                  <a:lnTo>
                    <a:pt x="96" y="209"/>
                  </a:lnTo>
                  <a:lnTo>
                    <a:pt x="96" y="218"/>
                  </a:lnTo>
                  <a:lnTo>
                    <a:pt x="93" y="229"/>
                  </a:lnTo>
                  <a:lnTo>
                    <a:pt x="87" y="235"/>
                  </a:lnTo>
                  <a:lnTo>
                    <a:pt x="82" y="240"/>
                  </a:lnTo>
                  <a:lnTo>
                    <a:pt x="76" y="243"/>
                  </a:lnTo>
                  <a:lnTo>
                    <a:pt x="70" y="243"/>
                  </a:lnTo>
                  <a:lnTo>
                    <a:pt x="62" y="243"/>
                  </a:lnTo>
                  <a:lnTo>
                    <a:pt x="53" y="238"/>
                  </a:lnTo>
                  <a:lnTo>
                    <a:pt x="42" y="23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72" name="Freeform 24">
              <a:extLst>
                <a:ext uri="{FF2B5EF4-FFF2-40B4-BE49-F238E27FC236}">
                  <a16:creationId xmlns:a16="http://schemas.microsoft.com/office/drawing/2014/main" id="{75231B1B-13B6-49D0-8AEA-F849B6BAC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2277"/>
              <a:ext cx="448" cy="202"/>
            </a:xfrm>
            <a:custGeom>
              <a:avLst/>
              <a:gdLst>
                <a:gd name="T0" fmla="*/ 0 w 896"/>
                <a:gd name="T1" fmla="*/ 0 h 405"/>
                <a:gd name="T2" fmla="*/ 48 w 896"/>
                <a:gd name="T3" fmla="*/ 12 h 405"/>
                <a:gd name="T4" fmla="*/ 93 w 896"/>
                <a:gd name="T5" fmla="*/ 23 h 405"/>
                <a:gd name="T6" fmla="*/ 133 w 896"/>
                <a:gd name="T7" fmla="*/ 32 h 405"/>
                <a:gd name="T8" fmla="*/ 172 w 896"/>
                <a:gd name="T9" fmla="*/ 40 h 405"/>
                <a:gd name="T10" fmla="*/ 206 w 896"/>
                <a:gd name="T11" fmla="*/ 51 h 405"/>
                <a:gd name="T12" fmla="*/ 240 w 896"/>
                <a:gd name="T13" fmla="*/ 60 h 405"/>
                <a:gd name="T14" fmla="*/ 271 w 896"/>
                <a:gd name="T15" fmla="*/ 65 h 405"/>
                <a:gd name="T16" fmla="*/ 299 w 896"/>
                <a:gd name="T17" fmla="*/ 74 h 405"/>
                <a:gd name="T18" fmla="*/ 328 w 896"/>
                <a:gd name="T19" fmla="*/ 82 h 405"/>
                <a:gd name="T20" fmla="*/ 350 w 896"/>
                <a:gd name="T21" fmla="*/ 91 h 405"/>
                <a:gd name="T22" fmla="*/ 376 w 896"/>
                <a:gd name="T23" fmla="*/ 99 h 405"/>
                <a:gd name="T24" fmla="*/ 398 w 896"/>
                <a:gd name="T25" fmla="*/ 108 h 405"/>
                <a:gd name="T26" fmla="*/ 421 w 896"/>
                <a:gd name="T27" fmla="*/ 116 h 405"/>
                <a:gd name="T28" fmla="*/ 441 w 896"/>
                <a:gd name="T29" fmla="*/ 125 h 405"/>
                <a:gd name="T30" fmla="*/ 461 w 896"/>
                <a:gd name="T31" fmla="*/ 133 h 405"/>
                <a:gd name="T32" fmla="*/ 480 w 896"/>
                <a:gd name="T33" fmla="*/ 142 h 405"/>
                <a:gd name="T34" fmla="*/ 500 w 896"/>
                <a:gd name="T35" fmla="*/ 153 h 405"/>
                <a:gd name="T36" fmla="*/ 520 w 896"/>
                <a:gd name="T37" fmla="*/ 162 h 405"/>
                <a:gd name="T38" fmla="*/ 540 w 896"/>
                <a:gd name="T39" fmla="*/ 173 h 405"/>
                <a:gd name="T40" fmla="*/ 560 w 896"/>
                <a:gd name="T41" fmla="*/ 184 h 405"/>
                <a:gd name="T42" fmla="*/ 579 w 896"/>
                <a:gd name="T43" fmla="*/ 198 h 405"/>
                <a:gd name="T44" fmla="*/ 602 w 896"/>
                <a:gd name="T45" fmla="*/ 210 h 405"/>
                <a:gd name="T46" fmla="*/ 625 w 896"/>
                <a:gd name="T47" fmla="*/ 224 h 405"/>
                <a:gd name="T48" fmla="*/ 647 w 896"/>
                <a:gd name="T49" fmla="*/ 241 h 405"/>
                <a:gd name="T50" fmla="*/ 670 w 896"/>
                <a:gd name="T51" fmla="*/ 258 h 405"/>
                <a:gd name="T52" fmla="*/ 698 w 896"/>
                <a:gd name="T53" fmla="*/ 275 h 405"/>
                <a:gd name="T54" fmla="*/ 726 w 896"/>
                <a:gd name="T55" fmla="*/ 292 h 405"/>
                <a:gd name="T56" fmla="*/ 755 w 896"/>
                <a:gd name="T57" fmla="*/ 312 h 405"/>
                <a:gd name="T58" fmla="*/ 786 w 896"/>
                <a:gd name="T59" fmla="*/ 334 h 405"/>
                <a:gd name="T60" fmla="*/ 820 w 896"/>
                <a:gd name="T61" fmla="*/ 354 h 405"/>
                <a:gd name="T62" fmla="*/ 858 w 896"/>
                <a:gd name="T63" fmla="*/ 379 h 405"/>
                <a:gd name="T64" fmla="*/ 896 w 896"/>
                <a:gd name="T65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6" h="405">
                  <a:moveTo>
                    <a:pt x="0" y="0"/>
                  </a:moveTo>
                  <a:lnTo>
                    <a:pt x="48" y="12"/>
                  </a:lnTo>
                  <a:lnTo>
                    <a:pt x="93" y="23"/>
                  </a:lnTo>
                  <a:lnTo>
                    <a:pt x="133" y="32"/>
                  </a:lnTo>
                  <a:lnTo>
                    <a:pt x="172" y="40"/>
                  </a:lnTo>
                  <a:lnTo>
                    <a:pt x="206" y="51"/>
                  </a:lnTo>
                  <a:lnTo>
                    <a:pt x="240" y="60"/>
                  </a:lnTo>
                  <a:lnTo>
                    <a:pt x="271" y="65"/>
                  </a:lnTo>
                  <a:lnTo>
                    <a:pt x="299" y="74"/>
                  </a:lnTo>
                  <a:lnTo>
                    <a:pt x="328" y="82"/>
                  </a:lnTo>
                  <a:lnTo>
                    <a:pt x="350" y="91"/>
                  </a:lnTo>
                  <a:lnTo>
                    <a:pt x="376" y="99"/>
                  </a:lnTo>
                  <a:lnTo>
                    <a:pt x="398" y="108"/>
                  </a:lnTo>
                  <a:lnTo>
                    <a:pt x="421" y="116"/>
                  </a:lnTo>
                  <a:lnTo>
                    <a:pt x="441" y="125"/>
                  </a:lnTo>
                  <a:lnTo>
                    <a:pt x="461" y="133"/>
                  </a:lnTo>
                  <a:lnTo>
                    <a:pt x="480" y="142"/>
                  </a:lnTo>
                  <a:lnTo>
                    <a:pt x="500" y="153"/>
                  </a:lnTo>
                  <a:lnTo>
                    <a:pt x="520" y="162"/>
                  </a:lnTo>
                  <a:lnTo>
                    <a:pt x="540" y="173"/>
                  </a:lnTo>
                  <a:lnTo>
                    <a:pt x="560" y="184"/>
                  </a:lnTo>
                  <a:lnTo>
                    <a:pt x="579" y="198"/>
                  </a:lnTo>
                  <a:lnTo>
                    <a:pt x="602" y="210"/>
                  </a:lnTo>
                  <a:lnTo>
                    <a:pt x="625" y="224"/>
                  </a:lnTo>
                  <a:lnTo>
                    <a:pt x="647" y="241"/>
                  </a:lnTo>
                  <a:lnTo>
                    <a:pt x="670" y="258"/>
                  </a:lnTo>
                  <a:lnTo>
                    <a:pt x="698" y="275"/>
                  </a:lnTo>
                  <a:lnTo>
                    <a:pt x="726" y="292"/>
                  </a:lnTo>
                  <a:lnTo>
                    <a:pt x="755" y="312"/>
                  </a:lnTo>
                  <a:lnTo>
                    <a:pt x="786" y="334"/>
                  </a:lnTo>
                  <a:lnTo>
                    <a:pt x="820" y="354"/>
                  </a:lnTo>
                  <a:lnTo>
                    <a:pt x="858" y="379"/>
                  </a:lnTo>
                  <a:lnTo>
                    <a:pt x="896" y="405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73" name="Freeform 25">
              <a:extLst>
                <a:ext uri="{FF2B5EF4-FFF2-40B4-BE49-F238E27FC236}">
                  <a16:creationId xmlns:a16="http://schemas.microsoft.com/office/drawing/2014/main" id="{5E710582-83DA-4A9E-B4E0-02F42F0D0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" y="2240"/>
              <a:ext cx="842" cy="588"/>
            </a:xfrm>
            <a:custGeom>
              <a:avLst/>
              <a:gdLst>
                <a:gd name="T0" fmla="*/ 24 w 1682"/>
                <a:gd name="T1" fmla="*/ 780 h 1176"/>
                <a:gd name="T2" fmla="*/ 1001 w 1682"/>
                <a:gd name="T3" fmla="*/ 0 h 1176"/>
                <a:gd name="T4" fmla="*/ 1671 w 1682"/>
                <a:gd name="T5" fmla="*/ 85 h 1176"/>
                <a:gd name="T6" fmla="*/ 1637 w 1682"/>
                <a:gd name="T7" fmla="*/ 269 h 1176"/>
                <a:gd name="T8" fmla="*/ 1606 w 1682"/>
                <a:gd name="T9" fmla="*/ 297 h 1176"/>
                <a:gd name="T10" fmla="*/ 1579 w 1682"/>
                <a:gd name="T11" fmla="*/ 331 h 1176"/>
                <a:gd name="T12" fmla="*/ 1551 w 1682"/>
                <a:gd name="T13" fmla="*/ 365 h 1176"/>
                <a:gd name="T14" fmla="*/ 1521 w 1682"/>
                <a:gd name="T15" fmla="*/ 401 h 1176"/>
                <a:gd name="T16" fmla="*/ 1497 w 1682"/>
                <a:gd name="T17" fmla="*/ 441 h 1176"/>
                <a:gd name="T18" fmla="*/ 1470 w 1682"/>
                <a:gd name="T19" fmla="*/ 484 h 1176"/>
                <a:gd name="T20" fmla="*/ 1445 w 1682"/>
                <a:gd name="T21" fmla="*/ 529 h 1176"/>
                <a:gd name="T22" fmla="*/ 1422 w 1682"/>
                <a:gd name="T23" fmla="*/ 577 h 1176"/>
                <a:gd name="T24" fmla="*/ 1318 w 1682"/>
                <a:gd name="T25" fmla="*/ 662 h 1176"/>
                <a:gd name="T26" fmla="*/ 1261 w 1682"/>
                <a:gd name="T27" fmla="*/ 673 h 1176"/>
                <a:gd name="T28" fmla="*/ 1188 w 1682"/>
                <a:gd name="T29" fmla="*/ 690 h 1176"/>
                <a:gd name="T30" fmla="*/ 1114 w 1682"/>
                <a:gd name="T31" fmla="*/ 710 h 1176"/>
                <a:gd name="T32" fmla="*/ 1041 w 1682"/>
                <a:gd name="T33" fmla="*/ 735 h 1176"/>
                <a:gd name="T34" fmla="*/ 973 w 1682"/>
                <a:gd name="T35" fmla="*/ 763 h 1176"/>
                <a:gd name="T36" fmla="*/ 910 w 1682"/>
                <a:gd name="T37" fmla="*/ 797 h 1176"/>
                <a:gd name="T38" fmla="*/ 854 w 1682"/>
                <a:gd name="T39" fmla="*/ 834 h 1176"/>
                <a:gd name="T40" fmla="*/ 806 w 1682"/>
                <a:gd name="T41" fmla="*/ 874 h 1176"/>
                <a:gd name="T42" fmla="*/ 783 w 1682"/>
                <a:gd name="T43" fmla="*/ 894 h 1176"/>
                <a:gd name="T44" fmla="*/ 744 w 1682"/>
                <a:gd name="T45" fmla="*/ 933 h 1176"/>
                <a:gd name="T46" fmla="*/ 707 w 1682"/>
                <a:gd name="T47" fmla="*/ 976 h 1176"/>
                <a:gd name="T48" fmla="*/ 676 w 1682"/>
                <a:gd name="T49" fmla="*/ 1018 h 1176"/>
                <a:gd name="T50" fmla="*/ 642 w 1682"/>
                <a:gd name="T51" fmla="*/ 1058 h 1176"/>
                <a:gd name="T52" fmla="*/ 608 w 1682"/>
                <a:gd name="T53" fmla="*/ 1092 h 1176"/>
                <a:gd name="T54" fmla="*/ 574 w 1682"/>
                <a:gd name="T55" fmla="*/ 1123 h 1176"/>
                <a:gd name="T56" fmla="*/ 531 w 1682"/>
                <a:gd name="T57" fmla="*/ 1142 h 1176"/>
                <a:gd name="T58" fmla="*/ 430 w 1682"/>
                <a:gd name="T59" fmla="*/ 1176 h 1176"/>
                <a:gd name="T60" fmla="*/ 37 w 1682"/>
                <a:gd name="T61" fmla="*/ 990 h 1176"/>
                <a:gd name="T62" fmla="*/ 3 w 1682"/>
                <a:gd name="T63" fmla="*/ 848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2" h="1176">
                  <a:moveTo>
                    <a:pt x="0" y="848"/>
                  </a:moveTo>
                  <a:lnTo>
                    <a:pt x="24" y="780"/>
                  </a:lnTo>
                  <a:lnTo>
                    <a:pt x="761" y="85"/>
                  </a:lnTo>
                  <a:lnTo>
                    <a:pt x="1001" y="0"/>
                  </a:lnTo>
                  <a:lnTo>
                    <a:pt x="1585" y="0"/>
                  </a:lnTo>
                  <a:lnTo>
                    <a:pt x="1671" y="85"/>
                  </a:lnTo>
                  <a:lnTo>
                    <a:pt x="1682" y="249"/>
                  </a:lnTo>
                  <a:lnTo>
                    <a:pt x="1637" y="269"/>
                  </a:lnTo>
                  <a:lnTo>
                    <a:pt x="1630" y="274"/>
                  </a:lnTo>
                  <a:lnTo>
                    <a:pt x="1606" y="297"/>
                  </a:lnTo>
                  <a:lnTo>
                    <a:pt x="1592" y="314"/>
                  </a:lnTo>
                  <a:lnTo>
                    <a:pt x="1579" y="331"/>
                  </a:lnTo>
                  <a:lnTo>
                    <a:pt x="1565" y="345"/>
                  </a:lnTo>
                  <a:lnTo>
                    <a:pt x="1551" y="365"/>
                  </a:lnTo>
                  <a:lnTo>
                    <a:pt x="1535" y="382"/>
                  </a:lnTo>
                  <a:lnTo>
                    <a:pt x="1521" y="401"/>
                  </a:lnTo>
                  <a:lnTo>
                    <a:pt x="1510" y="421"/>
                  </a:lnTo>
                  <a:lnTo>
                    <a:pt x="1497" y="441"/>
                  </a:lnTo>
                  <a:lnTo>
                    <a:pt x="1483" y="461"/>
                  </a:lnTo>
                  <a:lnTo>
                    <a:pt x="1470" y="484"/>
                  </a:lnTo>
                  <a:lnTo>
                    <a:pt x="1456" y="506"/>
                  </a:lnTo>
                  <a:lnTo>
                    <a:pt x="1445" y="529"/>
                  </a:lnTo>
                  <a:lnTo>
                    <a:pt x="1435" y="554"/>
                  </a:lnTo>
                  <a:lnTo>
                    <a:pt x="1422" y="577"/>
                  </a:lnTo>
                  <a:lnTo>
                    <a:pt x="1336" y="662"/>
                  </a:lnTo>
                  <a:lnTo>
                    <a:pt x="1318" y="662"/>
                  </a:lnTo>
                  <a:lnTo>
                    <a:pt x="1298" y="665"/>
                  </a:lnTo>
                  <a:lnTo>
                    <a:pt x="1261" y="673"/>
                  </a:lnTo>
                  <a:lnTo>
                    <a:pt x="1224" y="679"/>
                  </a:lnTo>
                  <a:lnTo>
                    <a:pt x="1188" y="690"/>
                  </a:lnTo>
                  <a:lnTo>
                    <a:pt x="1148" y="698"/>
                  </a:lnTo>
                  <a:lnTo>
                    <a:pt x="1114" y="710"/>
                  </a:lnTo>
                  <a:lnTo>
                    <a:pt x="1077" y="721"/>
                  </a:lnTo>
                  <a:lnTo>
                    <a:pt x="1041" y="735"/>
                  </a:lnTo>
                  <a:lnTo>
                    <a:pt x="1007" y="749"/>
                  </a:lnTo>
                  <a:lnTo>
                    <a:pt x="973" y="763"/>
                  </a:lnTo>
                  <a:lnTo>
                    <a:pt x="942" y="780"/>
                  </a:lnTo>
                  <a:lnTo>
                    <a:pt x="910" y="797"/>
                  </a:lnTo>
                  <a:lnTo>
                    <a:pt x="882" y="814"/>
                  </a:lnTo>
                  <a:lnTo>
                    <a:pt x="854" y="834"/>
                  </a:lnTo>
                  <a:lnTo>
                    <a:pt x="828" y="857"/>
                  </a:lnTo>
                  <a:lnTo>
                    <a:pt x="806" y="874"/>
                  </a:lnTo>
                  <a:lnTo>
                    <a:pt x="794" y="885"/>
                  </a:lnTo>
                  <a:lnTo>
                    <a:pt x="783" y="894"/>
                  </a:lnTo>
                  <a:lnTo>
                    <a:pt x="763" y="913"/>
                  </a:lnTo>
                  <a:lnTo>
                    <a:pt x="744" y="933"/>
                  </a:lnTo>
                  <a:lnTo>
                    <a:pt x="727" y="953"/>
                  </a:lnTo>
                  <a:lnTo>
                    <a:pt x="707" y="976"/>
                  </a:lnTo>
                  <a:lnTo>
                    <a:pt x="693" y="995"/>
                  </a:lnTo>
                  <a:lnTo>
                    <a:pt x="676" y="1018"/>
                  </a:lnTo>
                  <a:lnTo>
                    <a:pt x="659" y="1038"/>
                  </a:lnTo>
                  <a:lnTo>
                    <a:pt x="642" y="1058"/>
                  </a:lnTo>
                  <a:lnTo>
                    <a:pt x="625" y="1075"/>
                  </a:lnTo>
                  <a:lnTo>
                    <a:pt x="608" y="1092"/>
                  </a:lnTo>
                  <a:lnTo>
                    <a:pt x="591" y="1109"/>
                  </a:lnTo>
                  <a:lnTo>
                    <a:pt x="574" y="1123"/>
                  </a:lnTo>
                  <a:lnTo>
                    <a:pt x="554" y="1134"/>
                  </a:lnTo>
                  <a:lnTo>
                    <a:pt x="531" y="1142"/>
                  </a:lnTo>
                  <a:lnTo>
                    <a:pt x="512" y="1148"/>
                  </a:lnTo>
                  <a:lnTo>
                    <a:pt x="430" y="1176"/>
                  </a:lnTo>
                  <a:lnTo>
                    <a:pt x="69" y="1035"/>
                  </a:lnTo>
                  <a:lnTo>
                    <a:pt x="37" y="990"/>
                  </a:lnTo>
                  <a:lnTo>
                    <a:pt x="3" y="848"/>
                  </a:lnTo>
                  <a:lnTo>
                    <a:pt x="3" y="848"/>
                  </a:lnTo>
                  <a:lnTo>
                    <a:pt x="0" y="848"/>
                  </a:lnTo>
                  <a:close/>
                </a:path>
              </a:pathLst>
            </a:custGeom>
            <a:solidFill>
              <a:srgbClr val="FF0017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74" name="Freeform 26">
              <a:extLst>
                <a:ext uri="{FF2B5EF4-FFF2-40B4-BE49-F238E27FC236}">
                  <a16:creationId xmlns:a16="http://schemas.microsoft.com/office/drawing/2014/main" id="{ED57045E-42E5-4121-833E-00A473E8F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" y="2240"/>
              <a:ext cx="842" cy="588"/>
            </a:xfrm>
            <a:custGeom>
              <a:avLst/>
              <a:gdLst>
                <a:gd name="T0" fmla="*/ 24 w 1682"/>
                <a:gd name="T1" fmla="*/ 780 h 1176"/>
                <a:gd name="T2" fmla="*/ 1001 w 1682"/>
                <a:gd name="T3" fmla="*/ 0 h 1176"/>
                <a:gd name="T4" fmla="*/ 1671 w 1682"/>
                <a:gd name="T5" fmla="*/ 85 h 1176"/>
                <a:gd name="T6" fmla="*/ 1637 w 1682"/>
                <a:gd name="T7" fmla="*/ 269 h 1176"/>
                <a:gd name="T8" fmla="*/ 1606 w 1682"/>
                <a:gd name="T9" fmla="*/ 297 h 1176"/>
                <a:gd name="T10" fmla="*/ 1579 w 1682"/>
                <a:gd name="T11" fmla="*/ 331 h 1176"/>
                <a:gd name="T12" fmla="*/ 1551 w 1682"/>
                <a:gd name="T13" fmla="*/ 365 h 1176"/>
                <a:gd name="T14" fmla="*/ 1521 w 1682"/>
                <a:gd name="T15" fmla="*/ 401 h 1176"/>
                <a:gd name="T16" fmla="*/ 1497 w 1682"/>
                <a:gd name="T17" fmla="*/ 441 h 1176"/>
                <a:gd name="T18" fmla="*/ 1470 w 1682"/>
                <a:gd name="T19" fmla="*/ 484 h 1176"/>
                <a:gd name="T20" fmla="*/ 1445 w 1682"/>
                <a:gd name="T21" fmla="*/ 529 h 1176"/>
                <a:gd name="T22" fmla="*/ 1422 w 1682"/>
                <a:gd name="T23" fmla="*/ 577 h 1176"/>
                <a:gd name="T24" fmla="*/ 1318 w 1682"/>
                <a:gd name="T25" fmla="*/ 662 h 1176"/>
                <a:gd name="T26" fmla="*/ 1261 w 1682"/>
                <a:gd name="T27" fmla="*/ 673 h 1176"/>
                <a:gd name="T28" fmla="*/ 1188 w 1682"/>
                <a:gd name="T29" fmla="*/ 690 h 1176"/>
                <a:gd name="T30" fmla="*/ 1114 w 1682"/>
                <a:gd name="T31" fmla="*/ 710 h 1176"/>
                <a:gd name="T32" fmla="*/ 1041 w 1682"/>
                <a:gd name="T33" fmla="*/ 735 h 1176"/>
                <a:gd name="T34" fmla="*/ 973 w 1682"/>
                <a:gd name="T35" fmla="*/ 763 h 1176"/>
                <a:gd name="T36" fmla="*/ 910 w 1682"/>
                <a:gd name="T37" fmla="*/ 797 h 1176"/>
                <a:gd name="T38" fmla="*/ 854 w 1682"/>
                <a:gd name="T39" fmla="*/ 834 h 1176"/>
                <a:gd name="T40" fmla="*/ 806 w 1682"/>
                <a:gd name="T41" fmla="*/ 874 h 1176"/>
                <a:gd name="T42" fmla="*/ 783 w 1682"/>
                <a:gd name="T43" fmla="*/ 894 h 1176"/>
                <a:gd name="T44" fmla="*/ 744 w 1682"/>
                <a:gd name="T45" fmla="*/ 933 h 1176"/>
                <a:gd name="T46" fmla="*/ 707 w 1682"/>
                <a:gd name="T47" fmla="*/ 976 h 1176"/>
                <a:gd name="T48" fmla="*/ 676 w 1682"/>
                <a:gd name="T49" fmla="*/ 1018 h 1176"/>
                <a:gd name="T50" fmla="*/ 642 w 1682"/>
                <a:gd name="T51" fmla="*/ 1058 h 1176"/>
                <a:gd name="T52" fmla="*/ 608 w 1682"/>
                <a:gd name="T53" fmla="*/ 1092 h 1176"/>
                <a:gd name="T54" fmla="*/ 574 w 1682"/>
                <a:gd name="T55" fmla="*/ 1123 h 1176"/>
                <a:gd name="T56" fmla="*/ 531 w 1682"/>
                <a:gd name="T57" fmla="*/ 1142 h 1176"/>
                <a:gd name="T58" fmla="*/ 430 w 1682"/>
                <a:gd name="T59" fmla="*/ 1176 h 1176"/>
                <a:gd name="T60" fmla="*/ 37 w 1682"/>
                <a:gd name="T61" fmla="*/ 990 h 1176"/>
                <a:gd name="T62" fmla="*/ 3 w 1682"/>
                <a:gd name="T63" fmla="*/ 848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2" h="1176">
                  <a:moveTo>
                    <a:pt x="0" y="848"/>
                  </a:moveTo>
                  <a:lnTo>
                    <a:pt x="24" y="780"/>
                  </a:lnTo>
                  <a:lnTo>
                    <a:pt x="761" y="85"/>
                  </a:lnTo>
                  <a:lnTo>
                    <a:pt x="1001" y="0"/>
                  </a:lnTo>
                  <a:lnTo>
                    <a:pt x="1585" y="0"/>
                  </a:lnTo>
                  <a:lnTo>
                    <a:pt x="1671" y="85"/>
                  </a:lnTo>
                  <a:lnTo>
                    <a:pt x="1682" y="249"/>
                  </a:lnTo>
                  <a:lnTo>
                    <a:pt x="1637" y="269"/>
                  </a:lnTo>
                  <a:lnTo>
                    <a:pt x="1630" y="274"/>
                  </a:lnTo>
                  <a:lnTo>
                    <a:pt x="1606" y="297"/>
                  </a:lnTo>
                  <a:lnTo>
                    <a:pt x="1592" y="314"/>
                  </a:lnTo>
                  <a:lnTo>
                    <a:pt x="1579" y="331"/>
                  </a:lnTo>
                  <a:lnTo>
                    <a:pt x="1565" y="345"/>
                  </a:lnTo>
                  <a:lnTo>
                    <a:pt x="1551" y="365"/>
                  </a:lnTo>
                  <a:lnTo>
                    <a:pt x="1535" y="382"/>
                  </a:lnTo>
                  <a:lnTo>
                    <a:pt x="1521" y="401"/>
                  </a:lnTo>
                  <a:lnTo>
                    <a:pt x="1510" y="421"/>
                  </a:lnTo>
                  <a:lnTo>
                    <a:pt x="1497" y="441"/>
                  </a:lnTo>
                  <a:lnTo>
                    <a:pt x="1483" y="461"/>
                  </a:lnTo>
                  <a:lnTo>
                    <a:pt x="1470" y="484"/>
                  </a:lnTo>
                  <a:lnTo>
                    <a:pt x="1456" y="506"/>
                  </a:lnTo>
                  <a:lnTo>
                    <a:pt x="1445" y="529"/>
                  </a:lnTo>
                  <a:lnTo>
                    <a:pt x="1435" y="554"/>
                  </a:lnTo>
                  <a:lnTo>
                    <a:pt x="1422" y="577"/>
                  </a:lnTo>
                  <a:lnTo>
                    <a:pt x="1336" y="662"/>
                  </a:lnTo>
                  <a:lnTo>
                    <a:pt x="1318" y="662"/>
                  </a:lnTo>
                  <a:lnTo>
                    <a:pt x="1298" y="665"/>
                  </a:lnTo>
                  <a:lnTo>
                    <a:pt x="1261" y="673"/>
                  </a:lnTo>
                  <a:lnTo>
                    <a:pt x="1224" y="679"/>
                  </a:lnTo>
                  <a:lnTo>
                    <a:pt x="1188" y="690"/>
                  </a:lnTo>
                  <a:lnTo>
                    <a:pt x="1148" y="698"/>
                  </a:lnTo>
                  <a:lnTo>
                    <a:pt x="1114" y="710"/>
                  </a:lnTo>
                  <a:lnTo>
                    <a:pt x="1077" y="721"/>
                  </a:lnTo>
                  <a:lnTo>
                    <a:pt x="1041" y="735"/>
                  </a:lnTo>
                  <a:lnTo>
                    <a:pt x="1007" y="749"/>
                  </a:lnTo>
                  <a:lnTo>
                    <a:pt x="973" y="763"/>
                  </a:lnTo>
                  <a:lnTo>
                    <a:pt x="942" y="780"/>
                  </a:lnTo>
                  <a:lnTo>
                    <a:pt x="910" y="797"/>
                  </a:lnTo>
                  <a:lnTo>
                    <a:pt x="882" y="814"/>
                  </a:lnTo>
                  <a:lnTo>
                    <a:pt x="854" y="834"/>
                  </a:lnTo>
                  <a:lnTo>
                    <a:pt x="828" y="857"/>
                  </a:lnTo>
                  <a:lnTo>
                    <a:pt x="806" y="874"/>
                  </a:lnTo>
                  <a:lnTo>
                    <a:pt x="794" y="885"/>
                  </a:lnTo>
                  <a:lnTo>
                    <a:pt x="783" y="894"/>
                  </a:lnTo>
                  <a:lnTo>
                    <a:pt x="763" y="913"/>
                  </a:lnTo>
                  <a:lnTo>
                    <a:pt x="744" y="933"/>
                  </a:lnTo>
                  <a:lnTo>
                    <a:pt x="727" y="953"/>
                  </a:lnTo>
                  <a:lnTo>
                    <a:pt x="707" y="976"/>
                  </a:lnTo>
                  <a:lnTo>
                    <a:pt x="693" y="995"/>
                  </a:lnTo>
                  <a:lnTo>
                    <a:pt x="676" y="1018"/>
                  </a:lnTo>
                  <a:lnTo>
                    <a:pt x="659" y="1038"/>
                  </a:lnTo>
                  <a:lnTo>
                    <a:pt x="642" y="1058"/>
                  </a:lnTo>
                  <a:lnTo>
                    <a:pt x="625" y="1075"/>
                  </a:lnTo>
                  <a:lnTo>
                    <a:pt x="608" y="1092"/>
                  </a:lnTo>
                  <a:lnTo>
                    <a:pt x="591" y="1109"/>
                  </a:lnTo>
                  <a:lnTo>
                    <a:pt x="574" y="1123"/>
                  </a:lnTo>
                  <a:lnTo>
                    <a:pt x="554" y="1134"/>
                  </a:lnTo>
                  <a:lnTo>
                    <a:pt x="531" y="1142"/>
                  </a:lnTo>
                  <a:lnTo>
                    <a:pt x="512" y="1148"/>
                  </a:lnTo>
                  <a:lnTo>
                    <a:pt x="430" y="1176"/>
                  </a:lnTo>
                  <a:lnTo>
                    <a:pt x="69" y="1035"/>
                  </a:lnTo>
                  <a:lnTo>
                    <a:pt x="37" y="990"/>
                  </a:lnTo>
                  <a:lnTo>
                    <a:pt x="3" y="848"/>
                  </a:lnTo>
                  <a:lnTo>
                    <a:pt x="3" y="84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75" name="Freeform 27">
              <a:extLst>
                <a:ext uri="{FF2B5EF4-FFF2-40B4-BE49-F238E27FC236}">
                  <a16:creationId xmlns:a16="http://schemas.microsoft.com/office/drawing/2014/main" id="{EBC550FC-9F8E-41CB-A7C5-C237D1586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328"/>
              <a:ext cx="308" cy="27"/>
            </a:xfrm>
            <a:custGeom>
              <a:avLst/>
              <a:gdLst>
                <a:gd name="T0" fmla="*/ 592 w 616"/>
                <a:gd name="T1" fmla="*/ 0 h 54"/>
                <a:gd name="T2" fmla="*/ 25 w 616"/>
                <a:gd name="T3" fmla="*/ 0 h 54"/>
                <a:gd name="T4" fmla="*/ 17 w 616"/>
                <a:gd name="T5" fmla="*/ 3 h 54"/>
                <a:gd name="T6" fmla="*/ 6 w 616"/>
                <a:gd name="T7" fmla="*/ 12 h 54"/>
                <a:gd name="T8" fmla="*/ 0 w 616"/>
                <a:gd name="T9" fmla="*/ 23 h 54"/>
                <a:gd name="T10" fmla="*/ 0 w 616"/>
                <a:gd name="T11" fmla="*/ 31 h 54"/>
                <a:gd name="T12" fmla="*/ 3 w 616"/>
                <a:gd name="T13" fmla="*/ 40 h 54"/>
                <a:gd name="T14" fmla="*/ 11 w 616"/>
                <a:gd name="T15" fmla="*/ 51 h 54"/>
                <a:gd name="T16" fmla="*/ 20 w 616"/>
                <a:gd name="T17" fmla="*/ 54 h 54"/>
                <a:gd name="T18" fmla="*/ 592 w 616"/>
                <a:gd name="T19" fmla="*/ 54 h 54"/>
                <a:gd name="T20" fmla="*/ 602 w 616"/>
                <a:gd name="T21" fmla="*/ 54 h 54"/>
                <a:gd name="T22" fmla="*/ 612 w 616"/>
                <a:gd name="T23" fmla="*/ 45 h 54"/>
                <a:gd name="T24" fmla="*/ 616 w 616"/>
                <a:gd name="T25" fmla="*/ 34 h 54"/>
                <a:gd name="T26" fmla="*/ 616 w 616"/>
                <a:gd name="T27" fmla="*/ 26 h 54"/>
                <a:gd name="T28" fmla="*/ 615 w 616"/>
                <a:gd name="T29" fmla="*/ 14 h 54"/>
                <a:gd name="T30" fmla="*/ 605 w 616"/>
                <a:gd name="T31" fmla="*/ 6 h 54"/>
                <a:gd name="T32" fmla="*/ 598 w 616"/>
                <a:gd name="T33" fmla="*/ 3 h 54"/>
                <a:gd name="T34" fmla="*/ 592 w 616"/>
                <a:gd name="T35" fmla="*/ 0 h 54"/>
                <a:gd name="T36" fmla="*/ 592 w 616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6" h="54">
                  <a:moveTo>
                    <a:pt x="592" y="0"/>
                  </a:moveTo>
                  <a:lnTo>
                    <a:pt x="25" y="0"/>
                  </a:lnTo>
                  <a:lnTo>
                    <a:pt x="17" y="3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11" y="51"/>
                  </a:lnTo>
                  <a:lnTo>
                    <a:pt x="20" y="54"/>
                  </a:lnTo>
                  <a:lnTo>
                    <a:pt x="592" y="54"/>
                  </a:lnTo>
                  <a:lnTo>
                    <a:pt x="602" y="54"/>
                  </a:lnTo>
                  <a:lnTo>
                    <a:pt x="612" y="45"/>
                  </a:lnTo>
                  <a:lnTo>
                    <a:pt x="616" y="34"/>
                  </a:lnTo>
                  <a:lnTo>
                    <a:pt x="616" y="26"/>
                  </a:lnTo>
                  <a:lnTo>
                    <a:pt x="615" y="14"/>
                  </a:lnTo>
                  <a:lnTo>
                    <a:pt x="605" y="6"/>
                  </a:lnTo>
                  <a:lnTo>
                    <a:pt x="598" y="3"/>
                  </a:lnTo>
                  <a:lnTo>
                    <a:pt x="592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76" name="Freeform 28">
              <a:extLst>
                <a:ext uri="{FF2B5EF4-FFF2-40B4-BE49-F238E27FC236}">
                  <a16:creationId xmlns:a16="http://schemas.microsoft.com/office/drawing/2014/main" id="{C0E51A87-1DFF-4BAB-B0F9-C038739BE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328"/>
              <a:ext cx="308" cy="27"/>
            </a:xfrm>
            <a:custGeom>
              <a:avLst/>
              <a:gdLst>
                <a:gd name="T0" fmla="*/ 592 w 616"/>
                <a:gd name="T1" fmla="*/ 0 h 54"/>
                <a:gd name="T2" fmla="*/ 25 w 616"/>
                <a:gd name="T3" fmla="*/ 0 h 54"/>
                <a:gd name="T4" fmla="*/ 17 w 616"/>
                <a:gd name="T5" fmla="*/ 3 h 54"/>
                <a:gd name="T6" fmla="*/ 6 w 616"/>
                <a:gd name="T7" fmla="*/ 12 h 54"/>
                <a:gd name="T8" fmla="*/ 0 w 616"/>
                <a:gd name="T9" fmla="*/ 23 h 54"/>
                <a:gd name="T10" fmla="*/ 0 w 616"/>
                <a:gd name="T11" fmla="*/ 31 h 54"/>
                <a:gd name="T12" fmla="*/ 3 w 616"/>
                <a:gd name="T13" fmla="*/ 40 h 54"/>
                <a:gd name="T14" fmla="*/ 11 w 616"/>
                <a:gd name="T15" fmla="*/ 51 h 54"/>
                <a:gd name="T16" fmla="*/ 20 w 616"/>
                <a:gd name="T17" fmla="*/ 54 h 54"/>
                <a:gd name="T18" fmla="*/ 592 w 616"/>
                <a:gd name="T19" fmla="*/ 54 h 54"/>
                <a:gd name="T20" fmla="*/ 602 w 616"/>
                <a:gd name="T21" fmla="*/ 54 h 54"/>
                <a:gd name="T22" fmla="*/ 612 w 616"/>
                <a:gd name="T23" fmla="*/ 45 h 54"/>
                <a:gd name="T24" fmla="*/ 616 w 616"/>
                <a:gd name="T25" fmla="*/ 34 h 54"/>
                <a:gd name="T26" fmla="*/ 616 w 616"/>
                <a:gd name="T27" fmla="*/ 26 h 54"/>
                <a:gd name="T28" fmla="*/ 615 w 616"/>
                <a:gd name="T29" fmla="*/ 14 h 54"/>
                <a:gd name="T30" fmla="*/ 605 w 616"/>
                <a:gd name="T31" fmla="*/ 6 h 54"/>
                <a:gd name="T32" fmla="*/ 598 w 616"/>
                <a:gd name="T33" fmla="*/ 3 h 54"/>
                <a:gd name="T34" fmla="*/ 592 w 616"/>
                <a:gd name="T35" fmla="*/ 0 h 54"/>
                <a:gd name="T36" fmla="*/ 592 w 616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6" h="54">
                  <a:moveTo>
                    <a:pt x="592" y="0"/>
                  </a:moveTo>
                  <a:lnTo>
                    <a:pt x="25" y="0"/>
                  </a:lnTo>
                  <a:lnTo>
                    <a:pt x="17" y="3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11" y="51"/>
                  </a:lnTo>
                  <a:lnTo>
                    <a:pt x="20" y="54"/>
                  </a:lnTo>
                  <a:lnTo>
                    <a:pt x="592" y="54"/>
                  </a:lnTo>
                  <a:lnTo>
                    <a:pt x="602" y="54"/>
                  </a:lnTo>
                  <a:lnTo>
                    <a:pt x="612" y="45"/>
                  </a:lnTo>
                  <a:lnTo>
                    <a:pt x="616" y="34"/>
                  </a:lnTo>
                  <a:lnTo>
                    <a:pt x="616" y="26"/>
                  </a:lnTo>
                  <a:lnTo>
                    <a:pt x="615" y="14"/>
                  </a:lnTo>
                  <a:lnTo>
                    <a:pt x="605" y="6"/>
                  </a:lnTo>
                  <a:lnTo>
                    <a:pt x="598" y="3"/>
                  </a:lnTo>
                  <a:lnTo>
                    <a:pt x="592" y="0"/>
                  </a:lnTo>
                  <a:lnTo>
                    <a:pt x="592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77" name="Freeform 29">
              <a:extLst>
                <a:ext uri="{FF2B5EF4-FFF2-40B4-BE49-F238E27FC236}">
                  <a16:creationId xmlns:a16="http://schemas.microsoft.com/office/drawing/2014/main" id="{C5B3BFF4-337A-4C5C-89E3-738B7291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343"/>
              <a:ext cx="469" cy="429"/>
            </a:xfrm>
            <a:custGeom>
              <a:avLst/>
              <a:gdLst>
                <a:gd name="T0" fmla="*/ 936 w 936"/>
                <a:gd name="T1" fmla="*/ 0 h 859"/>
                <a:gd name="T2" fmla="*/ 678 w 936"/>
                <a:gd name="T3" fmla="*/ 96 h 859"/>
                <a:gd name="T4" fmla="*/ 14 w 936"/>
                <a:gd name="T5" fmla="*/ 692 h 859"/>
                <a:gd name="T6" fmla="*/ 0 w 936"/>
                <a:gd name="T7" fmla="*/ 746 h 859"/>
                <a:gd name="T8" fmla="*/ 1 w 936"/>
                <a:gd name="T9" fmla="*/ 820 h 859"/>
                <a:gd name="T10" fmla="*/ 35 w 936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6" h="859">
                  <a:moveTo>
                    <a:pt x="936" y="0"/>
                  </a:moveTo>
                  <a:lnTo>
                    <a:pt x="678" y="96"/>
                  </a:lnTo>
                  <a:lnTo>
                    <a:pt x="14" y="692"/>
                  </a:lnTo>
                  <a:lnTo>
                    <a:pt x="0" y="746"/>
                  </a:lnTo>
                  <a:lnTo>
                    <a:pt x="1" y="820"/>
                  </a:lnTo>
                  <a:lnTo>
                    <a:pt x="35" y="85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78" name="Freeform 30">
              <a:extLst>
                <a:ext uri="{FF2B5EF4-FFF2-40B4-BE49-F238E27FC236}">
                  <a16:creationId xmlns:a16="http://schemas.microsoft.com/office/drawing/2014/main" id="{2ED0255F-38CA-4D1C-B1E0-07DFEF4E3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2382"/>
              <a:ext cx="345" cy="526"/>
            </a:xfrm>
            <a:custGeom>
              <a:avLst/>
              <a:gdLst>
                <a:gd name="T0" fmla="*/ 628 w 690"/>
                <a:gd name="T1" fmla="*/ 70 h 1052"/>
                <a:gd name="T2" fmla="*/ 689 w 690"/>
                <a:gd name="T3" fmla="*/ 0 h 1052"/>
                <a:gd name="T4" fmla="*/ 690 w 690"/>
                <a:gd name="T5" fmla="*/ 404 h 1052"/>
                <a:gd name="T6" fmla="*/ 669 w 690"/>
                <a:gd name="T7" fmla="*/ 492 h 1052"/>
                <a:gd name="T8" fmla="*/ 80 w 690"/>
                <a:gd name="T9" fmla="*/ 1052 h 1052"/>
                <a:gd name="T10" fmla="*/ 0 w 690"/>
                <a:gd name="T11" fmla="*/ 1052 h 1052"/>
                <a:gd name="T12" fmla="*/ 608 w 690"/>
                <a:gd name="T13" fmla="*/ 438 h 1052"/>
                <a:gd name="T14" fmla="*/ 624 w 690"/>
                <a:gd name="T15" fmla="*/ 350 h 1052"/>
                <a:gd name="T16" fmla="*/ 631 w 690"/>
                <a:gd name="T17" fmla="*/ 73 h 1052"/>
                <a:gd name="T18" fmla="*/ 631 w 690"/>
                <a:gd name="T19" fmla="*/ 73 h 1052"/>
                <a:gd name="T20" fmla="*/ 628 w 690"/>
                <a:gd name="T21" fmla="*/ 7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1052">
                  <a:moveTo>
                    <a:pt x="628" y="70"/>
                  </a:moveTo>
                  <a:lnTo>
                    <a:pt x="689" y="0"/>
                  </a:lnTo>
                  <a:lnTo>
                    <a:pt x="690" y="404"/>
                  </a:lnTo>
                  <a:lnTo>
                    <a:pt x="669" y="492"/>
                  </a:lnTo>
                  <a:lnTo>
                    <a:pt x="80" y="1052"/>
                  </a:lnTo>
                  <a:lnTo>
                    <a:pt x="0" y="1052"/>
                  </a:lnTo>
                  <a:lnTo>
                    <a:pt x="608" y="438"/>
                  </a:lnTo>
                  <a:lnTo>
                    <a:pt x="624" y="350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28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79" name="Freeform 31">
              <a:extLst>
                <a:ext uri="{FF2B5EF4-FFF2-40B4-BE49-F238E27FC236}">
                  <a16:creationId xmlns:a16="http://schemas.microsoft.com/office/drawing/2014/main" id="{9C373281-6A44-4CD4-BAA0-C594F050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2382"/>
              <a:ext cx="345" cy="526"/>
            </a:xfrm>
            <a:custGeom>
              <a:avLst/>
              <a:gdLst>
                <a:gd name="T0" fmla="*/ 628 w 690"/>
                <a:gd name="T1" fmla="*/ 70 h 1052"/>
                <a:gd name="T2" fmla="*/ 689 w 690"/>
                <a:gd name="T3" fmla="*/ 0 h 1052"/>
                <a:gd name="T4" fmla="*/ 690 w 690"/>
                <a:gd name="T5" fmla="*/ 404 h 1052"/>
                <a:gd name="T6" fmla="*/ 669 w 690"/>
                <a:gd name="T7" fmla="*/ 492 h 1052"/>
                <a:gd name="T8" fmla="*/ 80 w 690"/>
                <a:gd name="T9" fmla="*/ 1052 h 1052"/>
                <a:gd name="T10" fmla="*/ 0 w 690"/>
                <a:gd name="T11" fmla="*/ 1052 h 1052"/>
                <a:gd name="T12" fmla="*/ 608 w 690"/>
                <a:gd name="T13" fmla="*/ 438 h 1052"/>
                <a:gd name="T14" fmla="*/ 624 w 690"/>
                <a:gd name="T15" fmla="*/ 350 h 1052"/>
                <a:gd name="T16" fmla="*/ 631 w 690"/>
                <a:gd name="T17" fmla="*/ 73 h 1052"/>
                <a:gd name="T18" fmla="*/ 631 w 690"/>
                <a:gd name="T19" fmla="*/ 73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0" h="1052">
                  <a:moveTo>
                    <a:pt x="628" y="70"/>
                  </a:moveTo>
                  <a:lnTo>
                    <a:pt x="689" y="0"/>
                  </a:lnTo>
                  <a:lnTo>
                    <a:pt x="690" y="404"/>
                  </a:lnTo>
                  <a:lnTo>
                    <a:pt x="669" y="492"/>
                  </a:lnTo>
                  <a:lnTo>
                    <a:pt x="80" y="1052"/>
                  </a:lnTo>
                  <a:lnTo>
                    <a:pt x="0" y="1052"/>
                  </a:lnTo>
                  <a:lnTo>
                    <a:pt x="608" y="438"/>
                  </a:lnTo>
                  <a:lnTo>
                    <a:pt x="624" y="350"/>
                  </a:lnTo>
                  <a:lnTo>
                    <a:pt x="631" y="73"/>
                  </a:lnTo>
                  <a:lnTo>
                    <a:pt x="631" y="7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80" name="Freeform 32">
              <a:extLst>
                <a:ext uri="{FF2B5EF4-FFF2-40B4-BE49-F238E27FC236}">
                  <a16:creationId xmlns:a16="http://schemas.microsoft.com/office/drawing/2014/main" id="{C7CBC010-F7DF-458E-B2F6-091CF590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2604"/>
              <a:ext cx="366" cy="296"/>
            </a:xfrm>
            <a:custGeom>
              <a:avLst/>
              <a:gdLst>
                <a:gd name="T0" fmla="*/ 596 w 732"/>
                <a:gd name="T1" fmla="*/ 107 h 591"/>
                <a:gd name="T2" fmla="*/ 537 w 732"/>
                <a:gd name="T3" fmla="*/ 147 h 591"/>
                <a:gd name="T4" fmla="*/ 288 w 732"/>
                <a:gd name="T5" fmla="*/ 141 h 591"/>
                <a:gd name="T6" fmla="*/ 186 w 732"/>
                <a:gd name="T7" fmla="*/ 161 h 591"/>
                <a:gd name="T8" fmla="*/ 121 w 732"/>
                <a:gd name="T9" fmla="*/ 209 h 591"/>
                <a:gd name="T10" fmla="*/ 87 w 732"/>
                <a:gd name="T11" fmla="*/ 249 h 591"/>
                <a:gd name="T12" fmla="*/ 56 w 732"/>
                <a:gd name="T13" fmla="*/ 308 h 591"/>
                <a:gd name="T14" fmla="*/ 19 w 732"/>
                <a:gd name="T15" fmla="*/ 430 h 591"/>
                <a:gd name="T16" fmla="*/ 0 w 732"/>
                <a:gd name="T17" fmla="*/ 540 h 591"/>
                <a:gd name="T18" fmla="*/ 62 w 732"/>
                <a:gd name="T19" fmla="*/ 591 h 591"/>
                <a:gd name="T20" fmla="*/ 107 w 732"/>
                <a:gd name="T21" fmla="*/ 452 h 591"/>
                <a:gd name="T22" fmla="*/ 141 w 732"/>
                <a:gd name="T23" fmla="*/ 336 h 591"/>
                <a:gd name="T24" fmla="*/ 181 w 732"/>
                <a:gd name="T25" fmla="*/ 285 h 591"/>
                <a:gd name="T26" fmla="*/ 234 w 732"/>
                <a:gd name="T27" fmla="*/ 234 h 591"/>
                <a:gd name="T28" fmla="*/ 302 w 732"/>
                <a:gd name="T29" fmla="*/ 229 h 591"/>
                <a:gd name="T30" fmla="*/ 441 w 732"/>
                <a:gd name="T31" fmla="*/ 234 h 591"/>
                <a:gd name="T32" fmla="*/ 497 w 732"/>
                <a:gd name="T33" fmla="*/ 229 h 591"/>
                <a:gd name="T34" fmla="*/ 732 w 732"/>
                <a:gd name="T35" fmla="*/ 0 h 591"/>
                <a:gd name="T36" fmla="*/ 596 w 732"/>
                <a:gd name="T37" fmla="*/ 107 h 591"/>
                <a:gd name="T38" fmla="*/ 596 w 732"/>
                <a:gd name="T39" fmla="*/ 107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2" h="591">
                  <a:moveTo>
                    <a:pt x="596" y="107"/>
                  </a:moveTo>
                  <a:lnTo>
                    <a:pt x="537" y="147"/>
                  </a:lnTo>
                  <a:lnTo>
                    <a:pt x="288" y="141"/>
                  </a:lnTo>
                  <a:lnTo>
                    <a:pt x="186" y="161"/>
                  </a:lnTo>
                  <a:lnTo>
                    <a:pt x="121" y="209"/>
                  </a:lnTo>
                  <a:lnTo>
                    <a:pt x="87" y="249"/>
                  </a:lnTo>
                  <a:lnTo>
                    <a:pt x="56" y="308"/>
                  </a:lnTo>
                  <a:lnTo>
                    <a:pt x="19" y="430"/>
                  </a:lnTo>
                  <a:lnTo>
                    <a:pt x="0" y="540"/>
                  </a:lnTo>
                  <a:lnTo>
                    <a:pt x="62" y="591"/>
                  </a:lnTo>
                  <a:lnTo>
                    <a:pt x="107" y="452"/>
                  </a:lnTo>
                  <a:lnTo>
                    <a:pt x="141" y="336"/>
                  </a:lnTo>
                  <a:lnTo>
                    <a:pt x="181" y="285"/>
                  </a:lnTo>
                  <a:lnTo>
                    <a:pt x="234" y="234"/>
                  </a:lnTo>
                  <a:lnTo>
                    <a:pt x="302" y="229"/>
                  </a:lnTo>
                  <a:lnTo>
                    <a:pt x="441" y="234"/>
                  </a:lnTo>
                  <a:lnTo>
                    <a:pt x="497" y="229"/>
                  </a:lnTo>
                  <a:lnTo>
                    <a:pt x="732" y="0"/>
                  </a:lnTo>
                  <a:lnTo>
                    <a:pt x="596" y="107"/>
                  </a:lnTo>
                  <a:lnTo>
                    <a:pt x="596" y="107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81" name="Freeform 33">
              <a:extLst>
                <a:ext uri="{FF2B5EF4-FFF2-40B4-BE49-F238E27FC236}">
                  <a16:creationId xmlns:a16="http://schemas.microsoft.com/office/drawing/2014/main" id="{0E35ADDF-2917-4FCF-A271-8FCC7B015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2604"/>
              <a:ext cx="366" cy="296"/>
            </a:xfrm>
            <a:custGeom>
              <a:avLst/>
              <a:gdLst>
                <a:gd name="T0" fmla="*/ 596 w 732"/>
                <a:gd name="T1" fmla="*/ 107 h 591"/>
                <a:gd name="T2" fmla="*/ 537 w 732"/>
                <a:gd name="T3" fmla="*/ 147 h 591"/>
                <a:gd name="T4" fmla="*/ 288 w 732"/>
                <a:gd name="T5" fmla="*/ 141 h 591"/>
                <a:gd name="T6" fmla="*/ 186 w 732"/>
                <a:gd name="T7" fmla="*/ 161 h 591"/>
                <a:gd name="T8" fmla="*/ 121 w 732"/>
                <a:gd name="T9" fmla="*/ 209 h 591"/>
                <a:gd name="T10" fmla="*/ 87 w 732"/>
                <a:gd name="T11" fmla="*/ 249 h 591"/>
                <a:gd name="T12" fmla="*/ 56 w 732"/>
                <a:gd name="T13" fmla="*/ 308 h 591"/>
                <a:gd name="T14" fmla="*/ 19 w 732"/>
                <a:gd name="T15" fmla="*/ 430 h 591"/>
                <a:gd name="T16" fmla="*/ 0 w 732"/>
                <a:gd name="T17" fmla="*/ 540 h 591"/>
                <a:gd name="T18" fmla="*/ 62 w 732"/>
                <a:gd name="T19" fmla="*/ 591 h 591"/>
                <a:gd name="T20" fmla="*/ 107 w 732"/>
                <a:gd name="T21" fmla="*/ 452 h 591"/>
                <a:gd name="T22" fmla="*/ 141 w 732"/>
                <a:gd name="T23" fmla="*/ 336 h 591"/>
                <a:gd name="T24" fmla="*/ 181 w 732"/>
                <a:gd name="T25" fmla="*/ 285 h 591"/>
                <a:gd name="T26" fmla="*/ 234 w 732"/>
                <a:gd name="T27" fmla="*/ 234 h 591"/>
                <a:gd name="T28" fmla="*/ 302 w 732"/>
                <a:gd name="T29" fmla="*/ 229 h 591"/>
                <a:gd name="T30" fmla="*/ 441 w 732"/>
                <a:gd name="T31" fmla="*/ 234 h 591"/>
                <a:gd name="T32" fmla="*/ 497 w 732"/>
                <a:gd name="T33" fmla="*/ 229 h 591"/>
                <a:gd name="T34" fmla="*/ 732 w 732"/>
                <a:gd name="T35" fmla="*/ 0 h 591"/>
                <a:gd name="T36" fmla="*/ 596 w 732"/>
                <a:gd name="T37" fmla="*/ 107 h 591"/>
                <a:gd name="T38" fmla="*/ 596 w 732"/>
                <a:gd name="T39" fmla="*/ 107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2" h="591">
                  <a:moveTo>
                    <a:pt x="596" y="107"/>
                  </a:moveTo>
                  <a:lnTo>
                    <a:pt x="537" y="147"/>
                  </a:lnTo>
                  <a:lnTo>
                    <a:pt x="288" y="141"/>
                  </a:lnTo>
                  <a:lnTo>
                    <a:pt x="186" y="161"/>
                  </a:lnTo>
                  <a:lnTo>
                    <a:pt x="121" y="209"/>
                  </a:lnTo>
                  <a:lnTo>
                    <a:pt x="87" y="249"/>
                  </a:lnTo>
                  <a:lnTo>
                    <a:pt x="56" y="308"/>
                  </a:lnTo>
                  <a:lnTo>
                    <a:pt x="19" y="430"/>
                  </a:lnTo>
                  <a:lnTo>
                    <a:pt x="0" y="540"/>
                  </a:lnTo>
                  <a:lnTo>
                    <a:pt x="62" y="591"/>
                  </a:lnTo>
                  <a:lnTo>
                    <a:pt x="107" y="452"/>
                  </a:lnTo>
                  <a:lnTo>
                    <a:pt x="141" y="336"/>
                  </a:lnTo>
                  <a:lnTo>
                    <a:pt x="181" y="285"/>
                  </a:lnTo>
                  <a:lnTo>
                    <a:pt x="234" y="234"/>
                  </a:lnTo>
                  <a:lnTo>
                    <a:pt x="302" y="229"/>
                  </a:lnTo>
                  <a:lnTo>
                    <a:pt x="441" y="234"/>
                  </a:lnTo>
                  <a:lnTo>
                    <a:pt x="497" y="229"/>
                  </a:lnTo>
                  <a:lnTo>
                    <a:pt x="732" y="0"/>
                  </a:lnTo>
                  <a:lnTo>
                    <a:pt x="596" y="107"/>
                  </a:lnTo>
                  <a:lnTo>
                    <a:pt x="596" y="10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82" name="Freeform 34">
              <a:extLst>
                <a:ext uri="{FF2B5EF4-FFF2-40B4-BE49-F238E27FC236}">
                  <a16:creationId xmlns:a16="http://schemas.microsoft.com/office/drawing/2014/main" id="{28694EFC-62FF-4CA6-B2B5-002806B54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674"/>
              <a:ext cx="282" cy="213"/>
            </a:xfrm>
            <a:custGeom>
              <a:avLst/>
              <a:gdLst>
                <a:gd name="T0" fmla="*/ 563 w 563"/>
                <a:gd name="T1" fmla="*/ 0 h 424"/>
                <a:gd name="T2" fmla="*/ 495 w 563"/>
                <a:gd name="T3" fmla="*/ 34 h 424"/>
                <a:gd name="T4" fmla="*/ 303 w 563"/>
                <a:gd name="T5" fmla="*/ 34 h 424"/>
                <a:gd name="T6" fmla="*/ 187 w 563"/>
                <a:gd name="T7" fmla="*/ 48 h 424"/>
                <a:gd name="T8" fmla="*/ 122 w 563"/>
                <a:gd name="T9" fmla="*/ 88 h 424"/>
                <a:gd name="T10" fmla="*/ 68 w 563"/>
                <a:gd name="T11" fmla="*/ 167 h 424"/>
                <a:gd name="T12" fmla="*/ 40 w 563"/>
                <a:gd name="T13" fmla="*/ 277 h 424"/>
                <a:gd name="T14" fmla="*/ 0 w 563"/>
                <a:gd name="T15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3" h="424">
                  <a:moveTo>
                    <a:pt x="563" y="0"/>
                  </a:moveTo>
                  <a:lnTo>
                    <a:pt x="495" y="34"/>
                  </a:lnTo>
                  <a:lnTo>
                    <a:pt x="303" y="34"/>
                  </a:lnTo>
                  <a:lnTo>
                    <a:pt x="187" y="48"/>
                  </a:lnTo>
                  <a:lnTo>
                    <a:pt x="122" y="88"/>
                  </a:lnTo>
                  <a:lnTo>
                    <a:pt x="68" y="167"/>
                  </a:lnTo>
                  <a:lnTo>
                    <a:pt x="40" y="277"/>
                  </a:lnTo>
                  <a:lnTo>
                    <a:pt x="0" y="42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1283" name="Rectangle 35">
            <a:extLst>
              <a:ext uri="{FF2B5EF4-FFF2-40B4-BE49-F238E27FC236}">
                <a16:creationId xmlns:a16="http://schemas.microsoft.com/office/drawing/2014/main" id="{76BFBF9A-E239-42F8-8F2E-1A112628D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400" y="2989263"/>
            <a:ext cx="3854450" cy="35496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0728" name="Group 36">
            <a:extLst>
              <a:ext uri="{FF2B5EF4-FFF2-40B4-BE49-F238E27FC236}">
                <a16:creationId xmlns:a16="http://schemas.microsoft.com/office/drawing/2014/main" id="{AE37B3B4-D982-45A2-ABEB-795DF0860288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4291013"/>
            <a:ext cx="5705475" cy="3781425"/>
            <a:chOff x="397" y="2226"/>
            <a:chExt cx="2261" cy="1499"/>
          </a:xfrm>
        </p:grpSpPr>
        <p:sp>
          <p:nvSpPr>
            <p:cNvPr id="181285" name="Freeform 37">
              <a:extLst>
                <a:ext uri="{FF2B5EF4-FFF2-40B4-BE49-F238E27FC236}">
                  <a16:creationId xmlns:a16="http://schemas.microsoft.com/office/drawing/2014/main" id="{9275D0F1-31DB-4449-A499-CA7D23DD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2795"/>
              <a:ext cx="659" cy="930"/>
            </a:xfrm>
            <a:custGeom>
              <a:avLst/>
              <a:gdLst>
                <a:gd name="T0" fmla="*/ 1090 w 1319"/>
                <a:gd name="T1" fmla="*/ 0 h 1859"/>
                <a:gd name="T2" fmla="*/ 1029 w 1319"/>
                <a:gd name="T3" fmla="*/ 67 h 1859"/>
                <a:gd name="T4" fmla="*/ 977 w 1319"/>
                <a:gd name="T5" fmla="*/ 138 h 1859"/>
                <a:gd name="T6" fmla="*/ 874 w 1319"/>
                <a:gd name="T7" fmla="*/ 271 h 1859"/>
                <a:gd name="T8" fmla="*/ 789 w 1319"/>
                <a:gd name="T9" fmla="*/ 407 h 1859"/>
                <a:gd name="T10" fmla="*/ 715 w 1319"/>
                <a:gd name="T11" fmla="*/ 537 h 1859"/>
                <a:gd name="T12" fmla="*/ 650 w 1319"/>
                <a:gd name="T13" fmla="*/ 664 h 1859"/>
                <a:gd name="T14" fmla="*/ 597 w 1319"/>
                <a:gd name="T15" fmla="*/ 787 h 1859"/>
                <a:gd name="T16" fmla="*/ 546 w 1319"/>
                <a:gd name="T17" fmla="*/ 906 h 1859"/>
                <a:gd name="T18" fmla="*/ 501 w 1319"/>
                <a:gd name="T19" fmla="*/ 1016 h 1859"/>
                <a:gd name="T20" fmla="*/ 458 w 1319"/>
                <a:gd name="T21" fmla="*/ 1119 h 1859"/>
                <a:gd name="T22" fmla="*/ 416 w 1319"/>
                <a:gd name="T23" fmla="*/ 1217 h 1859"/>
                <a:gd name="T24" fmla="*/ 370 w 1319"/>
                <a:gd name="T25" fmla="*/ 1303 h 1859"/>
                <a:gd name="T26" fmla="*/ 320 w 1319"/>
                <a:gd name="T27" fmla="*/ 1382 h 1859"/>
                <a:gd name="T28" fmla="*/ 266 w 1319"/>
                <a:gd name="T29" fmla="*/ 1450 h 1859"/>
                <a:gd name="T30" fmla="*/ 204 w 1319"/>
                <a:gd name="T31" fmla="*/ 1508 h 1859"/>
                <a:gd name="T32" fmla="*/ 130 w 1319"/>
                <a:gd name="T33" fmla="*/ 1553 h 1859"/>
                <a:gd name="T34" fmla="*/ 42 w 1319"/>
                <a:gd name="T35" fmla="*/ 1584 h 1859"/>
                <a:gd name="T36" fmla="*/ 34 w 1319"/>
                <a:gd name="T37" fmla="*/ 1590 h 1859"/>
                <a:gd name="T38" fmla="*/ 17 w 1319"/>
                <a:gd name="T39" fmla="*/ 1604 h 1859"/>
                <a:gd name="T40" fmla="*/ 6 w 1319"/>
                <a:gd name="T41" fmla="*/ 1621 h 1859"/>
                <a:gd name="T42" fmla="*/ 3 w 1319"/>
                <a:gd name="T43" fmla="*/ 1644 h 1859"/>
                <a:gd name="T44" fmla="*/ 0 w 1319"/>
                <a:gd name="T45" fmla="*/ 1662 h 1859"/>
                <a:gd name="T46" fmla="*/ 0 w 1319"/>
                <a:gd name="T47" fmla="*/ 1689 h 1859"/>
                <a:gd name="T48" fmla="*/ 6 w 1319"/>
                <a:gd name="T49" fmla="*/ 1714 h 1859"/>
                <a:gd name="T50" fmla="*/ 11 w 1319"/>
                <a:gd name="T51" fmla="*/ 1740 h 1859"/>
                <a:gd name="T52" fmla="*/ 20 w 1319"/>
                <a:gd name="T53" fmla="*/ 1765 h 1859"/>
                <a:gd name="T54" fmla="*/ 31 w 1319"/>
                <a:gd name="T55" fmla="*/ 1791 h 1859"/>
                <a:gd name="T56" fmla="*/ 45 w 1319"/>
                <a:gd name="T57" fmla="*/ 1813 h 1859"/>
                <a:gd name="T58" fmla="*/ 62 w 1319"/>
                <a:gd name="T59" fmla="*/ 1830 h 1859"/>
                <a:gd name="T60" fmla="*/ 79 w 1319"/>
                <a:gd name="T61" fmla="*/ 1844 h 1859"/>
                <a:gd name="T62" fmla="*/ 102 w 1319"/>
                <a:gd name="T63" fmla="*/ 1856 h 1859"/>
                <a:gd name="T64" fmla="*/ 124 w 1319"/>
                <a:gd name="T65" fmla="*/ 1859 h 1859"/>
                <a:gd name="T66" fmla="*/ 147 w 1319"/>
                <a:gd name="T67" fmla="*/ 1859 h 1859"/>
                <a:gd name="T68" fmla="*/ 212 w 1319"/>
                <a:gd name="T69" fmla="*/ 1839 h 1859"/>
                <a:gd name="T70" fmla="*/ 271 w 1319"/>
                <a:gd name="T71" fmla="*/ 1816 h 1859"/>
                <a:gd name="T72" fmla="*/ 376 w 1319"/>
                <a:gd name="T73" fmla="*/ 1760 h 1859"/>
                <a:gd name="T74" fmla="*/ 464 w 1319"/>
                <a:gd name="T75" fmla="*/ 1692 h 1859"/>
                <a:gd name="T76" fmla="*/ 540 w 1319"/>
                <a:gd name="T77" fmla="*/ 1614 h 1859"/>
                <a:gd name="T78" fmla="*/ 605 w 1319"/>
                <a:gd name="T79" fmla="*/ 1528 h 1859"/>
                <a:gd name="T80" fmla="*/ 659 w 1319"/>
                <a:gd name="T81" fmla="*/ 1432 h 1859"/>
                <a:gd name="T82" fmla="*/ 707 w 1319"/>
                <a:gd name="T83" fmla="*/ 1330 h 1859"/>
                <a:gd name="T84" fmla="*/ 755 w 1319"/>
                <a:gd name="T85" fmla="*/ 1221 h 1859"/>
                <a:gd name="T86" fmla="*/ 800 w 1319"/>
                <a:gd name="T87" fmla="*/ 1108 h 1859"/>
                <a:gd name="T88" fmla="*/ 848 w 1319"/>
                <a:gd name="T89" fmla="*/ 989 h 1859"/>
                <a:gd name="T90" fmla="*/ 899 w 1319"/>
                <a:gd name="T91" fmla="*/ 872 h 1859"/>
                <a:gd name="T92" fmla="*/ 960 w 1319"/>
                <a:gd name="T93" fmla="*/ 749 h 1859"/>
                <a:gd name="T94" fmla="*/ 1028 w 1319"/>
                <a:gd name="T95" fmla="*/ 627 h 1859"/>
                <a:gd name="T96" fmla="*/ 1110 w 1319"/>
                <a:gd name="T97" fmla="*/ 503 h 1859"/>
                <a:gd name="T98" fmla="*/ 1206 w 1319"/>
                <a:gd name="T99" fmla="*/ 384 h 1859"/>
                <a:gd name="T100" fmla="*/ 1319 w 1319"/>
                <a:gd name="T101" fmla="*/ 265 h 1859"/>
                <a:gd name="T102" fmla="*/ 1093 w 1319"/>
                <a:gd name="T103" fmla="*/ 0 h 1859"/>
                <a:gd name="T104" fmla="*/ 1093 w 1319"/>
                <a:gd name="T105" fmla="*/ 0 h 1859"/>
                <a:gd name="T106" fmla="*/ 1090 w 1319"/>
                <a:gd name="T107" fmla="*/ 0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9" h="1859">
                  <a:moveTo>
                    <a:pt x="1090" y="0"/>
                  </a:moveTo>
                  <a:lnTo>
                    <a:pt x="1029" y="67"/>
                  </a:lnTo>
                  <a:lnTo>
                    <a:pt x="977" y="138"/>
                  </a:lnTo>
                  <a:lnTo>
                    <a:pt x="874" y="271"/>
                  </a:lnTo>
                  <a:lnTo>
                    <a:pt x="789" y="407"/>
                  </a:lnTo>
                  <a:lnTo>
                    <a:pt x="715" y="537"/>
                  </a:lnTo>
                  <a:lnTo>
                    <a:pt x="650" y="664"/>
                  </a:lnTo>
                  <a:lnTo>
                    <a:pt x="597" y="787"/>
                  </a:lnTo>
                  <a:lnTo>
                    <a:pt x="546" y="906"/>
                  </a:lnTo>
                  <a:lnTo>
                    <a:pt x="501" y="1016"/>
                  </a:lnTo>
                  <a:lnTo>
                    <a:pt x="458" y="1119"/>
                  </a:lnTo>
                  <a:lnTo>
                    <a:pt x="416" y="1217"/>
                  </a:lnTo>
                  <a:lnTo>
                    <a:pt x="370" y="1303"/>
                  </a:lnTo>
                  <a:lnTo>
                    <a:pt x="320" y="1382"/>
                  </a:lnTo>
                  <a:lnTo>
                    <a:pt x="266" y="1450"/>
                  </a:lnTo>
                  <a:lnTo>
                    <a:pt x="204" y="1508"/>
                  </a:lnTo>
                  <a:lnTo>
                    <a:pt x="130" y="1553"/>
                  </a:lnTo>
                  <a:lnTo>
                    <a:pt x="42" y="1584"/>
                  </a:lnTo>
                  <a:lnTo>
                    <a:pt x="34" y="1590"/>
                  </a:lnTo>
                  <a:lnTo>
                    <a:pt x="17" y="1604"/>
                  </a:lnTo>
                  <a:lnTo>
                    <a:pt x="6" y="1621"/>
                  </a:lnTo>
                  <a:lnTo>
                    <a:pt x="3" y="1644"/>
                  </a:lnTo>
                  <a:lnTo>
                    <a:pt x="0" y="1662"/>
                  </a:lnTo>
                  <a:lnTo>
                    <a:pt x="0" y="1689"/>
                  </a:lnTo>
                  <a:lnTo>
                    <a:pt x="6" y="1714"/>
                  </a:lnTo>
                  <a:lnTo>
                    <a:pt x="11" y="1740"/>
                  </a:lnTo>
                  <a:lnTo>
                    <a:pt x="20" y="1765"/>
                  </a:lnTo>
                  <a:lnTo>
                    <a:pt x="31" y="1791"/>
                  </a:lnTo>
                  <a:lnTo>
                    <a:pt x="45" y="1813"/>
                  </a:lnTo>
                  <a:lnTo>
                    <a:pt x="62" y="1830"/>
                  </a:lnTo>
                  <a:lnTo>
                    <a:pt x="79" y="1844"/>
                  </a:lnTo>
                  <a:lnTo>
                    <a:pt x="102" y="1856"/>
                  </a:lnTo>
                  <a:lnTo>
                    <a:pt x="124" y="1859"/>
                  </a:lnTo>
                  <a:lnTo>
                    <a:pt x="147" y="1859"/>
                  </a:lnTo>
                  <a:lnTo>
                    <a:pt x="212" y="1839"/>
                  </a:lnTo>
                  <a:lnTo>
                    <a:pt x="271" y="1816"/>
                  </a:lnTo>
                  <a:lnTo>
                    <a:pt x="376" y="1760"/>
                  </a:lnTo>
                  <a:lnTo>
                    <a:pt x="464" y="1692"/>
                  </a:lnTo>
                  <a:lnTo>
                    <a:pt x="540" y="1614"/>
                  </a:lnTo>
                  <a:lnTo>
                    <a:pt x="605" y="1528"/>
                  </a:lnTo>
                  <a:lnTo>
                    <a:pt x="659" y="1432"/>
                  </a:lnTo>
                  <a:lnTo>
                    <a:pt x="707" y="1330"/>
                  </a:lnTo>
                  <a:lnTo>
                    <a:pt x="755" y="1221"/>
                  </a:lnTo>
                  <a:lnTo>
                    <a:pt x="800" y="1108"/>
                  </a:lnTo>
                  <a:lnTo>
                    <a:pt x="848" y="989"/>
                  </a:lnTo>
                  <a:lnTo>
                    <a:pt x="899" y="872"/>
                  </a:lnTo>
                  <a:lnTo>
                    <a:pt x="960" y="749"/>
                  </a:lnTo>
                  <a:lnTo>
                    <a:pt x="1028" y="627"/>
                  </a:lnTo>
                  <a:lnTo>
                    <a:pt x="1110" y="503"/>
                  </a:lnTo>
                  <a:lnTo>
                    <a:pt x="1206" y="384"/>
                  </a:lnTo>
                  <a:lnTo>
                    <a:pt x="1319" y="265"/>
                  </a:lnTo>
                  <a:lnTo>
                    <a:pt x="1093" y="0"/>
                  </a:lnTo>
                  <a:lnTo>
                    <a:pt x="1093" y="0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86" name="Freeform 38">
              <a:extLst>
                <a:ext uri="{FF2B5EF4-FFF2-40B4-BE49-F238E27FC236}">
                  <a16:creationId xmlns:a16="http://schemas.microsoft.com/office/drawing/2014/main" id="{64B3652C-9415-4045-91C4-350B49A13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2795"/>
              <a:ext cx="659" cy="930"/>
            </a:xfrm>
            <a:custGeom>
              <a:avLst/>
              <a:gdLst>
                <a:gd name="T0" fmla="*/ 1090 w 1319"/>
                <a:gd name="T1" fmla="*/ 0 h 1859"/>
                <a:gd name="T2" fmla="*/ 1029 w 1319"/>
                <a:gd name="T3" fmla="*/ 67 h 1859"/>
                <a:gd name="T4" fmla="*/ 977 w 1319"/>
                <a:gd name="T5" fmla="*/ 138 h 1859"/>
                <a:gd name="T6" fmla="*/ 874 w 1319"/>
                <a:gd name="T7" fmla="*/ 271 h 1859"/>
                <a:gd name="T8" fmla="*/ 789 w 1319"/>
                <a:gd name="T9" fmla="*/ 407 h 1859"/>
                <a:gd name="T10" fmla="*/ 715 w 1319"/>
                <a:gd name="T11" fmla="*/ 537 h 1859"/>
                <a:gd name="T12" fmla="*/ 650 w 1319"/>
                <a:gd name="T13" fmla="*/ 664 h 1859"/>
                <a:gd name="T14" fmla="*/ 597 w 1319"/>
                <a:gd name="T15" fmla="*/ 787 h 1859"/>
                <a:gd name="T16" fmla="*/ 546 w 1319"/>
                <a:gd name="T17" fmla="*/ 906 h 1859"/>
                <a:gd name="T18" fmla="*/ 501 w 1319"/>
                <a:gd name="T19" fmla="*/ 1016 h 1859"/>
                <a:gd name="T20" fmla="*/ 458 w 1319"/>
                <a:gd name="T21" fmla="*/ 1119 h 1859"/>
                <a:gd name="T22" fmla="*/ 416 w 1319"/>
                <a:gd name="T23" fmla="*/ 1217 h 1859"/>
                <a:gd name="T24" fmla="*/ 370 w 1319"/>
                <a:gd name="T25" fmla="*/ 1303 h 1859"/>
                <a:gd name="T26" fmla="*/ 320 w 1319"/>
                <a:gd name="T27" fmla="*/ 1382 h 1859"/>
                <a:gd name="T28" fmla="*/ 266 w 1319"/>
                <a:gd name="T29" fmla="*/ 1450 h 1859"/>
                <a:gd name="T30" fmla="*/ 204 w 1319"/>
                <a:gd name="T31" fmla="*/ 1508 h 1859"/>
                <a:gd name="T32" fmla="*/ 130 w 1319"/>
                <a:gd name="T33" fmla="*/ 1553 h 1859"/>
                <a:gd name="T34" fmla="*/ 42 w 1319"/>
                <a:gd name="T35" fmla="*/ 1584 h 1859"/>
                <a:gd name="T36" fmla="*/ 34 w 1319"/>
                <a:gd name="T37" fmla="*/ 1590 h 1859"/>
                <a:gd name="T38" fmla="*/ 17 w 1319"/>
                <a:gd name="T39" fmla="*/ 1604 h 1859"/>
                <a:gd name="T40" fmla="*/ 6 w 1319"/>
                <a:gd name="T41" fmla="*/ 1621 h 1859"/>
                <a:gd name="T42" fmla="*/ 3 w 1319"/>
                <a:gd name="T43" fmla="*/ 1644 h 1859"/>
                <a:gd name="T44" fmla="*/ 0 w 1319"/>
                <a:gd name="T45" fmla="*/ 1662 h 1859"/>
                <a:gd name="T46" fmla="*/ 0 w 1319"/>
                <a:gd name="T47" fmla="*/ 1689 h 1859"/>
                <a:gd name="T48" fmla="*/ 6 w 1319"/>
                <a:gd name="T49" fmla="*/ 1714 h 1859"/>
                <a:gd name="T50" fmla="*/ 11 w 1319"/>
                <a:gd name="T51" fmla="*/ 1740 h 1859"/>
                <a:gd name="T52" fmla="*/ 20 w 1319"/>
                <a:gd name="T53" fmla="*/ 1765 h 1859"/>
                <a:gd name="T54" fmla="*/ 31 w 1319"/>
                <a:gd name="T55" fmla="*/ 1791 h 1859"/>
                <a:gd name="T56" fmla="*/ 45 w 1319"/>
                <a:gd name="T57" fmla="*/ 1813 h 1859"/>
                <a:gd name="T58" fmla="*/ 62 w 1319"/>
                <a:gd name="T59" fmla="*/ 1830 h 1859"/>
                <a:gd name="T60" fmla="*/ 79 w 1319"/>
                <a:gd name="T61" fmla="*/ 1844 h 1859"/>
                <a:gd name="T62" fmla="*/ 102 w 1319"/>
                <a:gd name="T63" fmla="*/ 1856 h 1859"/>
                <a:gd name="T64" fmla="*/ 124 w 1319"/>
                <a:gd name="T65" fmla="*/ 1859 h 1859"/>
                <a:gd name="T66" fmla="*/ 147 w 1319"/>
                <a:gd name="T67" fmla="*/ 1859 h 1859"/>
                <a:gd name="T68" fmla="*/ 212 w 1319"/>
                <a:gd name="T69" fmla="*/ 1839 h 1859"/>
                <a:gd name="T70" fmla="*/ 271 w 1319"/>
                <a:gd name="T71" fmla="*/ 1816 h 1859"/>
                <a:gd name="T72" fmla="*/ 376 w 1319"/>
                <a:gd name="T73" fmla="*/ 1760 h 1859"/>
                <a:gd name="T74" fmla="*/ 464 w 1319"/>
                <a:gd name="T75" fmla="*/ 1692 h 1859"/>
                <a:gd name="T76" fmla="*/ 540 w 1319"/>
                <a:gd name="T77" fmla="*/ 1614 h 1859"/>
                <a:gd name="T78" fmla="*/ 605 w 1319"/>
                <a:gd name="T79" fmla="*/ 1528 h 1859"/>
                <a:gd name="T80" fmla="*/ 659 w 1319"/>
                <a:gd name="T81" fmla="*/ 1432 h 1859"/>
                <a:gd name="T82" fmla="*/ 707 w 1319"/>
                <a:gd name="T83" fmla="*/ 1330 h 1859"/>
                <a:gd name="T84" fmla="*/ 755 w 1319"/>
                <a:gd name="T85" fmla="*/ 1221 h 1859"/>
                <a:gd name="T86" fmla="*/ 800 w 1319"/>
                <a:gd name="T87" fmla="*/ 1108 h 1859"/>
                <a:gd name="T88" fmla="*/ 848 w 1319"/>
                <a:gd name="T89" fmla="*/ 989 h 1859"/>
                <a:gd name="T90" fmla="*/ 899 w 1319"/>
                <a:gd name="T91" fmla="*/ 872 h 1859"/>
                <a:gd name="T92" fmla="*/ 960 w 1319"/>
                <a:gd name="T93" fmla="*/ 749 h 1859"/>
                <a:gd name="T94" fmla="*/ 1028 w 1319"/>
                <a:gd name="T95" fmla="*/ 627 h 1859"/>
                <a:gd name="T96" fmla="*/ 1110 w 1319"/>
                <a:gd name="T97" fmla="*/ 503 h 1859"/>
                <a:gd name="T98" fmla="*/ 1206 w 1319"/>
                <a:gd name="T99" fmla="*/ 384 h 1859"/>
                <a:gd name="T100" fmla="*/ 1319 w 1319"/>
                <a:gd name="T101" fmla="*/ 265 h 1859"/>
                <a:gd name="T102" fmla="*/ 1093 w 1319"/>
                <a:gd name="T103" fmla="*/ 0 h 1859"/>
                <a:gd name="T104" fmla="*/ 1093 w 1319"/>
                <a:gd name="T105" fmla="*/ 0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859">
                  <a:moveTo>
                    <a:pt x="1090" y="0"/>
                  </a:moveTo>
                  <a:lnTo>
                    <a:pt x="1029" y="67"/>
                  </a:lnTo>
                  <a:lnTo>
                    <a:pt x="977" y="138"/>
                  </a:lnTo>
                  <a:lnTo>
                    <a:pt x="874" y="271"/>
                  </a:lnTo>
                  <a:lnTo>
                    <a:pt x="789" y="407"/>
                  </a:lnTo>
                  <a:lnTo>
                    <a:pt x="715" y="537"/>
                  </a:lnTo>
                  <a:lnTo>
                    <a:pt x="650" y="664"/>
                  </a:lnTo>
                  <a:lnTo>
                    <a:pt x="597" y="787"/>
                  </a:lnTo>
                  <a:lnTo>
                    <a:pt x="546" y="906"/>
                  </a:lnTo>
                  <a:lnTo>
                    <a:pt x="501" y="1016"/>
                  </a:lnTo>
                  <a:lnTo>
                    <a:pt x="458" y="1119"/>
                  </a:lnTo>
                  <a:lnTo>
                    <a:pt x="416" y="1217"/>
                  </a:lnTo>
                  <a:lnTo>
                    <a:pt x="370" y="1303"/>
                  </a:lnTo>
                  <a:lnTo>
                    <a:pt x="320" y="1382"/>
                  </a:lnTo>
                  <a:lnTo>
                    <a:pt x="266" y="1450"/>
                  </a:lnTo>
                  <a:lnTo>
                    <a:pt x="204" y="1508"/>
                  </a:lnTo>
                  <a:lnTo>
                    <a:pt x="130" y="1553"/>
                  </a:lnTo>
                  <a:lnTo>
                    <a:pt x="42" y="1584"/>
                  </a:lnTo>
                  <a:lnTo>
                    <a:pt x="34" y="1590"/>
                  </a:lnTo>
                  <a:lnTo>
                    <a:pt x="17" y="1604"/>
                  </a:lnTo>
                  <a:lnTo>
                    <a:pt x="6" y="1621"/>
                  </a:lnTo>
                  <a:lnTo>
                    <a:pt x="3" y="1644"/>
                  </a:lnTo>
                  <a:lnTo>
                    <a:pt x="0" y="1662"/>
                  </a:lnTo>
                  <a:lnTo>
                    <a:pt x="0" y="1689"/>
                  </a:lnTo>
                  <a:lnTo>
                    <a:pt x="6" y="1714"/>
                  </a:lnTo>
                  <a:lnTo>
                    <a:pt x="11" y="1740"/>
                  </a:lnTo>
                  <a:lnTo>
                    <a:pt x="20" y="1765"/>
                  </a:lnTo>
                  <a:lnTo>
                    <a:pt x="31" y="1791"/>
                  </a:lnTo>
                  <a:lnTo>
                    <a:pt x="45" y="1813"/>
                  </a:lnTo>
                  <a:lnTo>
                    <a:pt x="62" y="1830"/>
                  </a:lnTo>
                  <a:lnTo>
                    <a:pt x="79" y="1844"/>
                  </a:lnTo>
                  <a:lnTo>
                    <a:pt x="102" y="1856"/>
                  </a:lnTo>
                  <a:lnTo>
                    <a:pt x="124" y="1859"/>
                  </a:lnTo>
                  <a:lnTo>
                    <a:pt x="147" y="1859"/>
                  </a:lnTo>
                  <a:lnTo>
                    <a:pt x="212" y="1839"/>
                  </a:lnTo>
                  <a:lnTo>
                    <a:pt x="271" y="1816"/>
                  </a:lnTo>
                  <a:lnTo>
                    <a:pt x="376" y="1760"/>
                  </a:lnTo>
                  <a:lnTo>
                    <a:pt x="464" y="1692"/>
                  </a:lnTo>
                  <a:lnTo>
                    <a:pt x="540" y="1614"/>
                  </a:lnTo>
                  <a:lnTo>
                    <a:pt x="605" y="1528"/>
                  </a:lnTo>
                  <a:lnTo>
                    <a:pt x="659" y="1432"/>
                  </a:lnTo>
                  <a:lnTo>
                    <a:pt x="707" y="1330"/>
                  </a:lnTo>
                  <a:lnTo>
                    <a:pt x="755" y="1221"/>
                  </a:lnTo>
                  <a:lnTo>
                    <a:pt x="800" y="1108"/>
                  </a:lnTo>
                  <a:lnTo>
                    <a:pt x="848" y="989"/>
                  </a:lnTo>
                  <a:lnTo>
                    <a:pt x="899" y="872"/>
                  </a:lnTo>
                  <a:lnTo>
                    <a:pt x="960" y="749"/>
                  </a:lnTo>
                  <a:lnTo>
                    <a:pt x="1028" y="627"/>
                  </a:lnTo>
                  <a:lnTo>
                    <a:pt x="1110" y="503"/>
                  </a:lnTo>
                  <a:lnTo>
                    <a:pt x="1206" y="384"/>
                  </a:lnTo>
                  <a:lnTo>
                    <a:pt x="1319" y="265"/>
                  </a:lnTo>
                  <a:lnTo>
                    <a:pt x="1093" y="0"/>
                  </a:lnTo>
                  <a:lnTo>
                    <a:pt x="1093" y="0"/>
                  </a:lnTo>
                </a:path>
              </a:pathLst>
            </a:custGeom>
            <a:noFill/>
            <a:ln w="1588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87" name="Freeform 39">
              <a:extLst>
                <a:ext uri="{FF2B5EF4-FFF2-40B4-BE49-F238E27FC236}">
                  <a16:creationId xmlns:a16="http://schemas.microsoft.com/office/drawing/2014/main" id="{D358E00F-5B38-4C0B-B790-0AE7AABBF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2901"/>
              <a:ext cx="159" cy="250"/>
            </a:xfrm>
            <a:custGeom>
              <a:avLst/>
              <a:gdLst>
                <a:gd name="T0" fmla="*/ 257 w 318"/>
                <a:gd name="T1" fmla="*/ 17 h 500"/>
                <a:gd name="T2" fmla="*/ 270 w 318"/>
                <a:gd name="T3" fmla="*/ 5 h 500"/>
                <a:gd name="T4" fmla="*/ 284 w 318"/>
                <a:gd name="T5" fmla="*/ 0 h 500"/>
                <a:gd name="T6" fmla="*/ 297 w 318"/>
                <a:gd name="T7" fmla="*/ 0 h 500"/>
                <a:gd name="T8" fmla="*/ 308 w 318"/>
                <a:gd name="T9" fmla="*/ 5 h 500"/>
                <a:gd name="T10" fmla="*/ 314 w 318"/>
                <a:gd name="T11" fmla="*/ 17 h 500"/>
                <a:gd name="T12" fmla="*/ 318 w 318"/>
                <a:gd name="T13" fmla="*/ 31 h 500"/>
                <a:gd name="T14" fmla="*/ 314 w 318"/>
                <a:gd name="T15" fmla="*/ 48 h 500"/>
                <a:gd name="T16" fmla="*/ 311 w 318"/>
                <a:gd name="T17" fmla="*/ 59 h 500"/>
                <a:gd name="T18" fmla="*/ 304 w 318"/>
                <a:gd name="T19" fmla="*/ 69 h 500"/>
                <a:gd name="T20" fmla="*/ 297 w 318"/>
                <a:gd name="T21" fmla="*/ 76 h 500"/>
                <a:gd name="T22" fmla="*/ 277 w 318"/>
                <a:gd name="T23" fmla="*/ 101 h 500"/>
                <a:gd name="T24" fmla="*/ 263 w 318"/>
                <a:gd name="T25" fmla="*/ 121 h 500"/>
                <a:gd name="T26" fmla="*/ 249 w 318"/>
                <a:gd name="T27" fmla="*/ 144 h 500"/>
                <a:gd name="T28" fmla="*/ 236 w 318"/>
                <a:gd name="T29" fmla="*/ 164 h 500"/>
                <a:gd name="T30" fmla="*/ 218 w 318"/>
                <a:gd name="T31" fmla="*/ 189 h 500"/>
                <a:gd name="T32" fmla="*/ 205 w 318"/>
                <a:gd name="T33" fmla="*/ 216 h 500"/>
                <a:gd name="T34" fmla="*/ 188 w 318"/>
                <a:gd name="T35" fmla="*/ 240 h 500"/>
                <a:gd name="T36" fmla="*/ 171 w 318"/>
                <a:gd name="T37" fmla="*/ 268 h 500"/>
                <a:gd name="T38" fmla="*/ 155 w 318"/>
                <a:gd name="T39" fmla="*/ 298 h 500"/>
                <a:gd name="T40" fmla="*/ 140 w 318"/>
                <a:gd name="T41" fmla="*/ 325 h 500"/>
                <a:gd name="T42" fmla="*/ 123 w 318"/>
                <a:gd name="T43" fmla="*/ 353 h 500"/>
                <a:gd name="T44" fmla="*/ 107 w 318"/>
                <a:gd name="T45" fmla="*/ 381 h 500"/>
                <a:gd name="T46" fmla="*/ 93 w 318"/>
                <a:gd name="T47" fmla="*/ 414 h 500"/>
                <a:gd name="T48" fmla="*/ 79 w 318"/>
                <a:gd name="T49" fmla="*/ 441 h 500"/>
                <a:gd name="T50" fmla="*/ 65 w 318"/>
                <a:gd name="T51" fmla="*/ 472 h 500"/>
                <a:gd name="T52" fmla="*/ 62 w 318"/>
                <a:gd name="T53" fmla="*/ 479 h 500"/>
                <a:gd name="T54" fmla="*/ 51 w 318"/>
                <a:gd name="T55" fmla="*/ 493 h 500"/>
                <a:gd name="T56" fmla="*/ 40 w 318"/>
                <a:gd name="T57" fmla="*/ 500 h 500"/>
                <a:gd name="T58" fmla="*/ 25 w 318"/>
                <a:gd name="T59" fmla="*/ 500 h 500"/>
                <a:gd name="T60" fmla="*/ 14 w 318"/>
                <a:gd name="T61" fmla="*/ 496 h 500"/>
                <a:gd name="T62" fmla="*/ 6 w 318"/>
                <a:gd name="T63" fmla="*/ 480 h 500"/>
                <a:gd name="T64" fmla="*/ 3 w 318"/>
                <a:gd name="T65" fmla="*/ 466 h 500"/>
                <a:gd name="T66" fmla="*/ 0 w 318"/>
                <a:gd name="T67" fmla="*/ 455 h 500"/>
                <a:gd name="T68" fmla="*/ 3 w 318"/>
                <a:gd name="T69" fmla="*/ 446 h 500"/>
                <a:gd name="T70" fmla="*/ 3 w 318"/>
                <a:gd name="T71" fmla="*/ 438 h 500"/>
                <a:gd name="T72" fmla="*/ 8 w 318"/>
                <a:gd name="T73" fmla="*/ 428 h 500"/>
                <a:gd name="T74" fmla="*/ 14 w 318"/>
                <a:gd name="T75" fmla="*/ 414 h 500"/>
                <a:gd name="T76" fmla="*/ 20 w 318"/>
                <a:gd name="T77" fmla="*/ 398 h 500"/>
                <a:gd name="T78" fmla="*/ 34 w 318"/>
                <a:gd name="T79" fmla="*/ 367 h 500"/>
                <a:gd name="T80" fmla="*/ 48 w 318"/>
                <a:gd name="T81" fmla="*/ 339 h 500"/>
                <a:gd name="T82" fmla="*/ 62 w 318"/>
                <a:gd name="T83" fmla="*/ 308 h 500"/>
                <a:gd name="T84" fmla="*/ 79 w 318"/>
                <a:gd name="T85" fmla="*/ 281 h 500"/>
                <a:gd name="T86" fmla="*/ 96 w 318"/>
                <a:gd name="T87" fmla="*/ 250 h 500"/>
                <a:gd name="T88" fmla="*/ 113 w 318"/>
                <a:gd name="T89" fmla="*/ 220 h 500"/>
                <a:gd name="T90" fmla="*/ 130 w 318"/>
                <a:gd name="T91" fmla="*/ 192 h 500"/>
                <a:gd name="T92" fmla="*/ 147 w 318"/>
                <a:gd name="T93" fmla="*/ 164 h 500"/>
                <a:gd name="T94" fmla="*/ 167 w 318"/>
                <a:gd name="T95" fmla="*/ 138 h 500"/>
                <a:gd name="T96" fmla="*/ 181 w 318"/>
                <a:gd name="T97" fmla="*/ 116 h 500"/>
                <a:gd name="T98" fmla="*/ 198 w 318"/>
                <a:gd name="T99" fmla="*/ 93 h 500"/>
                <a:gd name="T100" fmla="*/ 215 w 318"/>
                <a:gd name="T101" fmla="*/ 70 h 500"/>
                <a:gd name="T102" fmla="*/ 229 w 318"/>
                <a:gd name="T103" fmla="*/ 51 h 500"/>
                <a:gd name="T104" fmla="*/ 246 w 318"/>
                <a:gd name="T105" fmla="*/ 34 h 500"/>
                <a:gd name="T106" fmla="*/ 257 w 318"/>
                <a:gd name="T107" fmla="*/ 19 h 500"/>
                <a:gd name="T108" fmla="*/ 257 w 318"/>
                <a:gd name="T109" fmla="*/ 19 h 500"/>
                <a:gd name="T110" fmla="*/ 257 w 318"/>
                <a:gd name="T111" fmla="*/ 1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" h="500">
                  <a:moveTo>
                    <a:pt x="257" y="17"/>
                  </a:moveTo>
                  <a:lnTo>
                    <a:pt x="270" y="5"/>
                  </a:lnTo>
                  <a:lnTo>
                    <a:pt x="284" y="0"/>
                  </a:lnTo>
                  <a:lnTo>
                    <a:pt x="297" y="0"/>
                  </a:lnTo>
                  <a:lnTo>
                    <a:pt x="308" y="5"/>
                  </a:lnTo>
                  <a:lnTo>
                    <a:pt x="314" y="17"/>
                  </a:lnTo>
                  <a:lnTo>
                    <a:pt x="318" y="31"/>
                  </a:lnTo>
                  <a:lnTo>
                    <a:pt x="314" y="48"/>
                  </a:lnTo>
                  <a:lnTo>
                    <a:pt x="311" y="59"/>
                  </a:lnTo>
                  <a:lnTo>
                    <a:pt x="304" y="69"/>
                  </a:lnTo>
                  <a:lnTo>
                    <a:pt x="297" y="76"/>
                  </a:lnTo>
                  <a:lnTo>
                    <a:pt x="277" y="101"/>
                  </a:lnTo>
                  <a:lnTo>
                    <a:pt x="263" y="121"/>
                  </a:lnTo>
                  <a:lnTo>
                    <a:pt x="249" y="144"/>
                  </a:lnTo>
                  <a:lnTo>
                    <a:pt x="236" y="164"/>
                  </a:lnTo>
                  <a:lnTo>
                    <a:pt x="218" y="189"/>
                  </a:lnTo>
                  <a:lnTo>
                    <a:pt x="205" y="216"/>
                  </a:lnTo>
                  <a:lnTo>
                    <a:pt x="188" y="240"/>
                  </a:lnTo>
                  <a:lnTo>
                    <a:pt x="171" y="268"/>
                  </a:lnTo>
                  <a:lnTo>
                    <a:pt x="155" y="298"/>
                  </a:lnTo>
                  <a:lnTo>
                    <a:pt x="140" y="325"/>
                  </a:lnTo>
                  <a:lnTo>
                    <a:pt x="123" y="353"/>
                  </a:lnTo>
                  <a:lnTo>
                    <a:pt x="107" y="381"/>
                  </a:lnTo>
                  <a:lnTo>
                    <a:pt x="93" y="414"/>
                  </a:lnTo>
                  <a:lnTo>
                    <a:pt x="79" y="441"/>
                  </a:lnTo>
                  <a:lnTo>
                    <a:pt x="65" y="472"/>
                  </a:lnTo>
                  <a:lnTo>
                    <a:pt x="62" y="479"/>
                  </a:lnTo>
                  <a:lnTo>
                    <a:pt x="51" y="493"/>
                  </a:lnTo>
                  <a:lnTo>
                    <a:pt x="40" y="500"/>
                  </a:lnTo>
                  <a:lnTo>
                    <a:pt x="25" y="500"/>
                  </a:lnTo>
                  <a:lnTo>
                    <a:pt x="14" y="496"/>
                  </a:lnTo>
                  <a:lnTo>
                    <a:pt x="6" y="480"/>
                  </a:lnTo>
                  <a:lnTo>
                    <a:pt x="3" y="466"/>
                  </a:lnTo>
                  <a:lnTo>
                    <a:pt x="0" y="455"/>
                  </a:lnTo>
                  <a:lnTo>
                    <a:pt x="3" y="446"/>
                  </a:lnTo>
                  <a:lnTo>
                    <a:pt x="3" y="438"/>
                  </a:lnTo>
                  <a:lnTo>
                    <a:pt x="8" y="428"/>
                  </a:lnTo>
                  <a:lnTo>
                    <a:pt x="14" y="414"/>
                  </a:lnTo>
                  <a:lnTo>
                    <a:pt x="20" y="398"/>
                  </a:lnTo>
                  <a:lnTo>
                    <a:pt x="34" y="367"/>
                  </a:lnTo>
                  <a:lnTo>
                    <a:pt x="48" y="339"/>
                  </a:lnTo>
                  <a:lnTo>
                    <a:pt x="62" y="308"/>
                  </a:lnTo>
                  <a:lnTo>
                    <a:pt x="79" y="281"/>
                  </a:lnTo>
                  <a:lnTo>
                    <a:pt x="96" y="250"/>
                  </a:lnTo>
                  <a:lnTo>
                    <a:pt x="113" y="220"/>
                  </a:lnTo>
                  <a:lnTo>
                    <a:pt x="130" y="192"/>
                  </a:lnTo>
                  <a:lnTo>
                    <a:pt x="147" y="164"/>
                  </a:lnTo>
                  <a:lnTo>
                    <a:pt x="167" y="138"/>
                  </a:lnTo>
                  <a:lnTo>
                    <a:pt x="181" y="116"/>
                  </a:lnTo>
                  <a:lnTo>
                    <a:pt x="198" y="93"/>
                  </a:lnTo>
                  <a:lnTo>
                    <a:pt x="215" y="70"/>
                  </a:lnTo>
                  <a:lnTo>
                    <a:pt x="229" y="51"/>
                  </a:lnTo>
                  <a:lnTo>
                    <a:pt x="246" y="34"/>
                  </a:lnTo>
                  <a:lnTo>
                    <a:pt x="257" y="19"/>
                  </a:lnTo>
                  <a:lnTo>
                    <a:pt x="257" y="19"/>
                  </a:lnTo>
                  <a:lnTo>
                    <a:pt x="25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88" name="Freeform 40">
              <a:extLst>
                <a:ext uri="{FF2B5EF4-FFF2-40B4-BE49-F238E27FC236}">
                  <a16:creationId xmlns:a16="http://schemas.microsoft.com/office/drawing/2014/main" id="{B68322C7-4877-4DDC-ABD1-461AB5599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2901"/>
              <a:ext cx="159" cy="250"/>
            </a:xfrm>
            <a:custGeom>
              <a:avLst/>
              <a:gdLst>
                <a:gd name="T0" fmla="*/ 257 w 318"/>
                <a:gd name="T1" fmla="*/ 17 h 500"/>
                <a:gd name="T2" fmla="*/ 270 w 318"/>
                <a:gd name="T3" fmla="*/ 5 h 500"/>
                <a:gd name="T4" fmla="*/ 284 w 318"/>
                <a:gd name="T5" fmla="*/ 0 h 500"/>
                <a:gd name="T6" fmla="*/ 297 w 318"/>
                <a:gd name="T7" fmla="*/ 0 h 500"/>
                <a:gd name="T8" fmla="*/ 308 w 318"/>
                <a:gd name="T9" fmla="*/ 5 h 500"/>
                <a:gd name="T10" fmla="*/ 314 w 318"/>
                <a:gd name="T11" fmla="*/ 17 h 500"/>
                <a:gd name="T12" fmla="*/ 318 w 318"/>
                <a:gd name="T13" fmla="*/ 31 h 500"/>
                <a:gd name="T14" fmla="*/ 314 w 318"/>
                <a:gd name="T15" fmla="*/ 48 h 500"/>
                <a:gd name="T16" fmla="*/ 311 w 318"/>
                <a:gd name="T17" fmla="*/ 59 h 500"/>
                <a:gd name="T18" fmla="*/ 304 w 318"/>
                <a:gd name="T19" fmla="*/ 69 h 500"/>
                <a:gd name="T20" fmla="*/ 297 w 318"/>
                <a:gd name="T21" fmla="*/ 76 h 500"/>
                <a:gd name="T22" fmla="*/ 277 w 318"/>
                <a:gd name="T23" fmla="*/ 101 h 500"/>
                <a:gd name="T24" fmla="*/ 263 w 318"/>
                <a:gd name="T25" fmla="*/ 121 h 500"/>
                <a:gd name="T26" fmla="*/ 249 w 318"/>
                <a:gd name="T27" fmla="*/ 144 h 500"/>
                <a:gd name="T28" fmla="*/ 236 w 318"/>
                <a:gd name="T29" fmla="*/ 164 h 500"/>
                <a:gd name="T30" fmla="*/ 218 w 318"/>
                <a:gd name="T31" fmla="*/ 189 h 500"/>
                <a:gd name="T32" fmla="*/ 205 w 318"/>
                <a:gd name="T33" fmla="*/ 216 h 500"/>
                <a:gd name="T34" fmla="*/ 188 w 318"/>
                <a:gd name="T35" fmla="*/ 240 h 500"/>
                <a:gd name="T36" fmla="*/ 171 w 318"/>
                <a:gd name="T37" fmla="*/ 268 h 500"/>
                <a:gd name="T38" fmla="*/ 155 w 318"/>
                <a:gd name="T39" fmla="*/ 298 h 500"/>
                <a:gd name="T40" fmla="*/ 140 w 318"/>
                <a:gd name="T41" fmla="*/ 325 h 500"/>
                <a:gd name="T42" fmla="*/ 123 w 318"/>
                <a:gd name="T43" fmla="*/ 353 h 500"/>
                <a:gd name="T44" fmla="*/ 107 w 318"/>
                <a:gd name="T45" fmla="*/ 381 h 500"/>
                <a:gd name="T46" fmla="*/ 93 w 318"/>
                <a:gd name="T47" fmla="*/ 414 h 500"/>
                <a:gd name="T48" fmla="*/ 79 w 318"/>
                <a:gd name="T49" fmla="*/ 441 h 500"/>
                <a:gd name="T50" fmla="*/ 65 w 318"/>
                <a:gd name="T51" fmla="*/ 472 h 500"/>
                <a:gd name="T52" fmla="*/ 62 w 318"/>
                <a:gd name="T53" fmla="*/ 479 h 500"/>
                <a:gd name="T54" fmla="*/ 51 w 318"/>
                <a:gd name="T55" fmla="*/ 493 h 500"/>
                <a:gd name="T56" fmla="*/ 40 w 318"/>
                <a:gd name="T57" fmla="*/ 500 h 500"/>
                <a:gd name="T58" fmla="*/ 25 w 318"/>
                <a:gd name="T59" fmla="*/ 500 h 500"/>
                <a:gd name="T60" fmla="*/ 14 w 318"/>
                <a:gd name="T61" fmla="*/ 496 h 500"/>
                <a:gd name="T62" fmla="*/ 6 w 318"/>
                <a:gd name="T63" fmla="*/ 480 h 500"/>
                <a:gd name="T64" fmla="*/ 3 w 318"/>
                <a:gd name="T65" fmla="*/ 466 h 500"/>
                <a:gd name="T66" fmla="*/ 0 w 318"/>
                <a:gd name="T67" fmla="*/ 455 h 500"/>
                <a:gd name="T68" fmla="*/ 3 w 318"/>
                <a:gd name="T69" fmla="*/ 446 h 500"/>
                <a:gd name="T70" fmla="*/ 3 w 318"/>
                <a:gd name="T71" fmla="*/ 438 h 500"/>
                <a:gd name="T72" fmla="*/ 8 w 318"/>
                <a:gd name="T73" fmla="*/ 428 h 500"/>
                <a:gd name="T74" fmla="*/ 14 w 318"/>
                <a:gd name="T75" fmla="*/ 414 h 500"/>
                <a:gd name="T76" fmla="*/ 20 w 318"/>
                <a:gd name="T77" fmla="*/ 398 h 500"/>
                <a:gd name="T78" fmla="*/ 34 w 318"/>
                <a:gd name="T79" fmla="*/ 367 h 500"/>
                <a:gd name="T80" fmla="*/ 48 w 318"/>
                <a:gd name="T81" fmla="*/ 339 h 500"/>
                <a:gd name="T82" fmla="*/ 62 w 318"/>
                <a:gd name="T83" fmla="*/ 308 h 500"/>
                <a:gd name="T84" fmla="*/ 79 w 318"/>
                <a:gd name="T85" fmla="*/ 281 h 500"/>
                <a:gd name="T86" fmla="*/ 96 w 318"/>
                <a:gd name="T87" fmla="*/ 250 h 500"/>
                <a:gd name="T88" fmla="*/ 113 w 318"/>
                <a:gd name="T89" fmla="*/ 220 h 500"/>
                <a:gd name="T90" fmla="*/ 130 w 318"/>
                <a:gd name="T91" fmla="*/ 192 h 500"/>
                <a:gd name="T92" fmla="*/ 147 w 318"/>
                <a:gd name="T93" fmla="*/ 164 h 500"/>
                <a:gd name="T94" fmla="*/ 167 w 318"/>
                <a:gd name="T95" fmla="*/ 138 h 500"/>
                <a:gd name="T96" fmla="*/ 181 w 318"/>
                <a:gd name="T97" fmla="*/ 116 h 500"/>
                <a:gd name="T98" fmla="*/ 198 w 318"/>
                <a:gd name="T99" fmla="*/ 93 h 500"/>
                <a:gd name="T100" fmla="*/ 215 w 318"/>
                <a:gd name="T101" fmla="*/ 70 h 500"/>
                <a:gd name="T102" fmla="*/ 229 w 318"/>
                <a:gd name="T103" fmla="*/ 51 h 500"/>
                <a:gd name="T104" fmla="*/ 246 w 318"/>
                <a:gd name="T105" fmla="*/ 34 h 500"/>
                <a:gd name="T106" fmla="*/ 257 w 318"/>
                <a:gd name="T107" fmla="*/ 19 h 500"/>
                <a:gd name="T108" fmla="*/ 257 w 318"/>
                <a:gd name="T109" fmla="*/ 1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500">
                  <a:moveTo>
                    <a:pt x="257" y="17"/>
                  </a:moveTo>
                  <a:lnTo>
                    <a:pt x="270" y="5"/>
                  </a:lnTo>
                  <a:lnTo>
                    <a:pt x="284" y="0"/>
                  </a:lnTo>
                  <a:lnTo>
                    <a:pt x="297" y="0"/>
                  </a:lnTo>
                  <a:lnTo>
                    <a:pt x="308" y="5"/>
                  </a:lnTo>
                  <a:lnTo>
                    <a:pt x="314" y="17"/>
                  </a:lnTo>
                  <a:lnTo>
                    <a:pt x="318" y="31"/>
                  </a:lnTo>
                  <a:lnTo>
                    <a:pt x="314" y="48"/>
                  </a:lnTo>
                  <a:lnTo>
                    <a:pt x="311" y="59"/>
                  </a:lnTo>
                  <a:lnTo>
                    <a:pt x="304" y="69"/>
                  </a:lnTo>
                  <a:lnTo>
                    <a:pt x="297" y="76"/>
                  </a:lnTo>
                  <a:lnTo>
                    <a:pt x="277" y="101"/>
                  </a:lnTo>
                  <a:lnTo>
                    <a:pt x="263" y="121"/>
                  </a:lnTo>
                  <a:lnTo>
                    <a:pt x="249" y="144"/>
                  </a:lnTo>
                  <a:lnTo>
                    <a:pt x="236" y="164"/>
                  </a:lnTo>
                  <a:lnTo>
                    <a:pt x="218" y="189"/>
                  </a:lnTo>
                  <a:lnTo>
                    <a:pt x="205" y="216"/>
                  </a:lnTo>
                  <a:lnTo>
                    <a:pt x="188" y="240"/>
                  </a:lnTo>
                  <a:lnTo>
                    <a:pt x="171" y="268"/>
                  </a:lnTo>
                  <a:lnTo>
                    <a:pt x="155" y="298"/>
                  </a:lnTo>
                  <a:lnTo>
                    <a:pt x="140" y="325"/>
                  </a:lnTo>
                  <a:lnTo>
                    <a:pt x="123" y="353"/>
                  </a:lnTo>
                  <a:lnTo>
                    <a:pt x="107" y="381"/>
                  </a:lnTo>
                  <a:lnTo>
                    <a:pt x="93" y="414"/>
                  </a:lnTo>
                  <a:lnTo>
                    <a:pt x="79" y="441"/>
                  </a:lnTo>
                  <a:lnTo>
                    <a:pt x="65" y="472"/>
                  </a:lnTo>
                  <a:lnTo>
                    <a:pt x="62" y="479"/>
                  </a:lnTo>
                  <a:lnTo>
                    <a:pt x="51" y="493"/>
                  </a:lnTo>
                  <a:lnTo>
                    <a:pt x="40" y="500"/>
                  </a:lnTo>
                  <a:lnTo>
                    <a:pt x="25" y="500"/>
                  </a:lnTo>
                  <a:lnTo>
                    <a:pt x="14" y="496"/>
                  </a:lnTo>
                  <a:lnTo>
                    <a:pt x="6" y="480"/>
                  </a:lnTo>
                  <a:lnTo>
                    <a:pt x="3" y="466"/>
                  </a:lnTo>
                  <a:lnTo>
                    <a:pt x="0" y="455"/>
                  </a:lnTo>
                  <a:lnTo>
                    <a:pt x="3" y="446"/>
                  </a:lnTo>
                  <a:lnTo>
                    <a:pt x="3" y="438"/>
                  </a:lnTo>
                  <a:lnTo>
                    <a:pt x="8" y="428"/>
                  </a:lnTo>
                  <a:lnTo>
                    <a:pt x="14" y="414"/>
                  </a:lnTo>
                  <a:lnTo>
                    <a:pt x="20" y="398"/>
                  </a:lnTo>
                  <a:lnTo>
                    <a:pt x="34" y="367"/>
                  </a:lnTo>
                  <a:lnTo>
                    <a:pt x="48" y="339"/>
                  </a:lnTo>
                  <a:lnTo>
                    <a:pt x="62" y="308"/>
                  </a:lnTo>
                  <a:lnTo>
                    <a:pt x="79" y="281"/>
                  </a:lnTo>
                  <a:lnTo>
                    <a:pt x="96" y="250"/>
                  </a:lnTo>
                  <a:lnTo>
                    <a:pt x="113" y="220"/>
                  </a:lnTo>
                  <a:lnTo>
                    <a:pt x="130" y="192"/>
                  </a:lnTo>
                  <a:lnTo>
                    <a:pt x="147" y="164"/>
                  </a:lnTo>
                  <a:lnTo>
                    <a:pt x="167" y="138"/>
                  </a:lnTo>
                  <a:lnTo>
                    <a:pt x="181" y="116"/>
                  </a:lnTo>
                  <a:lnTo>
                    <a:pt x="198" y="93"/>
                  </a:lnTo>
                  <a:lnTo>
                    <a:pt x="215" y="70"/>
                  </a:lnTo>
                  <a:lnTo>
                    <a:pt x="229" y="51"/>
                  </a:lnTo>
                  <a:lnTo>
                    <a:pt x="246" y="34"/>
                  </a:lnTo>
                  <a:lnTo>
                    <a:pt x="257" y="19"/>
                  </a:lnTo>
                  <a:lnTo>
                    <a:pt x="257" y="19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89" name="Freeform 41">
              <a:extLst>
                <a:ext uri="{FF2B5EF4-FFF2-40B4-BE49-F238E27FC236}">
                  <a16:creationId xmlns:a16="http://schemas.microsoft.com/office/drawing/2014/main" id="{3DD87254-8160-4A64-9397-F2AF99DD6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2654"/>
              <a:ext cx="297" cy="287"/>
            </a:xfrm>
            <a:custGeom>
              <a:avLst/>
              <a:gdLst>
                <a:gd name="T0" fmla="*/ 17 w 595"/>
                <a:gd name="T1" fmla="*/ 249 h 574"/>
                <a:gd name="T2" fmla="*/ 0 w 595"/>
                <a:gd name="T3" fmla="*/ 291 h 574"/>
                <a:gd name="T4" fmla="*/ 20 w 595"/>
                <a:gd name="T5" fmla="*/ 418 h 574"/>
                <a:gd name="T6" fmla="*/ 30 w 595"/>
                <a:gd name="T7" fmla="*/ 458 h 574"/>
                <a:gd name="T8" fmla="*/ 181 w 595"/>
                <a:gd name="T9" fmla="*/ 574 h 574"/>
                <a:gd name="T10" fmla="*/ 335 w 595"/>
                <a:gd name="T11" fmla="*/ 565 h 574"/>
                <a:gd name="T12" fmla="*/ 595 w 595"/>
                <a:gd name="T13" fmla="*/ 308 h 574"/>
                <a:gd name="T14" fmla="*/ 311 w 595"/>
                <a:gd name="T15" fmla="*/ 0 h 574"/>
                <a:gd name="T16" fmla="*/ 263 w 595"/>
                <a:gd name="T17" fmla="*/ 5 h 574"/>
                <a:gd name="T18" fmla="*/ 17 w 595"/>
                <a:gd name="T19" fmla="*/ 249 h 574"/>
                <a:gd name="T20" fmla="*/ 17 w 595"/>
                <a:gd name="T21" fmla="*/ 24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574">
                  <a:moveTo>
                    <a:pt x="17" y="249"/>
                  </a:moveTo>
                  <a:lnTo>
                    <a:pt x="0" y="291"/>
                  </a:lnTo>
                  <a:lnTo>
                    <a:pt x="20" y="418"/>
                  </a:lnTo>
                  <a:lnTo>
                    <a:pt x="30" y="458"/>
                  </a:lnTo>
                  <a:lnTo>
                    <a:pt x="181" y="574"/>
                  </a:lnTo>
                  <a:lnTo>
                    <a:pt x="335" y="565"/>
                  </a:lnTo>
                  <a:lnTo>
                    <a:pt x="595" y="308"/>
                  </a:lnTo>
                  <a:lnTo>
                    <a:pt x="311" y="0"/>
                  </a:lnTo>
                  <a:lnTo>
                    <a:pt x="263" y="5"/>
                  </a:lnTo>
                  <a:lnTo>
                    <a:pt x="17" y="249"/>
                  </a:lnTo>
                  <a:lnTo>
                    <a:pt x="17" y="249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90" name="Freeform 42">
              <a:extLst>
                <a:ext uri="{FF2B5EF4-FFF2-40B4-BE49-F238E27FC236}">
                  <a16:creationId xmlns:a16="http://schemas.microsoft.com/office/drawing/2014/main" id="{9F589179-118F-42DE-AA19-922F16A1B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2654"/>
              <a:ext cx="297" cy="287"/>
            </a:xfrm>
            <a:custGeom>
              <a:avLst/>
              <a:gdLst>
                <a:gd name="T0" fmla="*/ 17 w 595"/>
                <a:gd name="T1" fmla="*/ 249 h 574"/>
                <a:gd name="T2" fmla="*/ 0 w 595"/>
                <a:gd name="T3" fmla="*/ 291 h 574"/>
                <a:gd name="T4" fmla="*/ 20 w 595"/>
                <a:gd name="T5" fmla="*/ 418 h 574"/>
                <a:gd name="T6" fmla="*/ 30 w 595"/>
                <a:gd name="T7" fmla="*/ 458 h 574"/>
                <a:gd name="T8" fmla="*/ 181 w 595"/>
                <a:gd name="T9" fmla="*/ 574 h 574"/>
                <a:gd name="T10" fmla="*/ 335 w 595"/>
                <a:gd name="T11" fmla="*/ 565 h 574"/>
                <a:gd name="T12" fmla="*/ 595 w 595"/>
                <a:gd name="T13" fmla="*/ 308 h 574"/>
                <a:gd name="T14" fmla="*/ 311 w 595"/>
                <a:gd name="T15" fmla="*/ 0 h 574"/>
                <a:gd name="T16" fmla="*/ 263 w 595"/>
                <a:gd name="T17" fmla="*/ 5 h 574"/>
                <a:gd name="T18" fmla="*/ 17 w 595"/>
                <a:gd name="T19" fmla="*/ 249 h 574"/>
                <a:gd name="T20" fmla="*/ 17 w 595"/>
                <a:gd name="T21" fmla="*/ 24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574">
                  <a:moveTo>
                    <a:pt x="17" y="249"/>
                  </a:moveTo>
                  <a:lnTo>
                    <a:pt x="0" y="291"/>
                  </a:lnTo>
                  <a:lnTo>
                    <a:pt x="20" y="418"/>
                  </a:lnTo>
                  <a:lnTo>
                    <a:pt x="30" y="458"/>
                  </a:lnTo>
                  <a:lnTo>
                    <a:pt x="181" y="574"/>
                  </a:lnTo>
                  <a:lnTo>
                    <a:pt x="335" y="565"/>
                  </a:lnTo>
                  <a:lnTo>
                    <a:pt x="595" y="308"/>
                  </a:lnTo>
                  <a:lnTo>
                    <a:pt x="311" y="0"/>
                  </a:lnTo>
                  <a:lnTo>
                    <a:pt x="263" y="5"/>
                  </a:lnTo>
                  <a:lnTo>
                    <a:pt x="17" y="249"/>
                  </a:lnTo>
                  <a:lnTo>
                    <a:pt x="17" y="24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91" name="Freeform 43">
              <a:extLst>
                <a:ext uri="{FF2B5EF4-FFF2-40B4-BE49-F238E27FC236}">
                  <a16:creationId xmlns:a16="http://schemas.microsoft.com/office/drawing/2014/main" id="{37B7B0B3-F2A0-4077-85F2-D403356B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226"/>
              <a:ext cx="832" cy="719"/>
            </a:xfrm>
            <a:custGeom>
              <a:avLst/>
              <a:gdLst>
                <a:gd name="T0" fmla="*/ 249 w 1664"/>
                <a:gd name="T1" fmla="*/ 1063 h 1436"/>
                <a:gd name="T2" fmla="*/ 532 w 1664"/>
                <a:gd name="T3" fmla="*/ 1354 h 1436"/>
                <a:gd name="T4" fmla="*/ 611 w 1664"/>
                <a:gd name="T5" fmla="*/ 1354 h 1436"/>
                <a:gd name="T6" fmla="*/ 1213 w 1664"/>
                <a:gd name="T7" fmla="*/ 775 h 1436"/>
                <a:gd name="T8" fmla="*/ 1213 w 1664"/>
                <a:gd name="T9" fmla="*/ 446 h 1436"/>
                <a:gd name="T10" fmla="*/ 1134 w 1664"/>
                <a:gd name="T11" fmla="*/ 432 h 1436"/>
                <a:gd name="T12" fmla="*/ 1213 w 1664"/>
                <a:gd name="T13" fmla="*/ 316 h 1436"/>
                <a:gd name="T14" fmla="*/ 1292 w 1664"/>
                <a:gd name="T15" fmla="*/ 268 h 1436"/>
                <a:gd name="T16" fmla="*/ 1281 w 1664"/>
                <a:gd name="T17" fmla="*/ 121 h 1436"/>
                <a:gd name="T18" fmla="*/ 1195 w 1664"/>
                <a:gd name="T19" fmla="*/ 34 h 1436"/>
                <a:gd name="T20" fmla="*/ 1134 w 1664"/>
                <a:gd name="T21" fmla="*/ 28 h 1436"/>
                <a:gd name="T22" fmla="*/ 1168 w 1664"/>
                <a:gd name="T23" fmla="*/ 0 h 1436"/>
                <a:gd name="T24" fmla="*/ 1554 w 1664"/>
                <a:gd name="T25" fmla="*/ 11 h 1436"/>
                <a:gd name="T26" fmla="*/ 1664 w 1664"/>
                <a:gd name="T27" fmla="*/ 133 h 1436"/>
                <a:gd name="T28" fmla="*/ 1664 w 1664"/>
                <a:gd name="T29" fmla="*/ 282 h 1436"/>
                <a:gd name="T30" fmla="*/ 1602 w 1664"/>
                <a:gd name="T31" fmla="*/ 316 h 1436"/>
                <a:gd name="T32" fmla="*/ 1322 w 1664"/>
                <a:gd name="T33" fmla="*/ 342 h 1436"/>
                <a:gd name="T34" fmla="*/ 1308 w 1664"/>
                <a:gd name="T35" fmla="*/ 760 h 1436"/>
                <a:gd name="T36" fmla="*/ 1281 w 1664"/>
                <a:gd name="T37" fmla="*/ 842 h 1436"/>
                <a:gd name="T38" fmla="*/ 639 w 1664"/>
                <a:gd name="T39" fmla="*/ 1436 h 1436"/>
                <a:gd name="T40" fmla="*/ 503 w 1664"/>
                <a:gd name="T41" fmla="*/ 1436 h 1436"/>
                <a:gd name="T42" fmla="*/ 88 w 1664"/>
                <a:gd name="T43" fmla="*/ 1125 h 1436"/>
                <a:gd name="T44" fmla="*/ 28 w 1664"/>
                <a:gd name="T45" fmla="*/ 1040 h 1436"/>
                <a:gd name="T46" fmla="*/ 20 w 1664"/>
                <a:gd name="T47" fmla="*/ 1026 h 1436"/>
                <a:gd name="T48" fmla="*/ 11 w 1664"/>
                <a:gd name="T49" fmla="*/ 1015 h 1436"/>
                <a:gd name="T50" fmla="*/ 3 w 1664"/>
                <a:gd name="T51" fmla="*/ 989 h 1436"/>
                <a:gd name="T52" fmla="*/ 0 w 1664"/>
                <a:gd name="T53" fmla="*/ 970 h 1436"/>
                <a:gd name="T54" fmla="*/ 0 w 1664"/>
                <a:gd name="T55" fmla="*/ 947 h 1436"/>
                <a:gd name="T56" fmla="*/ 6 w 1664"/>
                <a:gd name="T57" fmla="*/ 930 h 1436"/>
                <a:gd name="T58" fmla="*/ 14 w 1664"/>
                <a:gd name="T59" fmla="*/ 913 h 1436"/>
                <a:gd name="T60" fmla="*/ 25 w 1664"/>
                <a:gd name="T61" fmla="*/ 902 h 1436"/>
                <a:gd name="T62" fmla="*/ 40 w 1664"/>
                <a:gd name="T63" fmla="*/ 888 h 1436"/>
                <a:gd name="T64" fmla="*/ 57 w 1664"/>
                <a:gd name="T65" fmla="*/ 882 h 1436"/>
                <a:gd name="T66" fmla="*/ 74 w 1664"/>
                <a:gd name="T67" fmla="*/ 874 h 1436"/>
                <a:gd name="T68" fmla="*/ 91 w 1664"/>
                <a:gd name="T69" fmla="*/ 874 h 1436"/>
                <a:gd name="T70" fmla="*/ 110 w 1664"/>
                <a:gd name="T71" fmla="*/ 874 h 1436"/>
                <a:gd name="T72" fmla="*/ 127 w 1664"/>
                <a:gd name="T73" fmla="*/ 879 h 1436"/>
                <a:gd name="T74" fmla="*/ 144 w 1664"/>
                <a:gd name="T75" fmla="*/ 888 h 1436"/>
                <a:gd name="T76" fmla="*/ 158 w 1664"/>
                <a:gd name="T77" fmla="*/ 902 h 1436"/>
                <a:gd name="T78" fmla="*/ 170 w 1664"/>
                <a:gd name="T79" fmla="*/ 916 h 1436"/>
                <a:gd name="T80" fmla="*/ 249 w 1664"/>
                <a:gd name="T81" fmla="*/ 1063 h 1436"/>
                <a:gd name="T82" fmla="*/ 249 w 1664"/>
                <a:gd name="T83" fmla="*/ 1063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4" h="1436">
                  <a:moveTo>
                    <a:pt x="249" y="1063"/>
                  </a:moveTo>
                  <a:lnTo>
                    <a:pt x="532" y="1354"/>
                  </a:lnTo>
                  <a:lnTo>
                    <a:pt x="611" y="1354"/>
                  </a:lnTo>
                  <a:lnTo>
                    <a:pt x="1213" y="775"/>
                  </a:lnTo>
                  <a:lnTo>
                    <a:pt x="1213" y="446"/>
                  </a:lnTo>
                  <a:lnTo>
                    <a:pt x="1134" y="432"/>
                  </a:lnTo>
                  <a:lnTo>
                    <a:pt x="1213" y="316"/>
                  </a:lnTo>
                  <a:lnTo>
                    <a:pt x="1292" y="268"/>
                  </a:lnTo>
                  <a:lnTo>
                    <a:pt x="1281" y="121"/>
                  </a:lnTo>
                  <a:lnTo>
                    <a:pt x="1195" y="34"/>
                  </a:lnTo>
                  <a:lnTo>
                    <a:pt x="1134" y="28"/>
                  </a:lnTo>
                  <a:lnTo>
                    <a:pt x="1168" y="0"/>
                  </a:lnTo>
                  <a:lnTo>
                    <a:pt x="1554" y="11"/>
                  </a:lnTo>
                  <a:lnTo>
                    <a:pt x="1664" y="133"/>
                  </a:lnTo>
                  <a:lnTo>
                    <a:pt x="1664" y="282"/>
                  </a:lnTo>
                  <a:lnTo>
                    <a:pt x="1602" y="316"/>
                  </a:lnTo>
                  <a:lnTo>
                    <a:pt x="1322" y="342"/>
                  </a:lnTo>
                  <a:lnTo>
                    <a:pt x="1308" y="760"/>
                  </a:lnTo>
                  <a:lnTo>
                    <a:pt x="1281" y="842"/>
                  </a:lnTo>
                  <a:lnTo>
                    <a:pt x="639" y="1436"/>
                  </a:lnTo>
                  <a:lnTo>
                    <a:pt x="503" y="1436"/>
                  </a:lnTo>
                  <a:lnTo>
                    <a:pt x="88" y="1125"/>
                  </a:lnTo>
                  <a:lnTo>
                    <a:pt x="28" y="1040"/>
                  </a:lnTo>
                  <a:lnTo>
                    <a:pt x="20" y="1026"/>
                  </a:lnTo>
                  <a:lnTo>
                    <a:pt x="11" y="1015"/>
                  </a:lnTo>
                  <a:lnTo>
                    <a:pt x="3" y="989"/>
                  </a:lnTo>
                  <a:lnTo>
                    <a:pt x="0" y="970"/>
                  </a:lnTo>
                  <a:lnTo>
                    <a:pt x="0" y="947"/>
                  </a:lnTo>
                  <a:lnTo>
                    <a:pt x="6" y="930"/>
                  </a:lnTo>
                  <a:lnTo>
                    <a:pt x="14" y="913"/>
                  </a:lnTo>
                  <a:lnTo>
                    <a:pt x="25" y="902"/>
                  </a:lnTo>
                  <a:lnTo>
                    <a:pt x="40" y="888"/>
                  </a:lnTo>
                  <a:lnTo>
                    <a:pt x="57" y="882"/>
                  </a:lnTo>
                  <a:lnTo>
                    <a:pt x="74" y="874"/>
                  </a:lnTo>
                  <a:lnTo>
                    <a:pt x="91" y="874"/>
                  </a:lnTo>
                  <a:lnTo>
                    <a:pt x="110" y="874"/>
                  </a:lnTo>
                  <a:lnTo>
                    <a:pt x="127" y="879"/>
                  </a:lnTo>
                  <a:lnTo>
                    <a:pt x="144" y="888"/>
                  </a:lnTo>
                  <a:lnTo>
                    <a:pt x="158" y="902"/>
                  </a:lnTo>
                  <a:lnTo>
                    <a:pt x="170" y="916"/>
                  </a:lnTo>
                  <a:lnTo>
                    <a:pt x="249" y="1063"/>
                  </a:lnTo>
                  <a:lnTo>
                    <a:pt x="249" y="1063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92" name="Freeform 44">
              <a:extLst>
                <a:ext uri="{FF2B5EF4-FFF2-40B4-BE49-F238E27FC236}">
                  <a16:creationId xmlns:a16="http://schemas.microsoft.com/office/drawing/2014/main" id="{A190B3C6-22C9-4BDC-A73B-CA29FA61E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226"/>
              <a:ext cx="832" cy="719"/>
            </a:xfrm>
            <a:custGeom>
              <a:avLst/>
              <a:gdLst>
                <a:gd name="T0" fmla="*/ 249 w 1664"/>
                <a:gd name="T1" fmla="*/ 1063 h 1436"/>
                <a:gd name="T2" fmla="*/ 532 w 1664"/>
                <a:gd name="T3" fmla="*/ 1354 h 1436"/>
                <a:gd name="T4" fmla="*/ 611 w 1664"/>
                <a:gd name="T5" fmla="*/ 1354 h 1436"/>
                <a:gd name="T6" fmla="*/ 1213 w 1664"/>
                <a:gd name="T7" fmla="*/ 775 h 1436"/>
                <a:gd name="T8" fmla="*/ 1213 w 1664"/>
                <a:gd name="T9" fmla="*/ 446 h 1436"/>
                <a:gd name="T10" fmla="*/ 1134 w 1664"/>
                <a:gd name="T11" fmla="*/ 432 h 1436"/>
                <a:gd name="T12" fmla="*/ 1213 w 1664"/>
                <a:gd name="T13" fmla="*/ 316 h 1436"/>
                <a:gd name="T14" fmla="*/ 1292 w 1664"/>
                <a:gd name="T15" fmla="*/ 268 h 1436"/>
                <a:gd name="T16" fmla="*/ 1281 w 1664"/>
                <a:gd name="T17" fmla="*/ 121 h 1436"/>
                <a:gd name="T18" fmla="*/ 1195 w 1664"/>
                <a:gd name="T19" fmla="*/ 34 h 1436"/>
                <a:gd name="T20" fmla="*/ 1134 w 1664"/>
                <a:gd name="T21" fmla="*/ 28 h 1436"/>
                <a:gd name="T22" fmla="*/ 1168 w 1664"/>
                <a:gd name="T23" fmla="*/ 0 h 1436"/>
                <a:gd name="T24" fmla="*/ 1554 w 1664"/>
                <a:gd name="T25" fmla="*/ 11 h 1436"/>
                <a:gd name="T26" fmla="*/ 1664 w 1664"/>
                <a:gd name="T27" fmla="*/ 133 h 1436"/>
                <a:gd name="T28" fmla="*/ 1664 w 1664"/>
                <a:gd name="T29" fmla="*/ 282 h 1436"/>
                <a:gd name="T30" fmla="*/ 1602 w 1664"/>
                <a:gd name="T31" fmla="*/ 316 h 1436"/>
                <a:gd name="T32" fmla="*/ 1322 w 1664"/>
                <a:gd name="T33" fmla="*/ 342 h 1436"/>
                <a:gd name="T34" fmla="*/ 1308 w 1664"/>
                <a:gd name="T35" fmla="*/ 760 h 1436"/>
                <a:gd name="T36" fmla="*/ 1281 w 1664"/>
                <a:gd name="T37" fmla="*/ 842 h 1436"/>
                <a:gd name="T38" fmla="*/ 639 w 1664"/>
                <a:gd name="T39" fmla="*/ 1436 h 1436"/>
                <a:gd name="T40" fmla="*/ 503 w 1664"/>
                <a:gd name="T41" fmla="*/ 1436 h 1436"/>
                <a:gd name="T42" fmla="*/ 88 w 1664"/>
                <a:gd name="T43" fmla="*/ 1125 h 1436"/>
                <a:gd name="T44" fmla="*/ 28 w 1664"/>
                <a:gd name="T45" fmla="*/ 1040 h 1436"/>
                <a:gd name="T46" fmla="*/ 20 w 1664"/>
                <a:gd name="T47" fmla="*/ 1026 h 1436"/>
                <a:gd name="T48" fmla="*/ 11 w 1664"/>
                <a:gd name="T49" fmla="*/ 1015 h 1436"/>
                <a:gd name="T50" fmla="*/ 3 w 1664"/>
                <a:gd name="T51" fmla="*/ 989 h 1436"/>
                <a:gd name="T52" fmla="*/ 0 w 1664"/>
                <a:gd name="T53" fmla="*/ 970 h 1436"/>
                <a:gd name="T54" fmla="*/ 0 w 1664"/>
                <a:gd name="T55" fmla="*/ 947 h 1436"/>
                <a:gd name="T56" fmla="*/ 6 w 1664"/>
                <a:gd name="T57" fmla="*/ 930 h 1436"/>
                <a:gd name="T58" fmla="*/ 14 w 1664"/>
                <a:gd name="T59" fmla="*/ 913 h 1436"/>
                <a:gd name="T60" fmla="*/ 25 w 1664"/>
                <a:gd name="T61" fmla="*/ 902 h 1436"/>
                <a:gd name="T62" fmla="*/ 40 w 1664"/>
                <a:gd name="T63" fmla="*/ 888 h 1436"/>
                <a:gd name="T64" fmla="*/ 57 w 1664"/>
                <a:gd name="T65" fmla="*/ 882 h 1436"/>
                <a:gd name="T66" fmla="*/ 74 w 1664"/>
                <a:gd name="T67" fmla="*/ 874 h 1436"/>
                <a:gd name="T68" fmla="*/ 91 w 1664"/>
                <a:gd name="T69" fmla="*/ 874 h 1436"/>
                <a:gd name="T70" fmla="*/ 110 w 1664"/>
                <a:gd name="T71" fmla="*/ 874 h 1436"/>
                <a:gd name="T72" fmla="*/ 127 w 1664"/>
                <a:gd name="T73" fmla="*/ 879 h 1436"/>
                <a:gd name="T74" fmla="*/ 144 w 1664"/>
                <a:gd name="T75" fmla="*/ 888 h 1436"/>
                <a:gd name="T76" fmla="*/ 158 w 1664"/>
                <a:gd name="T77" fmla="*/ 902 h 1436"/>
                <a:gd name="T78" fmla="*/ 170 w 1664"/>
                <a:gd name="T79" fmla="*/ 916 h 1436"/>
                <a:gd name="T80" fmla="*/ 249 w 1664"/>
                <a:gd name="T81" fmla="*/ 1063 h 1436"/>
                <a:gd name="T82" fmla="*/ 249 w 1664"/>
                <a:gd name="T83" fmla="*/ 1063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4" h="1436">
                  <a:moveTo>
                    <a:pt x="249" y="1063"/>
                  </a:moveTo>
                  <a:lnTo>
                    <a:pt x="532" y="1354"/>
                  </a:lnTo>
                  <a:lnTo>
                    <a:pt x="611" y="1354"/>
                  </a:lnTo>
                  <a:lnTo>
                    <a:pt x="1213" y="775"/>
                  </a:lnTo>
                  <a:lnTo>
                    <a:pt x="1213" y="446"/>
                  </a:lnTo>
                  <a:lnTo>
                    <a:pt x="1134" y="432"/>
                  </a:lnTo>
                  <a:lnTo>
                    <a:pt x="1213" y="316"/>
                  </a:lnTo>
                  <a:lnTo>
                    <a:pt x="1292" y="268"/>
                  </a:lnTo>
                  <a:lnTo>
                    <a:pt x="1281" y="121"/>
                  </a:lnTo>
                  <a:lnTo>
                    <a:pt x="1195" y="34"/>
                  </a:lnTo>
                  <a:lnTo>
                    <a:pt x="1134" y="28"/>
                  </a:lnTo>
                  <a:lnTo>
                    <a:pt x="1168" y="0"/>
                  </a:lnTo>
                  <a:lnTo>
                    <a:pt x="1554" y="11"/>
                  </a:lnTo>
                  <a:lnTo>
                    <a:pt x="1664" y="133"/>
                  </a:lnTo>
                  <a:lnTo>
                    <a:pt x="1664" y="282"/>
                  </a:lnTo>
                  <a:lnTo>
                    <a:pt x="1602" y="316"/>
                  </a:lnTo>
                  <a:lnTo>
                    <a:pt x="1322" y="342"/>
                  </a:lnTo>
                  <a:lnTo>
                    <a:pt x="1308" y="760"/>
                  </a:lnTo>
                  <a:lnTo>
                    <a:pt x="1281" y="842"/>
                  </a:lnTo>
                  <a:lnTo>
                    <a:pt x="639" y="1436"/>
                  </a:lnTo>
                  <a:lnTo>
                    <a:pt x="503" y="1436"/>
                  </a:lnTo>
                  <a:lnTo>
                    <a:pt x="88" y="1125"/>
                  </a:lnTo>
                  <a:lnTo>
                    <a:pt x="28" y="1040"/>
                  </a:lnTo>
                  <a:lnTo>
                    <a:pt x="20" y="1026"/>
                  </a:lnTo>
                  <a:lnTo>
                    <a:pt x="11" y="1015"/>
                  </a:lnTo>
                  <a:lnTo>
                    <a:pt x="3" y="989"/>
                  </a:lnTo>
                  <a:lnTo>
                    <a:pt x="0" y="970"/>
                  </a:lnTo>
                  <a:lnTo>
                    <a:pt x="0" y="947"/>
                  </a:lnTo>
                  <a:lnTo>
                    <a:pt x="6" y="930"/>
                  </a:lnTo>
                  <a:lnTo>
                    <a:pt x="14" y="913"/>
                  </a:lnTo>
                  <a:lnTo>
                    <a:pt x="25" y="902"/>
                  </a:lnTo>
                  <a:lnTo>
                    <a:pt x="40" y="888"/>
                  </a:lnTo>
                  <a:lnTo>
                    <a:pt x="57" y="882"/>
                  </a:lnTo>
                  <a:lnTo>
                    <a:pt x="74" y="874"/>
                  </a:lnTo>
                  <a:lnTo>
                    <a:pt x="91" y="874"/>
                  </a:lnTo>
                  <a:lnTo>
                    <a:pt x="110" y="874"/>
                  </a:lnTo>
                  <a:lnTo>
                    <a:pt x="127" y="879"/>
                  </a:lnTo>
                  <a:lnTo>
                    <a:pt x="144" y="888"/>
                  </a:lnTo>
                  <a:lnTo>
                    <a:pt x="158" y="902"/>
                  </a:lnTo>
                  <a:lnTo>
                    <a:pt x="170" y="916"/>
                  </a:lnTo>
                  <a:lnTo>
                    <a:pt x="249" y="1063"/>
                  </a:lnTo>
                  <a:lnTo>
                    <a:pt x="249" y="106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93" name="Line 45">
              <a:extLst>
                <a:ext uri="{FF2B5EF4-FFF2-40B4-BE49-F238E27FC236}">
                  <a16:creationId xmlns:a16="http://schemas.microsoft.com/office/drawing/2014/main" id="{CC5B3C0D-BCF6-4D10-9314-50A8D21F9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3" y="2285"/>
              <a:ext cx="183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94" name="Freeform 46">
              <a:extLst>
                <a:ext uri="{FF2B5EF4-FFF2-40B4-BE49-F238E27FC236}">
                  <a16:creationId xmlns:a16="http://schemas.microsoft.com/office/drawing/2014/main" id="{A4CA1A67-2951-4D47-8A26-2C2B02BE3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2356"/>
              <a:ext cx="219" cy="41"/>
            </a:xfrm>
            <a:custGeom>
              <a:avLst/>
              <a:gdLst>
                <a:gd name="T0" fmla="*/ 66 w 438"/>
                <a:gd name="T1" fmla="*/ 0 h 82"/>
                <a:gd name="T2" fmla="*/ 438 w 438"/>
                <a:gd name="T3" fmla="*/ 22 h 82"/>
                <a:gd name="T4" fmla="*/ 376 w 438"/>
                <a:gd name="T5" fmla="*/ 59 h 82"/>
                <a:gd name="T6" fmla="*/ 93 w 438"/>
                <a:gd name="T7" fmla="*/ 82 h 82"/>
                <a:gd name="T8" fmla="*/ 0 w 438"/>
                <a:gd name="T9" fmla="*/ 56 h 82"/>
                <a:gd name="T10" fmla="*/ 24 w 438"/>
                <a:gd name="T11" fmla="*/ 34 h 82"/>
                <a:gd name="T12" fmla="*/ 69 w 438"/>
                <a:gd name="T13" fmla="*/ 14 h 82"/>
                <a:gd name="T14" fmla="*/ 66 w 438"/>
                <a:gd name="T15" fmla="*/ 3 h 82"/>
                <a:gd name="T16" fmla="*/ 66 w 438"/>
                <a:gd name="T17" fmla="*/ 3 h 82"/>
                <a:gd name="T18" fmla="*/ 66 w 438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8" h="82">
                  <a:moveTo>
                    <a:pt x="66" y="0"/>
                  </a:moveTo>
                  <a:lnTo>
                    <a:pt x="438" y="22"/>
                  </a:lnTo>
                  <a:lnTo>
                    <a:pt x="376" y="59"/>
                  </a:lnTo>
                  <a:lnTo>
                    <a:pt x="93" y="82"/>
                  </a:lnTo>
                  <a:lnTo>
                    <a:pt x="0" y="56"/>
                  </a:lnTo>
                  <a:lnTo>
                    <a:pt x="24" y="34"/>
                  </a:lnTo>
                  <a:lnTo>
                    <a:pt x="69" y="14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95" name="Freeform 47">
              <a:extLst>
                <a:ext uri="{FF2B5EF4-FFF2-40B4-BE49-F238E27FC236}">
                  <a16:creationId xmlns:a16="http://schemas.microsoft.com/office/drawing/2014/main" id="{DB09717A-0985-4F0B-998A-F5C8512B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2356"/>
              <a:ext cx="219" cy="41"/>
            </a:xfrm>
            <a:custGeom>
              <a:avLst/>
              <a:gdLst>
                <a:gd name="T0" fmla="*/ 66 w 438"/>
                <a:gd name="T1" fmla="*/ 0 h 82"/>
                <a:gd name="T2" fmla="*/ 438 w 438"/>
                <a:gd name="T3" fmla="*/ 22 h 82"/>
                <a:gd name="T4" fmla="*/ 376 w 438"/>
                <a:gd name="T5" fmla="*/ 59 h 82"/>
                <a:gd name="T6" fmla="*/ 93 w 438"/>
                <a:gd name="T7" fmla="*/ 82 h 82"/>
                <a:gd name="T8" fmla="*/ 0 w 438"/>
                <a:gd name="T9" fmla="*/ 56 h 82"/>
                <a:gd name="T10" fmla="*/ 24 w 438"/>
                <a:gd name="T11" fmla="*/ 34 h 82"/>
                <a:gd name="T12" fmla="*/ 69 w 438"/>
                <a:gd name="T13" fmla="*/ 14 h 82"/>
                <a:gd name="T14" fmla="*/ 66 w 438"/>
                <a:gd name="T15" fmla="*/ 3 h 82"/>
                <a:gd name="T16" fmla="*/ 66 w 438"/>
                <a:gd name="T17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8" h="82">
                  <a:moveTo>
                    <a:pt x="66" y="0"/>
                  </a:moveTo>
                  <a:lnTo>
                    <a:pt x="438" y="22"/>
                  </a:lnTo>
                  <a:lnTo>
                    <a:pt x="376" y="59"/>
                  </a:lnTo>
                  <a:lnTo>
                    <a:pt x="93" y="82"/>
                  </a:lnTo>
                  <a:lnTo>
                    <a:pt x="0" y="56"/>
                  </a:lnTo>
                  <a:lnTo>
                    <a:pt x="24" y="34"/>
                  </a:lnTo>
                  <a:lnTo>
                    <a:pt x="69" y="14"/>
                  </a:lnTo>
                  <a:lnTo>
                    <a:pt x="66" y="3"/>
                  </a:lnTo>
                  <a:lnTo>
                    <a:pt x="66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96" name="Freeform 48">
              <a:extLst>
                <a:ext uri="{FF2B5EF4-FFF2-40B4-BE49-F238E27FC236}">
                  <a16:creationId xmlns:a16="http://schemas.microsoft.com/office/drawing/2014/main" id="{1AE99DFD-D409-48B8-BBBA-FDA0F74E4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2734"/>
              <a:ext cx="140" cy="202"/>
            </a:xfrm>
            <a:custGeom>
              <a:avLst/>
              <a:gdLst>
                <a:gd name="T0" fmla="*/ 280 w 280"/>
                <a:gd name="T1" fmla="*/ 0 h 404"/>
                <a:gd name="T2" fmla="*/ 0 w 280"/>
                <a:gd name="T3" fmla="*/ 280 h 404"/>
                <a:gd name="T4" fmla="*/ 154 w 280"/>
                <a:gd name="T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404">
                  <a:moveTo>
                    <a:pt x="280" y="0"/>
                  </a:moveTo>
                  <a:lnTo>
                    <a:pt x="0" y="280"/>
                  </a:lnTo>
                  <a:lnTo>
                    <a:pt x="154" y="40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97" name="Freeform 49">
              <a:extLst>
                <a:ext uri="{FF2B5EF4-FFF2-40B4-BE49-F238E27FC236}">
                  <a16:creationId xmlns:a16="http://schemas.microsoft.com/office/drawing/2014/main" id="{9E8B65D8-6575-40F1-9009-4BAEB5F80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249"/>
              <a:ext cx="638" cy="316"/>
            </a:xfrm>
            <a:custGeom>
              <a:avLst/>
              <a:gdLst>
                <a:gd name="T0" fmla="*/ 25 w 1275"/>
                <a:gd name="T1" fmla="*/ 3 h 631"/>
                <a:gd name="T2" fmla="*/ 99 w 1275"/>
                <a:gd name="T3" fmla="*/ 3 h 631"/>
                <a:gd name="T4" fmla="*/ 198 w 1275"/>
                <a:gd name="T5" fmla="*/ 8 h 631"/>
                <a:gd name="T6" fmla="*/ 297 w 1275"/>
                <a:gd name="T7" fmla="*/ 17 h 631"/>
                <a:gd name="T8" fmla="*/ 390 w 1275"/>
                <a:gd name="T9" fmla="*/ 31 h 631"/>
                <a:gd name="T10" fmla="*/ 481 w 1275"/>
                <a:gd name="T11" fmla="*/ 48 h 631"/>
                <a:gd name="T12" fmla="*/ 563 w 1275"/>
                <a:gd name="T13" fmla="*/ 68 h 631"/>
                <a:gd name="T14" fmla="*/ 639 w 1275"/>
                <a:gd name="T15" fmla="*/ 88 h 631"/>
                <a:gd name="T16" fmla="*/ 707 w 1275"/>
                <a:gd name="T17" fmla="*/ 113 h 631"/>
                <a:gd name="T18" fmla="*/ 738 w 1275"/>
                <a:gd name="T19" fmla="*/ 127 h 631"/>
                <a:gd name="T20" fmla="*/ 811 w 1275"/>
                <a:gd name="T21" fmla="*/ 167 h 631"/>
                <a:gd name="T22" fmla="*/ 891 w 1275"/>
                <a:gd name="T23" fmla="*/ 215 h 631"/>
                <a:gd name="T24" fmla="*/ 973 w 1275"/>
                <a:gd name="T25" fmla="*/ 269 h 631"/>
                <a:gd name="T26" fmla="*/ 1056 w 1275"/>
                <a:gd name="T27" fmla="*/ 325 h 631"/>
                <a:gd name="T28" fmla="*/ 1128 w 1275"/>
                <a:gd name="T29" fmla="*/ 384 h 631"/>
                <a:gd name="T30" fmla="*/ 1196 w 1275"/>
                <a:gd name="T31" fmla="*/ 435 h 631"/>
                <a:gd name="T32" fmla="*/ 1254 w 1275"/>
                <a:gd name="T33" fmla="*/ 481 h 631"/>
                <a:gd name="T34" fmla="*/ 1275 w 1275"/>
                <a:gd name="T35" fmla="*/ 512 h 631"/>
                <a:gd name="T36" fmla="*/ 1275 w 1275"/>
                <a:gd name="T37" fmla="*/ 534 h 631"/>
                <a:gd name="T38" fmla="*/ 1264 w 1275"/>
                <a:gd name="T39" fmla="*/ 560 h 631"/>
                <a:gd name="T40" fmla="*/ 1251 w 1275"/>
                <a:gd name="T41" fmla="*/ 585 h 631"/>
                <a:gd name="T42" fmla="*/ 1234 w 1275"/>
                <a:gd name="T43" fmla="*/ 605 h 631"/>
                <a:gd name="T44" fmla="*/ 1213 w 1275"/>
                <a:gd name="T45" fmla="*/ 622 h 631"/>
                <a:gd name="T46" fmla="*/ 1189 w 1275"/>
                <a:gd name="T47" fmla="*/ 631 h 631"/>
                <a:gd name="T48" fmla="*/ 1151 w 1275"/>
                <a:gd name="T49" fmla="*/ 605 h 631"/>
                <a:gd name="T50" fmla="*/ 1090 w 1275"/>
                <a:gd name="T51" fmla="*/ 557 h 631"/>
                <a:gd name="T52" fmla="*/ 1009 w 1275"/>
                <a:gd name="T53" fmla="*/ 500 h 631"/>
                <a:gd name="T54" fmla="*/ 933 w 1275"/>
                <a:gd name="T55" fmla="*/ 450 h 631"/>
                <a:gd name="T56" fmla="*/ 865 w 1275"/>
                <a:gd name="T57" fmla="*/ 401 h 631"/>
                <a:gd name="T58" fmla="*/ 803 w 1275"/>
                <a:gd name="T59" fmla="*/ 362 h 631"/>
                <a:gd name="T60" fmla="*/ 746 w 1275"/>
                <a:gd name="T61" fmla="*/ 325 h 631"/>
                <a:gd name="T62" fmla="*/ 701 w 1275"/>
                <a:gd name="T63" fmla="*/ 300 h 631"/>
                <a:gd name="T64" fmla="*/ 662 w 1275"/>
                <a:gd name="T65" fmla="*/ 280 h 631"/>
                <a:gd name="T66" fmla="*/ 645 w 1275"/>
                <a:gd name="T67" fmla="*/ 274 h 631"/>
                <a:gd name="T68" fmla="*/ 585 w 1275"/>
                <a:gd name="T69" fmla="*/ 260 h 631"/>
                <a:gd name="T70" fmla="*/ 512 w 1275"/>
                <a:gd name="T71" fmla="*/ 243 h 631"/>
                <a:gd name="T72" fmla="*/ 427 w 1275"/>
                <a:gd name="T73" fmla="*/ 232 h 631"/>
                <a:gd name="T74" fmla="*/ 339 w 1275"/>
                <a:gd name="T75" fmla="*/ 220 h 631"/>
                <a:gd name="T76" fmla="*/ 251 w 1275"/>
                <a:gd name="T77" fmla="*/ 212 h 631"/>
                <a:gd name="T78" fmla="*/ 169 w 1275"/>
                <a:gd name="T79" fmla="*/ 209 h 631"/>
                <a:gd name="T80" fmla="*/ 104 w 1275"/>
                <a:gd name="T81" fmla="*/ 209 h 631"/>
                <a:gd name="T82" fmla="*/ 79 w 1275"/>
                <a:gd name="T83" fmla="*/ 88 h 631"/>
                <a:gd name="T84" fmla="*/ 3 w 1275"/>
                <a:gd name="T85" fmla="*/ 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75" h="631">
                  <a:moveTo>
                    <a:pt x="0" y="0"/>
                  </a:moveTo>
                  <a:lnTo>
                    <a:pt x="25" y="3"/>
                  </a:lnTo>
                  <a:lnTo>
                    <a:pt x="51" y="3"/>
                  </a:lnTo>
                  <a:lnTo>
                    <a:pt x="99" y="3"/>
                  </a:lnTo>
                  <a:lnTo>
                    <a:pt x="150" y="6"/>
                  </a:lnTo>
                  <a:lnTo>
                    <a:pt x="198" y="8"/>
                  </a:lnTo>
                  <a:lnTo>
                    <a:pt x="249" y="14"/>
                  </a:lnTo>
                  <a:lnTo>
                    <a:pt x="297" y="17"/>
                  </a:lnTo>
                  <a:lnTo>
                    <a:pt x="345" y="25"/>
                  </a:lnTo>
                  <a:lnTo>
                    <a:pt x="390" y="31"/>
                  </a:lnTo>
                  <a:lnTo>
                    <a:pt x="435" y="39"/>
                  </a:lnTo>
                  <a:lnTo>
                    <a:pt x="481" y="48"/>
                  </a:lnTo>
                  <a:lnTo>
                    <a:pt x="523" y="56"/>
                  </a:lnTo>
                  <a:lnTo>
                    <a:pt x="563" y="68"/>
                  </a:lnTo>
                  <a:lnTo>
                    <a:pt x="602" y="79"/>
                  </a:lnTo>
                  <a:lnTo>
                    <a:pt x="639" y="88"/>
                  </a:lnTo>
                  <a:lnTo>
                    <a:pt x="673" y="102"/>
                  </a:lnTo>
                  <a:lnTo>
                    <a:pt x="707" y="113"/>
                  </a:lnTo>
                  <a:lnTo>
                    <a:pt x="724" y="121"/>
                  </a:lnTo>
                  <a:lnTo>
                    <a:pt x="738" y="127"/>
                  </a:lnTo>
                  <a:lnTo>
                    <a:pt x="775" y="147"/>
                  </a:lnTo>
                  <a:lnTo>
                    <a:pt x="811" y="167"/>
                  </a:lnTo>
                  <a:lnTo>
                    <a:pt x="851" y="189"/>
                  </a:lnTo>
                  <a:lnTo>
                    <a:pt x="891" y="215"/>
                  </a:lnTo>
                  <a:lnTo>
                    <a:pt x="933" y="240"/>
                  </a:lnTo>
                  <a:lnTo>
                    <a:pt x="973" y="269"/>
                  </a:lnTo>
                  <a:lnTo>
                    <a:pt x="1012" y="297"/>
                  </a:lnTo>
                  <a:lnTo>
                    <a:pt x="1056" y="325"/>
                  </a:lnTo>
                  <a:lnTo>
                    <a:pt x="1091" y="356"/>
                  </a:lnTo>
                  <a:lnTo>
                    <a:pt x="1128" y="384"/>
                  </a:lnTo>
                  <a:lnTo>
                    <a:pt x="1165" y="410"/>
                  </a:lnTo>
                  <a:lnTo>
                    <a:pt x="1196" y="435"/>
                  </a:lnTo>
                  <a:lnTo>
                    <a:pt x="1224" y="461"/>
                  </a:lnTo>
                  <a:lnTo>
                    <a:pt x="1254" y="481"/>
                  </a:lnTo>
                  <a:lnTo>
                    <a:pt x="1275" y="498"/>
                  </a:lnTo>
                  <a:lnTo>
                    <a:pt x="1275" y="512"/>
                  </a:lnTo>
                  <a:lnTo>
                    <a:pt x="1275" y="523"/>
                  </a:lnTo>
                  <a:lnTo>
                    <a:pt x="1275" y="534"/>
                  </a:lnTo>
                  <a:lnTo>
                    <a:pt x="1271" y="549"/>
                  </a:lnTo>
                  <a:lnTo>
                    <a:pt x="1264" y="560"/>
                  </a:lnTo>
                  <a:lnTo>
                    <a:pt x="1258" y="574"/>
                  </a:lnTo>
                  <a:lnTo>
                    <a:pt x="1251" y="585"/>
                  </a:lnTo>
                  <a:lnTo>
                    <a:pt x="1241" y="597"/>
                  </a:lnTo>
                  <a:lnTo>
                    <a:pt x="1234" y="605"/>
                  </a:lnTo>
                  <a:lnTo>
                    <a:pt x="1223" y="616"/>
                  </a:lnTo>
                  <a:lnTo>
                    <a:pt x="1213" y="622"/>
                  </a:lnTo>
                  <a:lnTo>
                    <a:pt x="1206" y="628"/>
                  </a:lnTo>
                  <a:lnTo>
                    <a:pt x="1189" y="631"/>
                  </a:lnTo>
                  <a:lnTo>
                    <a:pt x="1173" y="619"/>
                  </a:lnTo>
                  <a:lnTo>
                    <a:pt x="1151" y="605"/>
                  </a:lnTo>
                  <a:lnTo>
                    <a:pt x="1128" y="588"/>
                  </a:lnTo>
                  <a:lnTo>
                    <a:pt x="1090" y="557"/>
                  </a:lnTo>
                  <a:lnTo>
                    <a:pt x="1049" y="529"/>
                  </a:lnTo>
                  <a:lnTo>
                    <a:pt x="1009" y="500"/>
                  </a:lnTo>
                  <a:lnTo>
                    <a:pt x="970" y="475"/>
                  </a:lnTo>
                  <a:lnTo>
                    <a:pt x="933" y="450"/>
                  </a:lnTo>
                  <a:lnTo>
                    <a:pt x="899" y="424"/>
                  </a:lnTo>
                  <a:lnTo>
                    <a:pt x="865" y="401"/>
                  </a:lnTo>
                  <a:lnTo>
                    <a:pt x="834" y="379"/>
                  </a:lnTo>
                  <a:lnTo>
                    <a:pt x="803" y="362"/>
                  </a:lnTo>
                  <a:lnTo>
                    <a:pt x="775" y="342"/>
                  </a:lnTo>
                  <a:lnTo>
                    <a:pt x="746" y="325"/>
                  </a:lnTo>
                  <a:lnTo>
                    <a:pt x="724" y="314"/>
                  </a:lnTo>
                  <a:lnTo>
                    <a:pt x="701" y="300"/>
                  </a:lnTo>
                  <a:lnTo>
                    <a:pt x="681" y="288"/>
                  </a:lnTo>
                  <a:lnTo>
                    <a:pt x="662" y="280"/>
                  </a:lnTo>
                  <a:lnTo>
                    <a:pt x="653" y="277"/>
                  </a:lnTo>
                  <a:lnTo>
                    <a:pt x="645" y="274"/>
                  </a:lnTo>
                  <a:lnTo>
                    <a:pt x="616" y="266"/>
                  </a:lnTo>
                  <a:lnTo>
                    <a:pt x="585" y="260"/>
                  </a:lnTo>
                  <a:lnTo>
                    <a:pt x="551" y="252"/>
                  </a:lnTo>
                  <a:lnTo>
                    <a:pt x="512" y="243"/>
                  </a:lnTo>
                  <a:lnTo>
                    <a:pt x="472" y="237"/>
                  </a:lnTo>
                  <a:lnTo>
                    <a:pt x="427" y="232"/>
                  </a:lnTo>
                  <a:lnTo>
                    <a:pt x="382" y="226"/>
                  </a:lnTo>
                  <a:lnTo>
                    <a:pt x="339" y="220"/>
                  </a:lnTo>
                  <a:lnTo>
                    <a:pt x="294" y="215"/>
                  </a:lnTo>
                  <a:lnTo>
                    <a:pt x="251" y="212"/>
                  </a:lnTo>
                  <a:lnTo>
                    <a:pt x="209" y="209"/>
                  </a:lnTo>
                  <a:lnTo>
                    <a:pt x="169" y="209"/>
                  </a:lnTo>
                  <a:lnTo>
                    <a:pt x="136" y="209"/>
                  </a:lnTo>
                  <a:lnTo>
                    <a:pt x="104" y="209"/>
                  </a:lnTo>
                  <a:lnTo>
                    <a:pt x="79" y="212"/>
                  </a:lnTo>
                  <a:lnTo>
                    <a:pt x="79" y="88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98" name="Freeform 50">
              <a:extLst>
                <a:ext uri="{FF2B5EF4-FFF2-40B4-BE49-F238E27FC236}">
                  <a16:creationId xmlns:a16="http://schemas.microsoft.com/office/drawing/2014/main" id="{BBF2ABFD-DB16-4B91-A695-47D407271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249"/>
              <a:ext cx="638" cy="316"/>
            </a:xfrm>
            <a:custGeom>
              <a:avLst/>
              <a:gdLst>
                <a:gd name="T0" fmla="*/ 25 w 1275"/>
                <a:gd name="T1" fmla="*/ 3 h 631"/>
                <a:gd name="T2" fmla="*/ 99 w 1275"/>
                <a:gd name="T3" fmla="*/ 3 h 631"/>
                <a:gd name="T4" fmla="*/ 198 w 1275"/>
                <a:gd name="T5" fmla="*/ 8 h 631"/>
                <a:gd name="T6" fmla="*/ 297 w 1275"/>
                <a:gd name="T7" fmla="*/ 17 h 631"/>
                <a:gd name="T8" fmla="*/ 390 w 1275"/>
                <a:gd name="T9" fmla="*/ 31 h 631"/>
                <a:gd name="T10" fmla="*/ 481 w 1275"/>
                <a:gd name="T11" fmla="*/ 48 h 631"/>
                <a:gd name="T12" fmla="*/ 563 w 1275"/>
                <a:gd name="T13" fmla="*/ 68 h 631"/>
                <a:gd name="T14" fmla="*/ 639 w 1275"/>
                <a:gd name="T15" fmla="*/ 88 h 631"/>
                <a:gd name="T16" fmla="*/ 707 w 1275"/>
                <a:gd name="T17" fmla="*/ 113 h 631"/>
                <a:gd name="T18" fmla="*/ 738 w 1275"/>
                <a:gd name="T19" fmla="*/ 127 h 631"/>
                <a:gd name="T20" fmla="*/ 811 w 1275"/>
                <a:gd name="T21" fmla="*/ 167 h 631"/>
                <a:gd name="T22" fmla="*/ 891 w 1275"/>
                <a:gd name="T23" fmla="*/ 215 h 631"/>
                <a:gd name="T24" fmla="*/ 973 w 1275"/>
                <a:gd name="T25" fmla="*/ 269 h 631"/>
                <a:gd name="T26" fmla="*/ 1056 w 1275"/>
                <a:gd name="T27" fmla="*/ 325 h 631"/>
                <a:gd name="T28" fmla="*/ 1128 w 1275"/>
                <a:gd name="T29" fmla="*/ 384 h 631"/>
                <a:gd name="T30" fmla="*/ 1196 w 1275"/>
                <a:gd name="T31" fmla="*/ 435 h 631"/>
                <a:gd name="T32" fmla="*/ 1254 w 1275"/>
                <a:gd name="T33" fmla="*/ 481 h 631"/>
                <a:gd name="T34" fmla="*/ 1275 w 1275"/>
                <a:gd name="T35" fmla="*/ 512 h 631"/>
                <a:gd name="T36" fmla="*/ 1275 w 1275"/>
                <a:gd name="T37" fmla="*/ 534 h 631"/>
                <a:gd name="T38" fmla="*/ 1264 w 1275"/>
                <a:gd name="T39" fmla="*/ 560 h 631"/>
                <a:gd name="T40" fmla="*/ 1251 w 1275"/>
                <a:gd name="T41" fmla="*/ 585 h 631"/>
                <a:gd name="T42" fmla="*/ 1234 w 1275"/>
                <a:gd name="T43" fmla="*/ 605 h 631"/>
                <a:gd name="T44" fmla="*/ 1213 w 1275"/>
                <a:gd name="T45" fmla="*/ 622 h 631"/>
                <a:gd name="T46" fmla="*/ 1189 w 1275"/>
                <a:gd name="T47" fmla="*/ 631 h 631"/>
                <a:gd name="T48" fmla="*/ 1151 w 1275"/>
                <a:gd name="T49" fmla="*/ 605 h 631"/>
                <a:gd name="T50" fmla="*/ 1090 w 1275"/>
                <a:gd name="T51" fmla="*/ 557 h 631"/>
                <a:gd name="T52" fmla="*/ 1009 w 1275"/>
                <a:gd name="T53" fmla="*/ 500 h 631"/>
                <a:gd name="T54" fmla="*/ 933 w 1275"/>
                <a:gd name="T55" fmla="*/ 450 h 631"/>
                <a:gd name="T56" fmla="*/ 865 w 1275"/>
                <a:gd name="T57" fmla="*/ 401 h 631"/>
                <a:gd name="T58" fmla="*/ 803 w 1275"/>
                <a:gd name="T59" fmla="*/ 362 h 631"/>
                <a:gd name="T60" fmla="*/ 746 w 1275"/>
                <a:gd name="T61" fmla="*/ 325 h 631"/>
                <a:gd name="T62" fmla="*/ 701 w 1275"/>
                <a:gd name="T63" fmla="*/ 300 h 631"/>
                <a:gd name="T64" fmla="*/ 662 w 1275"/>
                <a:gd name="T65" fmla="*/ 280 h 631"/>
                <a:gd name="T66" fmla="*/ 645 w 1275"/>
                <a:gd name="T67" fmla="*/ 274 h 631"/>
                <a:gd name="T68" fmla="*/ 585 w 1275"/>
                <a:gd name="T69" fmla="*/ 260 h 631"/>
                <a:gd name="T70" fmla="*/ 512 w 1275"/>
                <a:gd name="T71" fmla="*/ 243 h 631"/>
                <a:gd name="T72" fmla="*/ 427 w 1275"/>
                <a:gd name="T73" fmla="*/ 232 h 631"/>
                <a:gd name="T74" fmla="*/ 339 w 1275"/>
                <a:gd name="T75" fmla="*/ 220 h 631"/>
                <a:gd name="T76" fmla="*/ 251 w 1275"/>
                <a:gd name="T77" fmla="*/ 212 h 631"/>
                <a:gd name="T78" fmla="*/ 169 w 1275"/>
                <a:gd name="T79" fmla="*/ 209 h 631"/>
                <a:gd name="T80" fmla="*/ 104 w 1275"/>
                <a:gd name="T81" fmla="*/ 209 h 631"/>
                <a:gd name="T82" fmla="*/ 79 w 1275"/>
                <a:gd name="T83" fmla="*/ 88 h 631"/>
                <a:gd name="T84" fmla="*/ 3 w 1275"/>
                <a:gd name="T85" fmla="*/ 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75" h="631">
                  <a:moveTo>
                    <a:pt x="0" y="0"/>
                  </a:moveTo>
                  <a:lnTo>
                    <a:pt x="25" y="3"/>
                  </a:lnTo>
                  <a:lnTo>
                    <a:pt x="51" y="3"/>
                  </a:lnTo>
                  <a:lnTo>
                    <a:pt x="99" y="3"/>
                  </a:lnTo>
                  <a:lnTo>
                    <a:pt x="150" y="6"/>
                  </a:lnTo>
                  <a:lnTo>
                    <a:pt x="198" y="8"/>
                  </a:lnTo>
                  <a:lnTo>
                    <a:pt x="249" y="14"/>
                  </a:lnTo>
                  <a:lnTo>
                    <a:pt x="297" y="17"/>
                  </a:lnTo>
                  <a:lnTo>
                    <a:pt x="345" y="25"/>
                  </a:lnTo>
                  <a:lnTo>
                    <a:pt x="390" y="31"/>
                  </a:lnTo>
                  <a:lnTo>
                    <a:pt x="435" y="39"/>
                  </a:lnTo>
                  <a:lnTo>
                    <a:pt x="481" y="48"/>
                  </a:lnTo>
                  <a:lnTo>
                    <a:pt x="523" y="56"/>
                  </a:lnTo>
                  <a:lnTo>
                    <a:pt x="563" y="68"/>
                  </a:lnTo>
                  <a:lnTo>
                    <a:pt x="602" y="79"/>
                  </a:lnTo>
                  <a:lnTo>
                    <a:pt x="639" y="88"/>
                  </a:lnTo>
                  <a:lnTo>
                    <a:pt x="673" y="102"/>
                  </a:lnTo>
                  <a:lnTo>
                    <a:pt x="707" y="113"/>
                  </a:lnTo>
                  <a:lnTo>
                    <a:pt x="724" y="121"/>
                  </a:lnTo>
                  <a:lnTo>
                    <a:pt x="738" y="127"/>
                  </a:lnTo>
                  <a:lnTo>
                    <a:pt x="775" y="147"/>
                  </a:lnTo>
                  <a:lnTo>
                    <a:pt x="811" y="167"/>
                  </a:lnTo>
                  <a:lnTo>
                    <a:pt x="851" y="189"/>
                  </a:lnTo>
                  <a:lnTo>
                    <a:pt x="891" y="215"/>
                  </a:lnTo>
                  <a:lnTo>
                    <a:pt x="933" y="240"/>
                  </a:lnTo>
                  <a:lnTo>
                    <a:pt x="973" y="269"/>
                  </a:lnTo>
                  <a:lnTo>
                    <a:pt x="1012" y="297"/>
                  </a:lnTo>
                  <a:lnTo>
                    <a:pt x="1056" y="325"/>
                  </a:lnTo>
                  <a:lnTo>
                    <a:pt x="1091" y="356"/>
                  </a:lnTo>
                  <a:lnTo>
                    <a:pt x="1128" y="384"/>
                  </a:lnTo>
                  <a:lnTo>
                    <a:pt x="1165" y="410"/>
                  </a:lnTo>
                  <a:lnTo>
                    <a:pt x="1196" y="435"/>
                  </a:lnTo>
                  <a:lnTo>
                    <a:pt x="1224" y="461"/>
                  </a:lnTo>
                  <a:lnTo>
                    <a:pt x="1254" y="481"/>
                  </a:lnTo>
                  <a:lnTo>
                    <a:pt x="1275" y="498"/>
                  </a:lnTo>
                  <a:lnTo>
                    <a:pt x="1275" y="512"/>
                  </a:lnTo>
                  <a:lnTo>
                    <a:pt x="1275" y="523"/>
                  </a:lnTo>
                  <a:lnTo>
                    <a:pt x="1275" y="534"/>
                  </a:lnTo>
                  <a:lnTo>
                    <a:pt x="1271" y="549"/>
                  </a:lnTo>
                  <a:lnTo>
                    <a:pt x="1264" y="560"/>
                  </a:lnTo>
                  <a:lnTo>
                    <a:pt x="1258" y="574"/>
                  </a:lnTo>
                  <a:lnTo>
                    <a:pt x="1251" y="585"/>
                  </a:lnTo>
                  <a:lnTo>
                    <a:pt x="1241" y="597"/>
                  </a:lnTo>
                  <a:lnTo>
                    <a:pt x="1234" y="605"/>
                  </a:lnTo>
                  <a:lnTo>
                    <a:pt x="1223" y="616"/>
                  </a:lnTo>
                  <a:lnTo>
                    <a:pt x="1213" y="622"/>
                  </a:lnTo>
                  <a:lnTo>
                    <a:pt x="1206" y="628"/>
                  </a:lnTo>
                  <a:lnTo>
                    <a:pt x="1189" y="631"/>
                  </a:lnTo>
                  <a:lnTo>
                    <a:pt x="1173" y="619"/>
                  </a:lnTo>
                  <a:lnTo>
                    <a:pt x="1151" y="605"/>
                  </a:lnTo>
                  <a:lnTo>
                    <a:pt x="1128" y="588"/>
                  </a:lnTo>
                  <a:lnTo>
                    <a:pt x="1090" y="557"/>
                  </a:lnTo>
                  <a:lnTo>
                    <a:pt x="1049" y="529"/>
                  </a:lnTo>
                  <a:lnTo>
                    <a:pt x="1009" y="500"/>
                  </a:lnTo>
                  <a:lnTo>
                    <a:pt x="970" y="475"/>
                  </a:lnTo>
                  <a:lnTo>
                    <a:pt x="933" y="450"/>
                  </a:lnTo>
                  <a:lnTo>
                    <a:pt x="899" y="424"/>
                  </a:lnTo>
                  <a:lnTo>
                    <a:pt x="865" y="401"/>
                  </a:lnTo>
                  <a:lnTo>
                    <a:pt x="834" y="379"/>
                  </a:lnTo>
                  <a:lnTo>
                    <a:pt x="803" y="362"/>
                  </a:lnTo>
                  <a:lnTo>
                    <a:pt x="775" y="342"/>
                  </a:lnTo>
                  <a:lnTo>
                    <a:pt x="746" y="325"/>
                  </a:lnTo>
                  <a:lnTo>
                    <a:pt x="724" y="314"/>
                  </a:lnTo>
                  <a:lnTo>
                    <a:pt x="701" y="300"/>
                  </a:lnTo>
                  <a:lnTo>
                    <a:pt x="681" y="288"/>
                  </a:lnTo>
                  <a:lnTo>
                    <a:pt x="662" y="280"/>
                  </a:lnTo>
                  <a:lnTo>
                    <a:pt x="653" y="277"/>
                  </a:lnTo>
                  <a:lnTo>
                    <a:pt x="645" y="274"/>
                  </a:lnTo>
                  <a:lnTo>
                    <a:pt x="616" y="266"/>
                  </a:lnTo>
                  <a:lnTo>
                    <a:pt x="585" y="260"/>
                  </a:lnTo>
                  <a:lnTo>
                    <a:pt x="551" y="252"/>
                  </a:lnTo>
                  <a:lnTo>
                    <a:pt x="512" y="243"/>
                  </a:lnTo>
                  <a:lnTo>
                    <a:pt x="472" y="237"/>
                  </a:lnTo>
                  <a:lnTo>
                    <a:pt x="427" y="232"/>
                  </a:lnTo>
                  <a:lnTo>
                    <a:pt x="382" y="226"/>
                  </a:lnTo>
                  <a:lnTo>
                    <a:pt x="339" y="220"/>
                  </a:lnTo>
                  <a:lnTo>
                    <a:pt x="294" y="215"/>
                  </a:lnTo>
                  <a:lnTo>
                    <a:pt x="251" y="212"/>
                  </a:lnTo>
                  <a:lnTo>
                    <a:pt x="209" y="209"/>
                  </a:lnTo>
                  <a:lnTo>
                    <a:pt x="169" y="209"/>
                  </a:lnTo>
                  <a:lnTo>
                    <a:pt x="136" y="209"/>
                  </a:lnTo>
                  <a:lnTo>
                    <a:pt x="104" y="209"/>
                  </a:lnTo>
                  <a:lnTo>
                    <a:pt x="79" y="212"/>
                  </a:lnTo>
                  <a:lnTo>
                    <a:pt x="79" y="88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299" name="Freeform 51">
              <a:extLst>
                <a:ext uri="{FF2B5EF4-FFF2-40B4-BE49-F238E27FC236}">
                  <a16:creationId xmlns:a16="http://schemas.microsoft.com/office/drawing/2014/main" id="{A3D8608D-2507-4CB5-ACF7-416B81B9B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2239"/>
              <a:ext cx="48" cy="121"/>
            </a:xfrm>
            <a:custGeom>
              <a:avLst/>
              <a:gdLst>
                <a:gd name="T0" fmla="*/ 0 w 96"/>
                <a:gd name="T1" fmla="*/ 17 h 243"/>
                <a:gd name="T2" fmla="*/ 5 w 96"/>
                <a:gd name="T3" fmla="*/ 11 h 243"/>
                <a:gd name="T4" fmla="*/ 14 w 96"/>
                <a:gd name="T5" fmla="*/ 3 h 243"/>
                <a:gd name="T6" fmla="*/ 18 w 96"/>
                <a:gd name="T7" fmla="*/ 0 h 243"/>
                <a:gd name="T8" fmla="*/ 28 w 96"/>
                <a:gd name="T9" fmla="*/ 0 h 243"/>
                <a:gd name="T10" fmla="*/ 34 w 96"/>
                <a:gd name="T11" fmla="*/ 0 h 243"/>
                <a:gd name="T12" fmla="*/ 42 w 96"/>
                <a:gd name="T13" fmla="*/ 3 h 243"/>
                <a:gd name="T14" fmla="*/ 48 w 96"/>
                <a:gd name="T15" fmla="*/ 9 h 243"/>
                <a:gd name="T16" fmla="*/ 53 w 96"/>
                <a:gd name="T17" fmla="*/ 17 h 243"/>
                <a:gd name="T18" fmla="*/ 59 w 96"/>
                <a:gd name="T19" fmla="*/ 26 h 243"/>
                <a:gd name="T20" fmla="*/ 65 w 96"/>
                <a:gd name="T21" fmla="*/ 34 h 243"/>
                <a:gd name="T22" fmla="*/ 70 w 96"/>
                <a:gd name="T23" fmla="*/ 45 h 243"/>
                <a:gd name="T24" fmla="*/ 76 w 96"/>
                <a:gd name="T25" fmla="*/ 59 h 243"/>
                <a:gd name="T26" fmla="*/ 79 w 96"/>
                <a:gd name="T27" fmla="*/ 71 h 243"/>
                <a:gd name="T28" fmla="*/ 85 w 96"/>
                <a:gd name="T29" fmla="*/ 85 h 243"/>
                <a:gd name="T30" fmla="*/ 87 w 96"/>
                <a:gd name="T31" fmla="*/ 99 h 243"/>
                <a:gd name="T32" fmla="*/ 90 w 96"/>
                <a:gd name="T33" fmla="*/ 113 h 243"/>
                <a:gd name="T34" fmla="*/ 93 w 96"/>
                <a:gd name="T35" fmla="*/ 130 h 243"/>
                <a:gd name="T36" fmla="*/ 96 w 96"/>
                <a:gd name="T37" fmla="*/ 144 h 243"/>
                <a:gd name="T38" fmla="*/ 96 w 96"/>
                <a:gd name="T39" fmla="*/ 158 h 243"/>
                <a:gd name="T40" fmla="*/ 96 w 96"/>
                <a:gd name="T41" fmla="*/ 173 h 243"/>
                <a:gd name="T42" fmla="*/ 96 w 96"/>
                <a:gd name="T43" fmla="*/ 184 h 243"/>
                <a:gd name="T44" fmla="*/ 96 w 96"/>
                <a:gd name="T45" fmla="*/ 198 h 243"/>
                <a:gd name="T46" fmla="*/ 96 w 96"/>
                <a:gd name="T47" fmla="*/ 209 h 243"/>
                <a:gd name="T48" fmla="*/ 93 w 96"/>
                <a:gd name="T49" fmla="*/ 218 h 243"/>
                <a:gd name="T50" fmla="*/ 90 w 96"/>
                <a:gd name="T51" fmla="*/ 226 h 243"/>
                <a:gd name="T52" fmla="*/ 87 w 96"/>
                <a:gd name="T53" fmla="*/ 232 h 243"/>
                <a:gd name="T54" fmla="*/ 82 w 96"/>
                <a:gd name="T55" fmla="*/ 238 h 243"/>
                <a:gd name="T56" fmla="*/ 76 w 96"/>
                <a:gd name="T57" fmla="*/ 240 h 243"/>
                <a:gd name="T58" fmla="*/ 68 w 96"/>
                <a:gd name="T59" fmla="*/ 243 h 243"/>
                <a:gd name="T60" fmla="*/ 62 w 96"/>
                <a:gd name="T61" fmla="*/ 240 h 243"/>
                <a:gd name="T62" fmla="*/ 53 w 96"/>
                <a:gd name="T63" fmla="*/ 238 h 243"/>
                <a:gd name="T64" fmla="*/ 42 w 96"/>
                <a:gd name="T65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243">
                  <a:moveTo>
                    <a:pt x="0" y="17"/>
                  </a:moveTo>
                  <a:lnTo>
                    <a:pt x="5" y="11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2" y="3"/>
                  </a:lnTo>
                  <a:lnTo>
                    <a:pt x="48" y="9"/>
                  </a:lnTo>
                  <a:lnTo>
                    <a:pt x="53" y="17"/>
                  </a:lnTo>
                  <a:lnTo>
                    <a:pt x="59" y="26"/>
                  </a:lnTo>
                  <a:lnTo>
                    <a:pt x="65" y="34"/>
                  </a:lnTo>
                  <a:lnTo>
                    <a:pt x="70" y="45"/>
                  </a:lnTo>
                  <a:lnTo>
                    <a:pt x="76" y="59"/>
                  </a:lnTo>
                  <a:lnTo>
                    <a:pt x="79" y="71"/>
                  </a:lnTo>
                  <a:lnTo>
                    <a:pt x="85" y="85"/>
                  </a:lnTo>
                  <a:lnTo>
                    <a:pt x="87" y="99"/>
                  </a:lnTo>
                  <a:lnTo>
                    <a:pt x="90" y="113"/>
                  </a:lnTo>
                  <a:lnTo>
                    <a:pt x="93" y="130"/>
                  </a:lnTo>
                  <a:lnTo>
                    <a:pt x="96" y="144"/>
                  </a:lnTo>
                  <a:lnTo>
                    <a:pt x="96" y="158"/>
                  </a:lnTo>
                  <a:lnTo>
                    <a:pt x="96" y="173"/>
                  </a:lnTo>
                  <a:lnTo>
                    <a:pt x="96" y="184"/>
                  </a:lnTo>
                  <a:lnTo>
                    <a:pt x="96" y="198"/>
                  </a:lnTo>
                  <a:lnTo>
                    <a:pt x="96" y="209"/>
                  </a:lnTo>
                  <a:lnTo>
                    <a:pt x="93" y="218"/>
                  </a:lnTo>
                  <a:lnTo>
                    <a:pt x="90" y="226"/>
                  </a:lnTo>
                  <a:lnTo>
                    <a:pt x="87" y="232"/>
                  </a:lnTo>
                  <a:lnTo>
                    <a:pt x="82" y="238"/>
                  </a:lnTo>
                  <a:lnTo>
                    <a:pt x="76" y="240"/>
                  </a:lnTo>
                  <a:lnTo>
                    <a:pt x="68" y="243"/>
                  </a:lnTo>
                  <a:lnTo>
                    <a:pt x="62" y="240"/>
                  </a:lnTo>
                  <a:lnTo>
                    <a:pt x="53" y="238"/>
                  </a:lnTo>
                  <a:lnTo>
                    <a:pt x="42" y="2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00" name="Freeform 52">
              <a:extLst>
                <a:ext uri="{FF2B5EF4-FFF2-40B4-BE49-F238E27FC236}">
                  <a16:creationId xmlns:a16="http://schemas.microsoft.com/office/drawing/2014/main" id="{77DECB02-1CB5-4EF0-8BF4-3692FCFA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2239"/>
              <a:ext cx="48" cy="123"/>
            </a:xfrm>
            <a:custGeom>
              <a:avLst/>
              <a:gdLst>
                <a:gd name="T0" fmla="*/ 0 w 96"/>
                <a:gd name="T1" fmla="*/ 17 h 246"/>
                <a:gd name="T2" fmla="*/ 8 w 96"/>
                <a:gd name="T3" fmla="*/ 11 h 246"/>
                <a:gd name="T4" fmla="*/ 17 w 96"/>
                <a:gd name="T5" fmla="*/ 3 h 246"/>
                <a:gd name="T6" fmla="*/ 22 w 96"/>
                <a:gd name="T7" fmla="*/ 0 h 246"/>
                <a:gd name="T8" fmla="*/ 31 w 96"/>
                <a:gd name="T9" fmla="*/ 0 h 246"/>
                <a:gd name="T10" fmla="*/ 37 w 96"/>
                <a:gd name="T11" fmla="*/ 0 h 246"/>
                <a:gd name="T12" fmla="*/ 42 w 96"/>
                <a:gd name="T13" fmla="*/ 3 h 246"/>
                <a:gd name="T14" fmla="*/ 48 w 96"/>
                <a:gd name="T15" fmla="*/ 9 h 246"/>
                <a:gd name="T16" fmla="*/ 54 w 96"/>
                <a:gd name="T17" fmla="*/ 17 h 246"/>
                <a:gd name="T18" fmla="*/ 62 w 96"/>
                <a:gd name="T19" fmla="*/ 26 h 246"/>
                <a:gd name="T20" fmla="*/ 65 w 96"/>
                <a:gd name="T21" fmla="*/ 34 h 246"/>
                <a:gd name="T22" fmla="*/ 70 w 96"/>
                <a:gd name="T23" fmla="*/ 48 h 246"/>
                <a:gd name="T24" fmla="*/ 76 w 96"/>
                <a:gd name="T25" fmla="*/ 59 h 246"/>
                <a:gd name="T26" fmla="*/ 79 w 96"/>
                <a:gd name="T27" fmla="*/ 74 h 246"/>
                <a:gd name="T28" fmla="*/ 85 w 96"/>
                <a:gd name="T29" fmla="*/ 88 h 246"/>
                <a:gd name="T30" fmla="*/ 87 w 96"/>
                <a:gd name="T31" fmla="*/ 102 h 246"/>
                <a:gd name="T32" fmla="*/ 90 w 96"/>
                <a:gd name="T33" fmla="*/ 116 h 246"/>
                <a:gd name="T34" fmla="*/ 93 w 96"/>
                <a:gd name="T35" fmla="*/ 130 h 246"/>
                <a:gd name="T36" fmla="*/ 96 w 96"/>
                <a:gd name="T37" fmla="*/ 147 h 246"/>
                <a:gd name="T38" fmla="*/ 96 w 96"/>
                <a:gd name="T39" fmla="*/ 161 h 246"/>
                <a:gd name="T40" fmla="*/ 96 w 96"/>
                <a:gd name="T41" fmla="*/ 175 h 246"/>
                <a:gd name="T42" fmla="*/ 96 w 96"/>
                <a:gd name="T43" fmla="*/ 187 h 246"/>
                <a:gd name="T44" fmla="*/ 96 w 96"/>
                <a:gd name="T45" fmla="*/ 201 h 246"/>
                <a:gd name="T46" fmla="*/ 93 w 96"/>
                <a:gd name="T47" fmla="*/ 212 h 246"/>
                <a:gd name="T48" fmla="*/ 93 w 96"/>
                <a:gd name="T49" fmla="*/ 221 h 246"/>
                <a:gd name="T50" fmla="*/ 87 w 96"/>
                <a:gd name="T51" fmla="*/ 229 h 246"/>
                <a:gd name="T52" fmla="*/ 85 w 96"/>
                <a:gd name="T53" fmla="*/ 238 h 246"/>
                <a:gd name="T54" fmla="*/ 79 w 96"/>
                <a:gd name="T55" fmla="*/ 243 h 246"/>
                <a:gd name="T56" fmla="*/ 73 w 96"/>
                <a:gd name="T57" fmla="*/ 246 h 246"/>
                <a:gd name="T58" fmla="*/ 68 w 96"/>
                <a:gd name="T59" fmla="*/ 246 h 246"/>
                <a:gd name="T60" fmla="*/ 59 w 96"/>
                <a:gd name="T61" fmla="*/ 243 h 246"/>
                <a:gd name="T62" fmla="*/ 51 w 96"/>
                <a:gd name="T63" fmla="*/ 240 h 246"/>
                <a:gd name="T64" fmla="*/ 42 w 96"/>
                <a:gd name="T65" fmla="*/ 2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246">
                  <a:moveTo>
                    <a:pt x="0" y="17"/>
                  </a:moveTo>
                  <a:lnTo>
                    <a:pt x="8" y="11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3"/>
                  </a:lnTo>
                  <a:lnTo>
                    <a:pt x="48" y="9"/>
                  </a:lnTo>
                  <a:lnTo>
                    <a:pt x="54" y="17"/>
                  </a:lnTo>
                  <a:lnTo>
                    <a:pt x="62" y="26"/>
                  </a:lnTo>
                  <a:lnTo>
                    <a:pt x="65" y="34"/>
                  </a:lnTo>
                  <a:lnTo>
                    <a:pt x="70" y="48"/>
                  </a:lnTo>
                  <a:lnTo>
                    <a:pt x="76" y="59"/>
                  </a:lnTo>
                  <a:lnTo>
                    <a:pt x="79" y="74"/>
                  </a:lnTo>
                  <a:lnTo>
                    <a:pt x="85" y="88"/>
                  </a:lnTo>
                  <a:lnTo>
                    <a:pt x="87" y="102"/>
                  </a:lnTo>
                  <a:lnTo>
                    <a:pt x="90" y="116"/>
                  </a:lnTo>
                  <a:lnTo>
                    <a:pt x="93" y="130"/>
                  </a:lnTo>
                  <a:lnTo>
                    <a:pt x="96" y="147"/>
                  </a:lnTo>
                  <a:lnTo>
                    <a:pt x="96" y="161"/>
                  </a:lnTo>
                  <a:lnTo>
                    <a:pt x="96" y="175"/>
                  </a:lnTo>
                  <a:lnTo>
                    <a:pt x="96" y="187"/>
                  </a:lnTo>
                  <a:lnTo>
                    <a:pt x="96" y="201"/>
                  </a:lnTo>
                  <a:lnTo>
                    <a:pt x="93" y="212"/>
                  </a:lnTo>
                  <a:lnTo>
                    <a:pt x="93" y="221"/>
                  </a:lnTo>
                  <a:lnTo>
                    <a:pt x="87" y="229"/>
                  </a:lnTo>
                  <a:lnTo>
                    <a:pt x="85" y="238"/>
                  </a:lnTo>
                  <a:lnTo>
                    <a:pt x="79" y="243"/>
                  </a:lnTo>
                  <a:lnTo>
                    <a:pt x="73" y="246"/>
                  </a:lnTo>
                  <a:lnTo>
                    <a:pt x="68" y="246"/>
                  </a:lnTo>
                  <a:lnTo>
                    <a:pt x="59" y="243"/>
                  </a:lnTo>
                  <a:lnTo>
                    <a:pt x="51" y="240"/>
                  </a:lnTo>
                  <a:lnTo>
                    <a:pt x="42" y="23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01" name="Freeform 53">
              <a:extLst>
                <a:ext uri="{FF2B5EF4-FFF2-40B4-BE49-F238E27FC236}">
                  <a16:creationId xmlns:a16="http://schemas.microsoft.com/office/drawing/2014/main" id="{CAE41A42-6A26-4E62-A35B-4F122DA7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2239"/>
              <a:ext cx="50" cy="121"/>
            </a:xfrm>
            <a:custGeom>
              <a:avLst/>
              <a:gdLst>
                <a:gd name="T0" fmla="*/ 0 w 99"/>
                <a:gd name="T1" fmla="*/ 17 h 243"/>
                <a:gd name="T2" fmla="*/ 8 w 99"/>
                <a:gd name="T3" fmla="*/ 11 h 243"/>
                <a:gd name="T4" fmla="*/ 17 w 99"/>
                <a:gd name="T5" fmla="*/ 3 h 243"/>
                <a:gd name="T6" fmla="*/ 22 w 99"/>
                <a:gd name="T7" fmla="*/ 0 h 243"/>
                <a:gd name="T8" fmla="*/ 31 w 99"/>
                <a:gd name="T9" fmla="*/ 0 h 243"/>
                <a:gd name="T10" fmla="*/ 36 w 99"/>
                <a:gd name="T11" fmla="*/ 0 h 243"/>
                <a:gd name="T12" fmla="*/ 42 w 99"/>
                <a:gd name="T13" fmla="*/ 3 h 243"/>
                <a:gd name="T14" fmla="*/ 50 w 99"/>
                <a:gd name="T15" fmla="*/ 9 h 243"/>
                <a:gd name="T16" fmla="*/ 56 w 99"/>
                <a:gd name="T17" fmla="*/ 17 h 243"/>
                <a:gd name="T18" fmla="*/ 62 w 99"/>
                <a:gd name="T19" fmla="*/ 26 h 243"/>
                <a:gd name="T20" fmla="*/ 67 w 99"/>
                <a:gd name="T21" fmla="*/ 34 h 243"/>
                <a:gd name="T22" fmla="*/ 73 w 99"/>
                <a:gd name="T23" fmla="*/ 45 h 243"/>
                <a:gd name="T24" fmla="*/ 76 w 99"/>
                <a:gd name="T25" fmla="*/ 59 h 243"/>
                <a:gd name="T26" fmla="*/ 82 w 99"/>
                <a:gd name="T27" fmla="*/ 71 h 243"/>
                <a:gd name="T28" fmla="*/ 84 w 99"/>
                <a:gd name="T29" fmla="*/ 85 h 243"/>
                <a:gd name="T30" fmla="*/ 90 w 99"/>
                <a:gd name="T31" fmla="*/ 99 h 243"/>
                <a:gd name="T32" fmla="*/ 93 w 99"/>
                <a:gd name="T33" fmla="*/ 116 h 243"/>
                <a:gd name="T34" fmla="*/ 96 w 99"/>
                <a:gd name="T35" fmla="*/ 130 h 243"/>
                <a:gd name="T36" fmla="*/ 96 w 99"/>
                <a:gd name="T37" fmla="*/ 144 h 243"/>
                <a:gd name="T38" fmla="*/ 99 w 99"/>
                <a:gd name="T39" fmla="*/ 158 h 243"/>
                <a:gd name="T40" fmla="*/ 99 w 99"/>
                <a:gd name="T41" fmla="*/ 173 h 243"/>
                <a:gd name="T42" fmla="*/ 99 w 99"/>
                <a:gd name="T43" fmla="*/ 187 h 243"/>
                <a:gd name="T44" fmla="*/ 99 w 99"/>
                <a:gd name="T45" fmla="*/ 198 h 243"/>
                <a:gd name="T46" fmla="*/ 96 w 99"/>
                <a:gd name="T47" fmla="*/ 209 h 243"/>
                <a:gd name="T48" fmla="*/ 96 w 99"/>
                <a:gd name="T49" fmla="*/ 218 h 243"/>
                <a:gd name="T50" fmla="*/ 93 w 99"/>
                <a:gd name="T51" fmla="*/ 229 h 243"/>
                <a:gd name="T52" fmla="*/ 87 w 99"/>
                <a:gd name="T53" fmla="*/ 235 h 243"/>
                <a:gd name="T54" fmla="*/ 82 w 99"/>
                <a:gd name="T55" fmla="*/ 240 h 243"/>
                <a:gd name="T56" fmla="*/ 76 w 99"/>
                <a:gd name="T57" fmla="*/ 243 h 243"/>
                <a:gd name="T58" fmla="*/ 70 w 99"/>
                <a:gd name="T59" fmla="*/ 243 h 243"/>
                <a:gd name="T60" fmla="*/ 62 w 99"/>
                <a:gd name="T61" fmla="*/ 243 h 243"/>
                <a:gd name="T62" fmla="*/ 53 w 99"/>
                <a:gd name="T63" fmla="*/ 238 h 243"/>
                <a:gd name="T64" fmla="*/ 42 w 99"/>
                <a:gd name="T65" fmla="*/ 2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243">
                  <a:moveTo>
                    <a:pt x="0" y="17"/>
                  </a:moveTo>
                  <a:lnTo>
                    <a:pt x="8" y="11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3"/>
                  </a:lnTo>
                  <a:lnTo>
                    <a:pt x="50" y="9"/>
                  </a:lnTo>
                  <a:lnTo>
                    <a:pt x="56" y="17"/>
                  </a:lnTo>
                  <a:lnTo>
                    <a:pt x="62" y="26"/>
                  </a:lnTo>
                  <a:lnTo>
                    <a:pt x="67" y="34"/>
                  </a:lnTo>
                  <a:lnTo>
                    <a:pt x="73" y="45"/>
                  </a:lnTo>
                  <a:lnTo>
                    <a:pt x="76" y="59"/>
                  </a:lnTo>
                  <a:lnTo>
                    <a:pt x="82" y="71"/>
                  </a:lnTo>
                  <a:lnTo>
                    <a:pt x="84" y="85"/>
                  </a:lnTo>
                  <a:lnTo>
                    <a:pt x="90" y="99"/>
                  </a:lnTo>
                  <a:lnTo>
                    <a:pt x="93" y="116"/>
                  </a:lnTo>
                  <a:lnTo>
                    <a:pt x="96" y="130"/>
                  </a:lnTo>
                  <a:lnTo>
                    <a:pt x="96" y="144"/>
                  </a:lnTo>
                  <a:lnTo>
                    <a:pt x="99" y="158"/>
                  </a:lnTo>
                  <a:lnTo>
                    <a:pt x="99" y="173"/>
                  </a:lnTo>
                  <a:lnTo>
                    <a:pt x="99" y="187"/>
                  </a:lnTo>
                  <a:lnTo>
                    <a:pt x="99" y="198"/>
                  </a:lnTo>
                  <a:lnTo>
                    <a:pt x="96" y="209"/>
                  </a:lnTo>
                  <a:lnTo>
                    <a:pt x="96" y="218"/>
                  </a:lnTo>
                  <a:lnTo>
                    <a:pt x="93" y="229"/>
                  </a:lnTo>
                  <a:lnTo>
                    <a:pt x="87" y="235"/>
                  </a:lnTo>
                  <a:lnTo>
                    <a:pt x="82" y="240"/>
                  </a:lnTo>
                  <a:lnTo>
                    <a:pt x="76" y="243"/>
                  </a:lnTo>
                  <a:lnTo>
                    <a:pt x="70" y="243"/>
                  </a:lnTo>
                  <a:lnTo>
                    <a:pt x="62" y="243"/>
                  </a:lnTo>
                  <a:lnTo>
                    <a:pt x="53" y="238"/>
                  </a:lnTo>
                  <a:lnTo>
                    <a:pt x="42" y="23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02" name="Freeform 54">
              <a:extLst>
                <a:ext uri="{FF2B5EF4-FFF2-40B4-BE49-F238E27FC236}">
                  <a16:creationId xmlns:a16="http://schemas.microsoft.com/office/drawing/2014/main" id="{B0528AC5-6AAA-4433-965C-9D35E2D7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2277"/>
              <a:ext cx="448" cy="202"/>
            </a:xfrm>
            <a:custGeom>
              <a:avLst/>
              <a:gdLst>
                <a:gd name="T0" fmla="*/ 0 w 896"/>
                <a:gd name="T1" fmla="*/ 0 h 405"/>
                <a:gd name="T2" fmla="*/ 48 w 896"/>
                <a:gd name="T3" fmla="*/ 12 h 405"/>
                <a:gd name="T4" fmla="*/ 93 w 896"/>
                <a:gd name="T5" fmla="*/ 23 h 405"/>
                <a:gd name="T6" fmla="*/ 133 w 896"/>
                <a:gd name="T7" fmla="*/ 32 h 405"/>
                <a:gd name="T8" fmla="*/ 172 w 896"/>
                <a:gd name="T9" fmla="*/ 40 h 405"/>
                <a:gd name="T10" fmla="*/ 206 w 896"/>
                <a:gd name="T11" fmla="*/ 51 h 405"/>
                <a:gd name="T12" fmla="*/ 240 w 896"/>
                <a:gd name="T13" fmla="*/ 60 h 405"/>
                <a:gd name="T14" fmla="*/ 271 w 896"/>
                <a:gd name="T15" fmla="*/ 65 h 405"/>
                <a:gd name="T16" fmla="*/ 299 w 896"/>
                <a:gd name="T17" fmla="*/ 74 h 405"/>
                <a:gd name="T18" fmla="*/ 328 w 896"/>
                <a:gd name="T19" fmla="*/ 82 h 405"/>
                <a:gd name="T20" fmla="*/ 350 w 896"/>
                <a:gd name="T21" fmla="*/ 91 h 405"/>
                <a:gd name="T22" fmla="*/ 376 w 896"/>
                <a:gd name="T23" fmla="*/ 99 h 405"/>
                <a:gd name="T24" fmla="*/ 398 w 896"/>
                <a:gd name="T25" fmla="*/ 108 h 405"/>
                <a:gd name="T26" fmla="*/ 421 w 896"/>
                <a:gd name="T27" fmla="*/ 116 h 405"/>
                <a:gd name="T28" fmla="*/ 441 w 896"/>
                <a:gd name="T29" fmla="*/ 125 h 405"/>
                <a:gd name="T30" fmla="*/ 461 w 896"/>
                <a:gd name="T31" fmla="*/ 133 h 405"/>
                <a:gd name="T32" fmla="*/ 480 w 896"/>
                <a:gd name="T33" fmla="*/ 142 h 405"/>
                <a:gd name="T34" fmla="*/ 500 w 896"/>
                <a:gd name="T35" fmla="*/ 153 h 405"/>
                <a:gd name="T36" fmla="*/ 520 w 896"/>
                <a:gd name="T37" fmla="*/ 162 h 405"/>
                <a:gd name="T38" fmla="*/ 540 w 896"/>
                <a:gd name="T39" fmla="*/ 173 h 405"/>
                <a:gd name="T40" fmla="*/ 560 w 896"/>
                <a:gd name="T41" fmla="*/ 184 h 405"/>
                <a:gd name="T42" fmla="*/ 579 w 896"/>
                <a:gd name="T43" fmla="*/ 198 h 405"/>
                <a:gd name="T44" fmla="*/ 602 w 896"/>
                <a:gd name="T45" fmla="*/ 210 h 405"/>
                <a:gd name="T46" fmla="*/ 625 w 896"/>
                <a:gd name="T47" fmla="*/ 224 h 405"/>
                <a:gd name="T48" fmla="*/ 647 w 896"/>
                <a:gd name="T49" fmla="*/ 241 h 405"/>
                <a:gd name="T50" fmla="*/ 670 w 896"/>
                <a:gd name="T51" fmla="*/ 258 h 405"/>
                <a:gd name="T52" fmla="*/ 698 w 896"/>
                <a:gd name="T53" fmla="*/ 275 h 405"/>
                <a:gd name="T54" fmla="*/ 726 w 896"/>
                <a:gd name="T55" fmla="*/ 292 h 405"/>
                <a:gd name="T56" fmla="*/ 755 w 896"/>
                <a:gd name="T57" fmla="*/ 312 h 405"/>
                <a:gd name="T58" fmla="*/ 786 w 896"/>
                <a:gd name="T59" fmla="*/ 334 h 405"/>
                <a:gd name="T60" fmla="*/ 820 w 896"/>
                <a:gd name="T61" fmla="*/ 354 h 405"/>
                <a:gd name="T62" fmla="*/ 858 w 896"/>
                <a:gd name="T63" fmla="*/ 379 h 405"/>
                <a:gd name="T64" fmla="*/ 896 w 896"/>
                <a:gd name="T65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6" h="405">
                  <a:moveTo>
                    <a:pt x="0" y="0"/>
                  </a:moveTo>
                  <a:lnTo>
                    <a:pt x="48" y="12"/>
                  </a:lnTo>
                  <a:lnTo>
                    <a:pt x="93" y="23"/>
                  </a:lnTo>
                  <a:lnTo>
                    <a:pt x="133" y="32"/>
                  </a:lnTo>
                  <a:lnTo>
                    <a:pt x="172" y="40"/>
                  </a:lnTo>
                  <a:lnTo>
                    <a:pt x="206" y="51"/>
                  </a:lnTo>
                  <a:lnTo>
                    <a:pt x="240" y="60"/>
                  </a:lnTo>
                  <a:lnTo>
                    <a:pt x="271" y="65"/>
                  </a:lnTo>
                  <a:lnTo>
                    <a:pt x="299" y="74"/>
                  </a:lnTo>
                  <a:lnTo>
                    <a:pt x="328" y="82"/>
                  </a:lnTo>
                  <a:lnTo>
                    <a:pt x="350" y="91"/>
                  </a:lnTo>
                  <a:lnTo>
                    <a:pt x="376" y="99"/>
                  </a:lnTo>
                  <a:lnTo>
                    <a:pt x="398" y="108"/>
                  </a:lnTo>
                  <a:lnTo>
                    <a:pt x="421" y="116"/>
                  </a:lnTo>
                  <a:lnTo>
                    <a:pt x="441" y="125"/>
                  </a:lnTo>
                  <a:lnTo>
                    <a:pt x="461" y="133"/>
                  </a:lnTo>
                  <a:lnTo>
                    <a:pt x="480" y="142"/>
                  </a:lnTo>
                  <a:lnTo>
                    <a:pt x="500" y="153"/>
                  </a:lnTo>
                  <a:lnTo>
                    <a:pt x="520" y="162"/>
                  </a:lnTo>
                  <a:lnTo>
                    <a:pt x="540" y="173"/>
                  </a:lnTo>
                  <a:lnTo>
                    <a:pt x="560" y="184"/>
                  </a:lnTo>
                  <a:lnTo>
                    <a:pt x="579" y="198"/>
                  </a:lnTo>
                  <a:lnTo>
                    <a:pt x="602" y="210"/>
                  </a:lnTo>
                  <a:lnTo>
                    <a:pt x="625" y="224"/>
                  </a:lnTo>
                  <a:lnTo>
                    <a:pt x="647" y="241"/>
                  </a:lnTo>
                  <a:lnTo>
                    <a:pt x="670" y="258"/>
                  </a:lnTo>
                  <a:lnTo>
                    <a:pt x="698" y="275"/>
                  </a:lnTo>
                  <a:lnTo>
                    <a:pt x="726" y="292"/>
                  </a:lnTo>
                  <a:lnTo>
                    <a:pt x="755" y="312"/>
                  </a:lnTo>
                  <a:lnTo>
                    <a:pt x="786" y="334"/>
                  </a:lnTo>
                  <a:lnTo>
                    <a:pt x="820" y="354"/>
                  </a:lnTo>
                  <a:lnTo>
                    <a:pt x="858" y="379"/>
                  </a:lnTo>
                  <a:lnTo>
                    <a:pt x="896" y="405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03" name="Freeform 55">
              <a:extLst>
                <a:ext uri="{FF2B5EF4-FFF2-40B4-BE49-F238E27FC236}">
                  <a16:creationId xmlns:a16="http://schemas.microsoft.com/office/drawing/2014/main" id="{E33BC3DA-EF7C-4B63-AA69-9637C8FEF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" y="2240"/>
              <a:ext cx="842" cy="588"/>
            </a:xfrm>
            <a:custGeom>
              <a:avLst/>
              <a:gdLst>
                <a:gd name="T0" fmla="*/ 24 w 1682"/>
                <a:gd name="T1" fmla="*/ 780 h 1176"/>
                <a:gd name="T2" fmla="*/ 1001 w 1682"/>
                <a:gd name="T3" fmla="*/ 0 h 1176"/>
                <a:gd name="T4" fmla="*/ 1671 w 1682"/>
                <a:gd name="T5" fmla="*/ 85 h 1176"/>
                <a:gd name="T6" fmla="*/ 1637 w 1682"/>
                <a:gd name="T7" fmla="*/ 269 h 1176"/>
                <a:gd name="T8" fmla="*/ 1606 w 1682"/>
                <a:gd name="T9" fmla="*/ 297 h 1176"/>
                <a:gd name="T10" fmla="*/ 1579 w 1682"/>
                <a:gd name="T11" fmla="*/ 331 h 1176"/>
                <a:gd name="T12" fmla="*/ 1551 w 1682"/>
                <a:gd name="T13" fmla="*/ 365 h 1176"/>
                <a:gd name="T14" fmla="*/ 1521 w 1682"/>
                <a:gd name="T15" fmla="*/ 401 h 1176"/>
                <a:gd name="T16" fmla="*/ 1497 w 1682"/>
                <a:gd name="T17" fmla="*/ 441 h 1176"/>
                <a:gd name="T18" fmla="*/ 1470 w 1682"/>
                <a:gd name="T19" fmla="*/ 484 h 1176"/>
                <a:gd name="T20" fmla="*/ 1445 w 1682"/>
                <a:gd name="T21" fmla="*/ 529 h 1176"/>
                <a:gd name="T22" fmla="*/ 1422 w 1682"/>
                <a:gd name="T23" fmla="*/ 577 h 1176"/>
                <a:gd name="T24" fmla="*/ 1318 w 1682"/>
                <a:gd name="T25" fmla="*/ 662 h 1176"/>
                <a:gd name="T26" fmla="*/ 1261 w 1682"/>
                <a:gd name="T27" fmla="*/ 673 h 1176"/>
                <a:gd name="T28" fmla="*/ 1188 w 1682"/>
                <a:gd name="T29" fmla="*/ 690 h 1176"/>
                <a:gd name="T30" fmla="*/ 1114 w 1682"/>
                <a:gd name="T31" fmla="*/ 710 h 1176"/>
                <a:gd name="T32" fmla="*/ 1041 w 1682"/>
                <a:gd name="T33" fmla="*/ 735 h 1176"/>
                <a:gd name="T34" fmla="*/ 973 w 1682"/>
                <a:gd name="T35" fmla="*/ 763 h 1176"/>
                <a:gd name="T36" fmla="*/ 910 w 1682"/>
                <a:gd name="T37" fmla="*/ 797 h 1176"/>
                <a:gd name="T38" fmla="*/ 854 w 1682"/>
                <a:gd name="T39" fmla="*/ 834 h 1176"/>
                <a:gd name="T40" fmla="*/ 806 w 1682"/>
                <a:gd name="T41" fmla="*/ 874 h 1176"/>
                <a:gd name="T42" fmla="*/ 783 w 1682"/>
                <a:gd name="T43" fmla="*/ 894 h 1176"/>
                <a:gd name="T44" fmla="*/ 744 w 1682"/>
                <a:gd name="T45" fmla="*/ 933 h 1176"/>
                <a:gd name="T46" fmla="*/ 707 w 1682"/>
                <a:gd name="T47" fmla="*/ 976 h 1176"/>
                <a:gd name="T48" fmla="*/ 676 w 1682"/>
                <a:gd name="T49" fmla="*/ 1018 h 1176"/>
                <a:gd name="T50" fmla="*/ 642 w 1682"/>
                <a:gd name="T51" fmla="*/ 1058 h 1176"/>
                <a:gd name="T52" fmla="*/ 608 w 1682"/>
                <a:gd name="T53" fmla="*/ 1092 h 1176"/>
                <a:gd name="T54" fmla="*/ 574 w 1682"/>
                <a:gd name="T55" fmla="*/ 1123 h 1176"/>
                <a:gd name="T56" fmla="*/ 531 w 1682"/>
                <a:gd name="T57" fmla="*/ 1142 h 1176"/>
                <a:gd name="T58" fmla="*/ 430 w 1682"/>
                <a:gd name="T59" fmla="*/ 1176 h 1176"/>
                <a:gd name="T60" fmla="*/ 37 w 1682"/>
                <a:gd name="T61" fmla="*/ 990 h 1176"/>
                <a:gd name="T62" fmla="*/ 3 w 1682"/>
                <a:gd name="T63" fmla="*/ 848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2" h="1176">
                  <a:moveTo>
                    <a:pt x="0" y="848"/>
                  </a:moveTo>
                  <a:lnTo>
                    <a:pt x="24" y="780"/>
                  </a:lnTo>
                  <a:lnTo>
                    <a:pt x="761" y="85"/>
                  </a:lnTo>
                  <a:lnTo>
                    <a:pt x="1001" y="0"/>
                  </a:lnTo>
                  <a:lnTo>
                    <a:pt x="1585" y="0"/>
                  </a:lnTo>
                  <a:lnTo>
                    <a:pt x="1671" y="85"/>
                  </a:lnTo>
                  <a:lnTo>
                    <a:pt x="1682" y="249"/>
                  </a:lnTo>
                  <a:lnTo>
                    <a:pt x="1637" y="269"/>
                  </a:lnTo>
                  <a:lnTo>
                    <a:pt x="1630" y="274"/>
                  </a:lnTo>
                  <a:lnTo>
                    <a:pt x="1606" y="297"/>
                  </a:lnTo>
                  <a:lnTo>
                    <a:pt x="1592" y="314"/>
                  </a:lnTo>
                  <a:lnTo>
                    <a:pt x="1579" y="331"/>
                  </a:lnTo>
                  <a:lnTo>
                    <a:pt x="1565" y="345"/>
                  </a:lnTo>
                  <a:lnTo>
                    <a:pt x="1551" y="365"/>
                  </a:lnTo>
                  <a:lnTo>
                    <a:pt x="1535" y="382"/>
                  </a:lnTo>
                  <a:lnTo>
                    <a:pt x="1521" y="401"/>
                  </a:lnTo>
                  <a:lnTo>
                    <a:pt x="1510" y="421"/>
                  </a:lnTo>
                  <a:lnTo>
                    <a:pt x="1497" y="441"/>
                  </a:lnTo>
                  <a:lnTo>
                    <a:pt x="1483" y="461"/>
                  </a:lnTo>
                  <a:lnTo>
                    <a:pt x="1470" y="484"/>
                  </a:lnTo>
                  <a:lnTo>
                    <a:pt x="1456" y="506"/>
                  </a:lnTo>
                  <a:lnTo>
                    <a:pt x="1445" y="529"/>
                  </a:lnTo>
                  <a:lnTo>
                    <a:pt x="1435" y="554"/>
                  </a:lnTo>
                  <a:lnTo>
                    <a:pt x="1422" y="577"/>
                  </a:lnTo>
                  <a:lnTo>
                    <a:pt x="1336" y="662"/>
                  </a:lnTo>
                  <a:lnTo>
                    <a:pt x="1318" y="662"/>
                  </a:lnTo>
                  <a:lnTo>
                    <a:pt x="1298" y="665"/>
                  </a:lnTo>
                  <a:lnTo>
                    <a:pt x="1261" y="673"/>
                  </a:lnTo>
                  <a:lnTo>
                    <a:pt x="1224" y="679"/>
                  </a:lnTo>
                  <a:lnTo>
                    <a:pt x="1188" y="690"/>
                  </a:lnTo>
                  <a:lnTo>
                    <a:pt x="1148" y="698"/>
                  </a:lnTo>
                  <a:lnTo>
                    <a:pt x="1114" y="710"/>
                  </a:lnTo>
                  <a:lnTo>
                    <a:pt x="1077" y="721"/>
                  </a:lnTo>
                  <a:lnTo>
                    <a:pt x="1041" y="735"/>
                  </a:lnTo>
                  <a:lnTo>
                    <a:pt x="1007" y="749"/>
                  </a:lnTo>
                  <a:lnTo>
                    <a:pt x="973" y="763"/>
                  </a:lnTo>
                  <a:lnTo>
                    <a:pt x="942" y="780"/>
                  </a:lnTo>
                  <a:lnTo>
                    <a:pt x="910" y="797"/>
                  </a:lnTo>
                  <a:lnTo>
                    <a:pt x="882" y="814"/>
                  </a:lnTo>
                  <a:lnTo>
                    <a:pt x="854" y="834"/>
                  </a:lnTo>
                  <a:lnTo>
                    <a:pt x="828" y="857"/>
                  </a:lnTo>
                  <a:lnTo>
                    <a:pt x="806" y="874"/>
                  </a:lnTo>
                  <a:lnTo>
                    <a:pt x="794" y="885"/>
                  </a:lnTo>
                  <a:lnTo>
                    <a:pt x="783" y="894"/>
                  </a:lnTo>
                  <a:lnTo>
                    <a:pt x="763" y="913"/>
                  </a:lnTo>
                  <a:lnTo>
                    <a:pt x="744" y="933"/>
                  </a:lnTo>
                  <a:lnTo>
                    <a:pt x="727" y="953"/>
                  </a:lnTo>
                  <a:lnTo>
                    <a:pt x="707" y="976"/>
                  </a:lnTo>
                  <a:lnTo>
                    <a:pt x="693" y="995"/>
                  </a:lnTo>
                  <a:lnTo>
                    <a:pt x="676" y="1018"/>
                  </a:lnTo>
                  <a:lnTo>
                    <a:pt x="659" y="1038"/>
                  </a:lnTo>
                  <a:lnTo>
                    <a:pt x="642" y="1058"/>
                  </a:lnTo>
                  <a:lnTo>
                    <a:pt x="625" y="1075"/>
                  </a:lnTo>
                  <a:lnTo>
                    <a:pt x="608" y="1092"/>
                  </a:lnTo>
                  <a:lnTo>
                    <a:pt x="591" y="1109"/>
                  </a:lnTo>
                  <a:lnTo>
                    <a:pt x="574" y="1123"/>
                  </a:lnTo>
                  <a:lnTo>
                    <a:pt x="554" y="1134"/>
                  </a:lnTo>
                  <a:lnTo>
                    <a:pt x="531" y="1142"/>
                  </a:lnTo>
                  <a:lnTo>
                    <a:pt x="512" y="1148"/>
                  </a:lnTo>
                  <a:lnTo>
                    <a:pt x="430" y="1176"/>
                  </a:lnTo>
                  <a:lnTo>
                    <a:pt x="69" y="1035"/>
                  </a:lnTo>
                  <a:lnTo>
                    <a:pt x="37" y="990"/>
                  </a:lnTo>
                  <a:lnTo>
                    <a:pt x="3" y="848"/>
                  </a:lnTo>
                  <a:lnTo>
                    <a:pt x="3" y="848"/>
                  </a:lnTo>
                  <a:lnTo>
                    <a:pt x="0" y="848"/>
                  </a:lnTo>
                  <a:close/>
                </a:path>
              </a:pathLst>
            </a:custGeom>
            <a:solidFill>
              <a:srgbClr val="FF0017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04" name="Freeform 56">
              <a:extLst>
                <a:ext uri="{FF2B5EF4-FFF2-40B4-BE49-F238E27FC236}">
                  <a16:creationId xmlns:a16="http://schemas.microsoft.com/office/drawing/2014/main" id="{4C7144E8-B0F8-40A6-B029-181C71122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" y="2240"/>
              <a:ext cx="842" cy="588"/>
            </a:xfrm>
            <a:custGeom>
              <a:avLst/>
              <a:gdLst>
                <a:gd name="T0" fmla="*/ 24 w 1682"/>
                <a:gd name="T1" fmla="*/ 780 h 1176"/>
                <a:gd name="T2" fmla="*/ 1001 w 1682"/>
                <a:gd name="T3" fmla="*/ 0 h 1176"/>
                <a:gd name="T4" fmla="*/ 1671 w 1682"/>
                <a:gd name="T5" fmla="*/ 85 h 1176"/>
                <a:gd name="T6" fmla="*/ 1637 w 1682"/>
                <a:gd name="T7" fmla="*/ 269 h 1176"/>
                <a:gd name="T8" fmla="*/ 1606 w 1682"/>
                <a:gd name="T9" fmla="*/ 297 h 1176"/>
                <a:gd name="T10" fmla="*/ 1579 w 1682"/>
                <a:gd name="T11" fmla="*/ 331 h 1176"/>
                <a:gd name="T12" fmla="*/ 1551 w 1682"/>
                <a:gd name="T13" fmla="*/ 365 h 1176"/>
                <a:gd name="T14" fmla="*/ 1521 w 1682"/>
                <a:gd name="T15" fmla="*/ 401 h 1176"/>
                <a:gd name="T16" fmla="*/ 1497 w 1682"/>
                <a:gd name="T17" fmla="*/ 441 h 1176"/>
                <a:gd name="T18" fmla="*/ 1470 w 1682"/>
                <a:gd name="T19" fmla="*/ 484 h 1176"/>
                <a:gd name="T20" fmla="*/ 1445 w 1682"/>
                <a:gd name="T21" fmla="*/ 529 h 1176"/>
                <a:gd name="T22" fmla="*/ 1422 w 1682"/>
                <a:gd name="T23" fmla="*/ 577 h 1176"/>
                <a:gd name="T24" fmla="*/ 1318 w 1682"/>
                <a:gd name="T25" fmla="*/ 662 h 1176"/>
                <a:gd name="T26" fmla="*/ 1261 w 1682"/>
                <a:gd name="T27" fmla="*/ 673 h 1176"/>
                <a:gd name="T28" fmla="*/ 1188 w 1682"/>
                <a:gd name="T29" fmla="*/ 690 h 1176"/>
                <a:gd name="T30" fmla="*/ 1114 w 1682"/>
                <a:gd name="T31" fmla="*/ 710 h 1176"/>
                <a:gd name="T32" fmla="*/ 1041 w 1682"/>
                <a:gd name="T33" fmla="*/ 735 h 1176"/>
                <a:gd name="T34" fmla="*/ 973 w 1682"/>
                <a:gd name="T35" fmla="*/ 763 h 1176"/>
                <a:gd name="T36" fmla="*/ 910 w 1682"/>
                <a:gd name="T37" fmla="*/ 797 h 1176"/>
                <a:gd name="T38" fmla="*/ 854 w 1682"/>
                <a:gd name="T39" fmla="*/ 834 h 1176"/>
                <a:gd name="T40" fmla="*/ 806 w 1682"/>
                <a:gd name="T41" fmla="*/ 874 h 1176"/>
                <a:gd name="T42" fmla="*/ 783 w 1682"/>
                <a:gd name="T43" fmla="*/ 894 h 1176"/>
                <a:gd name="T44" fmla="*/ 744 w 1682"/>
                <a:gd name="T45" fmla="*/ 933 h 1176"/>
                <a:gd name="T46" fmla="*/ 707 w 1682"/>
                <a:gd name="T47" fmla="*/ 976 h 1176"/>
                <a:gd name="T48" fmla="*/ 676 w 1682"/>
                <a:gd name="T49" fmla="*/ 1018 h 1176"/>
                <a:gd name="T50" fmla="*/ 642 w 1682"/>
                <a:gd name="T51" fmla="*/ 1058 h 1176"/>
                <a:gd name="T52" fmla="*/ 608 w 1682"/>
                <a:gd name="T53" fmla="*/ 1092 h 1176"/>
                <a:gd name="T54" fmla="*/ 574 w 1682"/>
                <a:gd name="T55" fmla="*/ 1123 h 1176"/>
                <a:gd name="T56" fmla="*/ 531 w 1682"/>
                <a:gd name="T57" fmla="*/ 1142 h 1176"/>
                <a:gd name="T58" fmla="*/ 430 w 1682"/>
                <a:gd name="T59" fmla="*/ 1176 h 1176"/>
                <a:gd name="T60" fmla="*/ 37 w 1682"/>
                <a:gd name="T61" fmla="*/ 990 h 1176"/>
                <a:gd name="T62" fmla="*/ 3 w 1682"/>
                <a:gd name="T63" fmla="*/ 848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2" h="1176">
                  <a:moveTo>
                    <a:pt x="0" y="848"/>
                  </a:moveTo>
                  <a:lnTo>
                    <a:pt x="24" y="780"/>
                  </a:lnTo>
                  <a:lnTo>
                    <a:pt x="761" y="85"/>
                  </a:lnTo>
                  <a:lnTo>
                    <a:pt x="1001" y="0"/>
                  </a:lnTo>
                  <a:lnTo>
                    <a:pt x="1585" y="0"/>
                  </a:lnTo>
                  <a:lnTo>
                    <a:pt x="1671" y="85"/>
                  </a:lnTo>
                  <a:lnTo>
                    <a:pt x="1682" y="249"/>
                  </a:lnTo>
                  <a:lnTo>
                    <a:pt x="1637" y="269"/>
                  </a:lnTo>
                  <a:lnTo>
                    <a:pt x="1630" y="274"/>
                  </a:lnTo>
                  <a:lnTo>
                    <a:pt x="1606" y="297"/>
                  </a:lnTo>
                  <a:lnTo>
                    <a:pt x="1592" y="314"/>
                  </a:lnTo>
                  <a:lnTo>
                    <a:pt x="1579" y="331"/>
                  </a:lnTo>
                  <a:lnTo>
                    <a:pt x="1565" y="345"/>
                  </a:lnTo>
                  <a:lnTo>
                    <a:pt x="1551" y="365"/>
                  </a:lnTo>
                  <a:lnTo>
                    <a:pt x="1535" y="382"/>
                  </a:lnTo>
                  <a:lnTo>
                    <a:pt x="1521" y="401"/>
                  </a:lnTo>
                  <a:lnTo>
                    <a:pt x="1510" y="421"/>
                  </a:lnTo>
                  <a:lnTo>
                    <a:pt x="1497" y="441"/>
                  </a:lnTo>
                  <a:lnTo>
                    <a:pt x="1483" y="461"/>
                  </a:lnTo>
                  <a:lnTo>
                    <a:pt x="1470" y="484"/>
                  </a:lnTo>
                  <a:lnTo>
                    <a:pt x="1456" y="506"/>
                  </a:lnTo>
                  <a:lnTo>
                    <a:pt x="1445" y="529"/>
                  </a:lnTo>
                  <a:lnTo>
                    <a:pt x="1435" y="554"/>
                  </a:lnTo>
                  <a:lnTo>
                    <a:pt x="1422" y="577"/>
                  </a:lnTo>
                  <a:lnTo>
                    <a:pt x="1336" y="662"/>
                  </a:lnTo>
                  <a:lnTo>
                    <a:pt x="1318" y="662"/>
                  </a:lnTo>
                  <a:lnTo>
                    <a:pt x="1298" y="665"/>
                  </a:lnTo>
                  <a:lnTo>
                    <a:pt x="1261" y="673"/>
                  </a:lnTo>
                  <a:lnTo>
                    <a:pt x="1224" y="679"/>
                  </a:lnTo>
                  <a:lnTo>
                    <a:pt x="1188" y="690"/>
                  </a:lnTo>
                  <a:lnTo>
                    <a:pt x="1148" y="698"/>
                  </a:lnTo>
                  <a:lnTo>
                    <a:pt x="1114" y="710"/>
                  </a:lnTo>
                  <a:lnTo>
                    <a:pt x="1077" y="721"/>
                  </a:lnTo>
                  <a:lnTo>
                    <a:pt x="1041" y="735"/>
                  </a:lnTo>
                  <a:lnTo>
                    <a:pt x="1007" y="749"/>
                  </a:lnTo>
                  <a:lnTo>
                    <a:pt x="973" y="763"/>
                  </a:lnTo>
                  <a:lnTo>
                    <a:pt x="942" y="780"/>
                  </a:lnTo>
                  <a:lnTo>
                    <a:pt x="910" y="797"/>
                  </a:lnTo>
                  <a:lnTo>
                    <a:pt x="882" y="814"/>
                  </a:lnTo>
                  <a:lnTo>
                    <a:pt x="854" y="834"/>
                  </a:lnTo>
                  <a:lnTo>
                    <a:pt x="828" y="857"/>
                  </a:lnTo>
                  <a:lnTo>
                    <a:pt x="806" y="874"/>
                  </a:lnTo>
                  <a:lnTo>
                    <a:pt x="794" y="885"/>
                  </a:lnTo>
                  <a:lnTo>
                    <a:pt x="783" y="894"/>
                  </a:lnTo>
                  <a:lnTo>
                    <a:pt x="763" y="913"/>
                  </a:lnTo>
                  <a:lnTo>
                    <a:pt x="744" y="933"/>
                  </a:lnTo>
                  <a:lnTo>
                    <a:pt x="727" y="953"/>
                  </a:lnTo>
                  <a:lnTo>
                    <a:pt x="707" y="976"/>
                  </a:lnTo>
                  <a:lnTo>
                    <a:pt x="693" y="995"/>
                  </a:lnTo>
                  <a:lnTo>
                    <a:pt x="676" y="1018"/>
                  </a:lnTo>
                  <a:lnTo>
                    <a:pt x="659" y="1038"/>
                  </a:lnTo>
                  <a:lnTo>
                    <a:pt x="642" y="1058"/>
                  </a:lnTo>
                  <a:lnTo>
                    <a:pt x="625" y="1075"/>
                  </a:lnTo>
                  <a:lnTo>
                    <a:pt x="608" y="1092"/>
                  </a:lnTo>
                  <a:lnTo>
                    <a:pt x="591" y="1109"/>
                  </a:lnTo>
                  <a:lnTo>
                    <a:pt x="574" y="1123"/>
                  </a:lnTo>
                  <a:lnTo>
                    <a:pt x="554" y="1134"/>
                  </a:lnTo>
                  <a:lnTo>
                    <a:pt x="531" y="1142"/>
                  </a:lnTo>
                  <a:lnTo>
                    <a:pt x="512" y="1148"/>
                  </a:lnTo>
                  <a:lnTo>
                    <a:pt x="430" y="1176"/>
                  </a:lnTo>
                  <a:lnTo>
                    <a:pt x="69" y="1035"/>
                  </a:lnTo>
                  <a:lnTo>
                    <a:pt x="37" y="990"/>
                  </a:lnTo>
                  <a:lnTo>
                    <a:pt x="3" y="848"/>
                  </a:lnTo>
                  <a:lnTo>
                    <a:pt x="3" y="84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05" name="Freeform 57">
              <a:extLst>
                <a:ext uri="{FF2B5EF4-FFF2-40B4-BE49-F238E27FC236}">
                  <a16:creationId xmlns:a16="http://schemas.microsoft.com/office/drawing/2014/main" id="{593866DF-1E94-4337-9DCD-128C4494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328"/>
              <a:ext cx="308" cy="27"/>
            </a:xfrm>
            <a:custGeom>
              <a:avLst/>
              <a:gdLst>
                <a:gd name="T0" fmla="*/ 592 w 616"/>
                <a:gd name="T1" fmla="*/ 0 h 54"/>
                <a:gd name="T2" fmla="*/ 25 w 616"/>
                <a:gd name="T3" fmla="*/ 0 h 54"/>
                <a:gd name="T4" fmla="*/ 17 w 616"/>
                <a:gd name="T5" fmla="*/ 3 h 54"/>
                <a:gd name="T6" fmla="*/ 6 w 616"/>
                <a:gd name="T7" fmla="*/ 12 h 54"/>
                <a:gd name="T8" fmla="*/ 0 w 616"/>
                <a:gd name="T9" fmla="*/ 23 h 54"/>
                <a:gd name="T10" fmla="*/ 0 w 616"/>
                <a:gd name="T11" fmla="*/ 31 h 54"/>
                <a:gd name="T12" fmla="*/ 3 w 616"/>
                <a:gd name="T13" fmla="*/ 40 h 54"/>
                <a:gd name="T14" fmla="*/ 11 w 616"/>
                <a:gd name="T15" fmla="*/ 51 h 54"/>
                <a:gd name="T16" fmla="*/ 20 w 616"/>
                <a:gd name="T17" fmla="*/ 54 h 54"/>
                <a:gd name="T18" fmla="*/ 592 w 616"/>
                <a:gd name="T19" fmla="*/ 54 h 54"/>
                <a:gd name="T20" fmla="*/ 602 w 616"/>
                <a:gd name="T21" fmla="*/ 54 h 54"/>
                <a:gd name="T22" fmla="*/ 612 w 616"/>
                <a:gd name="T23" fmla="*/ 45 h 54"/>
                <a:gd name="T24" fmla="*/ 616 w 616"/>
                <a:gd name="T25" fmla="*/ 34 h 54"/>
                <a:gd name="T26" fmla="*/ 616 w 616"/>
                <a:gd name="T27" fmla="*/ 26 h 54"/>
                <a:gd name="T28" fmla="*/ 615 w 616"/>
                <a:gd name="T29" fmla="*/ 14 h 54"/>
                <a:gd name="T30" fmla="*/ 605 w 616"/>
                <a:gd name="T31" fmla="*/ 6 h 54"/>
                <a:gd name="T32" fmla="*/ 598 w 616"/>
                <a:gd name="T33" fmla="*/ 3 h 54"/>
                <a:gd name="T34" fmla="*/ 592 w 616"/>
                <a:gd name="T35" fmla="*/ 0 h 54"/>
                <a:gd name="T36" fmla="*/ 592 w 616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6" h="54">
                  <a:moveTo>
                    <a:pt x="592" y="0"/>
                  </a:moveTo>
                  <a:lnTo>
                    <a:pt x="25" y="0"/>
                  </a:lnTo>
                  <a:lnTo>
                    <a:pt x="17" y="3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11" y="51"/>
                  </a:lnTo>
                  <a:lnTo>
                    <a:pt x="20" y="54"/>
                  </a:lnTo>
                  <a:lnTo>
                    <a:pt x="592" y="54"/>
                  </a:lnTo>
                  <a:lnTo>
                    <a:pt x="602" y="54"/>
                  </a:lnTo>
                  <a:lnTo>
                    <a:pt x="612" y="45"/>
                  </a:lnTo>
                  <a:lnTo>
                    <a:pt x="616" y="34"/>
                  </a:lnTo>
                  <a:lnTo>
                    <a:pt x="616" y="26"/>
                  </a:lnTo>
                  <a:lnTo>
                    <a:pt x="615" y="14"/>
                  </a:lnTo>
                  <a:lnTo>
                    <a:pt x="605" y="6"/>
                  </a:lnTo>
                  <a:lnTo>
                    <a:pt x="598" y="3"/>
                  </a:lnTo>
                  <a:lnTo>
                    <a:pt x="592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06" name="Freeform 58">
              <a:extLst>
                <a:ext uri="{FF2B5EF4-FFF2-40B4-BE49-F238E27FC236}">
                  <a16:creationId xmlns:a16="http://schemas.microsoft.com/office/drawing/2014/main" id="{143E5A2E-863A-4E9A-BBAC-EFC49698E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328"/>
              <a:ext cx="308" cy="27"/>
            </a:xfrm>
            <a:custGeom>
              <a:avLst/>
              <a:gdLst>
                <a:gd name="T0" fmla="*/ 592 w 616"/>
                <a:gd name="T1" fmla="*/ 0 h 54"/>
                <a:gd name="T2" fmla="*/ 25 w 616"/>
                <a:gd name="T3" fmla="*/ 0 h 54"/>
                <a:gd name="T4" fmla="*/ 17 w 616"/>
                <a:gd name="T5" fmla="*/ 3 h 54"/>
                <a:gd name="T6" fmla="*/ 6 w 616"/>
                <a:gd name="T7" fmla="*/ 12 h 54"/>
                <a:gd name="T8" fmla="*/ 0 w 616"/>
                <a:gd name="T9" fmla="*/ 23 h 54"/>
                <a:gd name="T10" fmla="*/ 0 w 616"/>
                <a:gd name="T11" fmla="*/ 31 h 54"/>
                <a:gd name="T12" fmla="*/ 3 w 616"/>
                <a:gd name="T13" fmla="*/ 40 h 54"/>
                <a:gd name="T14" fmla="*/ 11 w 616"/>
                <a:gd name="T15" fmla="*/ 51 h 54"/>
                <a:gd name="T16" fmla="*/ 20 w 616"/>
                <a:gd name="T17" fmla="*/ 54 h 54"/>
                <a:gd name="T18" fmla="*/ 592 w 616"/>
                <a:gd name="T19" fmla="*/ 54 h 54"/>
                <a:gd name="T20" fmla="*/ 602 w 616"/>
                <a:gd name="T21" fmla="*/ 54 h 54"/>
                <a:gd name="T22" fmla="*/ 612 w 616"/>
                <a:gd name="T23" fmla="*/ 45 h 54"/>
                <a:gd name="T24" fmla="*/ 616 w 616"/>
                <a:gd name="T25" fmla="*/ 34 h 54"/>
                <a:gd name="T26" fmla="*/ 616 w 616"/>
                <a:gd name="T27" fmla="*/ 26 h 54"/>
                <a:gd name="T28" fmla="*/ 615 w 616"/>
                <a:gd name="T29" fmla="*/ 14 h 54"/>
                <a:gd name="T30" fmla="*/ 605 w 616"/>
                <a:gd name="T31" fmla="*/ 6 h 54"/>
                <a:gd name="T32" fmla="*/ 598 w 616"/>
                <a:gd name="T33" fmla="*/ 3 h 54"/>
                <a:gd name="T34" fmla="*/ 592 w 616"/>
                <a:gd name="T35" fmla="*/ 0 h 54"/>
                <a:gd name="T36" fmla="*/ 592 w 616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6" h="54">
                  <a:moveTo>
                    <a:pt x="592" y="0"/>
                  </a:moveTo>
                  <a:lnTo>
                    <a:pt x="25" y="0"/>
                  </a:lnTo>
                  <a:lnTo>
                    <a:pt x="17" y="3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11" y="51"/>
                  </a:lnTo>
                  <a:lnTo>
                    <a:pt x="20" y="54"/>
                  </a:lnTo>
                  <a:lnTo>
                    <a:pt x="592" y="54"/>
                  </a:lnTo>
                  <a:lnTo>
                    <a:pt x="602" y="54"/>
                  </a:lnTo>
                  <a:lnTo>
                    <a:pt x="612" y="45"/>
                  </a:lnTo>
                  <a:lnTo>
                    <a:pt x="616" y="34"/>
                  </a:lnTo>
                  <a:lnTo>
                    <a:pt x="616" y="26"/>
                  </a:lnTo>
                  <a:lnTo>
                    <a:pt x="615" y="14"/>
                  </a:lnTo>
                  <a:lnTo>
                    <a:pt x="605" y="6"/>
                  </a:lnTo>
                  <a:lnTo>
                    <a:pt x="598" y="3"/>
                  </a:lnTo>
                  <a:lnTo>
                    <a:pt x="592" y="0"/>
                  </a:lnTo>
                  <a:lnTo>
                    <a:pt x="592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07" name="Freeform 59">
              <a:extLst>
                <a:ext uri="{FF2B5EF4-FFF2-40B4-BE49-F238E27FC236}">
                  <a16:creationId xmlns:a16="http://schemas.microsoft.com/office/drawing/2014/main" id="{3E2E279E-9213-44F6-B537-0135DB95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343"/>
              <a:ext cx="469" cy="429"/>
            </a:xfrm>
            <a:custGeom>
              <a:avLst/>
              <a:gdLst>
                <a:gd name="T0" fmla="*/ 936 w 936"/>
                <a:gd name="T1" fmla="*/ 0 h 859"/>
                <a:gd name="T2" fmla="*/ 678 w 936"/>
                <a:gd name="T3" fmla="*/ 96 h 859"/>
                <a:gd name="T4" fmla="*/ 14 w 936"/>
                <a:gd name="T5" fmla="*/ 692 h 859"/>
                <a:gd name="T6" fmla="*/ 0 w 936"/>
                <a:gd name="T7" fmla="*/ 746 h 859"/>
                <a:gd name="T8" fmla="*/ 1 w 936"/>
                <a:gd name="T9" fmla="*/ 820 h 859"/>
                <a:gd name="T10" fmla="*/ 35 w 936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6" h="859">
                  <a:moveTo>
                    <a:pt x="936" y="0"/>
                  </a:moveTo>
                  <a:lnTo>
                    <a:pt x="678" y="96"/>
                  </a:lnTo>
                  <a:lnTo>
                    <a:pt x="14" y="692"/>
                  </a:lnTo>
                  <a:lnTo>
                    <a:pt x="0" y="746"/>
                  </a:lnTo>
                  <a:lnTo>
                    <a:pt x="1" y="820"/>
                  </a:lnTo>
                  <a:lnTo>
                    <a:pt x="35" y="85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08" name="Freeform 60">
              <a:extLst>
                <a:ext uri="{FF2B5EF4-FFF2-40B4-BE49-F238E27FC236}">
                  <a16:creationId xmlns:a16="http://schemas.microsoft.com/office/drawing/2014/main" id="{5E2D5ABD-8DBB-4CCD-9044-117D7EFED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2382"/>
              <a:ext cx="345" cy="526"/>
            </a:xfrm>
            <a:custGeom>
              <a:avLst/>
              <a:gdLst>
                <a:gd name="T0" fmla="*/ 628 w 690"/>
                <a:gd name="T1" fmla="*/ 70 h 1052"/>
                <a:gd name="T2" fmla="*/ 689 w 690"/>
                <a:gd name="T3" fmla="*/ 0 h 1052"/>
                <a:gd name="T4" fmla="*/ 690 w 690"/>
                <a:gd name="T5" fmla="*/ 404 h 1052"/>
                <a:gd name="T6" fmla="*/ 669 w 690"/>
                <a:gd name="T7" fmla="*/ 492 h 1052"/>
                <a:gd name="T8" fmla="*/ 80 w 690"/>
                <a:gd name="T9" fmla="*/ 1052 h 1052"/>
                <a:gd name="T10" fmla="*/ 0 w 690"/>
                <a:gd name="T11" fmla="*/ 1052 h 1052"/>
                <a:gd name="T12" fmla="*/ 608 w 690"/>
                <a:gd name="T13" fmla="*/ 438 h 1052"/>
                <a:gd name="T14" fmla="*/ 624 w 690"/>
                <a:gd name="T15" fmla="*/ 350 h 1052"/>
                <a:gd name="T16" fmla="*/ 631 w 690"/>
                <a:gd name="T17" fmla="*/ 73 h 1052"/>
                <a:gd name="T18" fmla="*/ 631 w 690"/>
                <a:gd name="T19" fmla="*/ 73 h 1052"/>
                <a:gd name="T20" fmla="*/ 628 w 690"/>
                <a:gd name="T21" fmla="*/ 7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1052">
                  <a:moveTo>
                    <a:pt x="628" y="70"/>
                  </a:moveTo>
                  <a:lnTo>
                    <a:pt x="689" y="0"/>
                  </a:lnTo>
                  <a:lnTo>
                    <a:pt x="690" y="404"/>
                  </a:lnTo>
                  <a:lnTo>
                    <a:pt x="669" y="492"/>
                  </a:lnTo>
                  <a:lnTo>
                    <a:pt x="80" y="1052"/>
                  </a:lnTo>
                  <a:lnTo>
                    <a:pt x="0" y="1052"/>
                  </a:lnTo>
                  <a:lnTo>
                    <a:pt x="608" y="438"/>
                  </a:lnTo>
                  <a:lnTo>
                    <a:pt x="624" y="350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28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09" name="Freeform 61">
              <a:extLst>
                <a:ext uri="{FF2B5EF4-FFF2-40B4-BE49-F238E27FC236}">
                  <a16:creationId xmlns:a16="http://schemas.microsoft.com/office/drawing/2014/main" id="{4796E912-79AA-490F-BFEC-1FDF21B72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2382"/>
              <a:ext cx="345" cy="526"/>
            </a:xfrm>
            <a:custGeom>
              <a:avLst/>
              <a:gdLst>
                <a:gd name="T0" fmla="*/ 628 w 690"/>
                <a:gd name="T1" fmla="*/ 70 h 1052"/>
                <a:gd name="T2" fmla="*/ 689 w 690"/>
                <a:gd name="T3" fmla="*/ 0 h 1052"/>
                <a:gd name="T4" fmla="*/ 690 w 690"/>
                <a:gd name="T5" fmla="*/ 404 h 1052"/>
                <a:gd name="T6" fmla="*/ 669 w 690"/>
                <a:gd name="T7" fmla="*/ 492 h 1052"/>
                <a:gd name="T8" fmla="*/ 80 w 690"/>
                <a:gd name="T9" fmla="*/ 1052 h 1052"/>
                <a:gd name="T10" fmla="*/ 0 w 690"/>
                <a:gd name="T11" fmla="*/ 1052 h 1052"/>
                <a:gd name="T12" fmla="*/ 608 w 690"/>
                <a:gd name="T13" fmla="*/ 438 h 1052"/>
                <a:gd name="T14" fmla="*/ 624 w 690"/>
                <a:gd name="T15" fmla="*/ 350 h 1052"/>
                <a:gd name="T16" fmla="*/ 631 w 690"/>
                <a:gd name="T17" fmla="*/ 73 h 1052"/>
                <a:gd name="T18" fmla="*/ 631 w 690"/>
                <a:gd name="T19" fmla="*/ 73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0" h="1052">
                  <a:moveTo>
                    <a:pt x="628" y="70"/>
                  </a:moveTo>
                  <a:lnTo>
                    <a:pt x="689" y="0"/>
                  </a:lnTo>
                  <a:lnTo>
                    <a:pt x="690" y="404"/>
                  </a:lnTo>
                  <a:lnTo>
                    <a:pt x="669" y="492"/>
                  </a:lnTo>
                  <a:lnTo>
                    <a:pt x="80" y="1052"/>
                  </a:lnTo>
                  <a:lnTo>
                    <a:pt x="0" y="1052"/>
                  </a:lnTo>
                  <a:lnTo>
                    <a:pt x="608" y="438"/>
                  </a:lnTo>
                  <a:lnTo>
                    <a:pt x="624" y="350"/>
                  </a:lnTo>
                  <a:lnTo>
                    <a:pt x="631" y="73"/>
                  </a:lnTo>
                  <a:lnTo>
                    <a:pt x="631" y="7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10" name="Freeform 62">
              <a:extLst>
                <a:ext uri="{FF2B5EF4-FFF2-40B4-BE49-F238E27FC236}">
                  <a16:creationId xmlns:a16="http://schemas.microsoft.com/office/drawing/2014/main" id="{5D255CD7-CD00-41B4-817A-301F94A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2604"/>
              <a:ext cx="366" cy="296"/>
            </a:xfrm>
            <a:custGeom>
              <a:avLst/>
              <a:gdLst>
                <a:gd name="T0" fmla="*/ 596 w 732"/>
                <a:gd name="T1" fmla="*/ 107 h 591"/>
                <a:gd name="T2" fmla="*/ 537 w 732"/>
                <a:gd name="T3" fmla="*/ 147 h 591"/>
                <a:gd name="T4" fmla="*/ 288 w 732"/>
                <a:gd name="T5" fmla="*/ 141 h 591"/>
                <a:gd name="T6" fmla="*/ 186 w 732"/>
                <a:gd name="T7" fmla="*/ 161 h 591"/>
                <a:gd name="T8" fmla="*/ 121 w 732"/>
                <a:gd name="T9" fmla="*/ 209 h 591"/>
                <a:gd name="T10" fmla="*/ 87 w 732"/>
                <a:gd name="T11" fmla="*/ 249 h 591"/>
                <a:gd name="T12" fmla="*/ 56 w 732"/>
                <a:gd name="T13" fmla="*/ 308 h 591"/>
                <a:gd name="T14" fmla="*/ 19 w 732"/>
                <a:gd name="T15" fmla="*/ 430 h 591"/>
                <a:gd name="T16" fmla="*/ 0 w 732"/>
                <a:gd name="T17" fmla="*/ 540 h 591"/>
                <a:gd name="T18" fmla="*/ 62 w 732"/>
                <a:gd name="T19" fmla="*/ 591 h 591"/>
                <a:gd name="T20" fmla="*/ 107 w 732"/>
                <a:gd name="T21" fmla="*/ 452 h 591"/>
                <a:gd name="T22" fmla="*/ 141 w 732"/>
                <a:gd name="T23" fmla="*/ 336 h 591"/>
                <a:gd name="T24" fmla="*/ 181 w 732"/>
                <a:gd name="T25" fmla="*/ 285 h 591"/>
                <a:gd name="T26" fmla="*/ 234 w 732"/>
                <a:gd name="T27" fmla="*/ 234 h 591"/>
                <a:gd name="T28" fmla="*/ 302 w 732"/>
                <a:gd name="T29" fmla="*/ 229 h 591"/>
                <a:gd name="T30" fmla="*/ 441 w 732"/>
                <a:gd name="T31" fmla="*/ 234 h 591"/>
                <a:gd name="T32" fmla="*/ 497 w 732"/>
                <a:gd name="T33" fmla="*/ 229 h 591"/>
                <a:gd name="T34" fmla="*/ 732 w 732"/>
                <a:gd name="T35" fmla="*/ 0 h 591"/>
                <a:gd name="T36" fmla="*/ 596 w 732"/>
                <a:gd name="T37" fmla="*/ 107 h 591"/>
                <a:gd name="T38" fmla="*/ 596 w 732"/>
                <a:gd name="T39" fmla="*/ 107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2" h="591">
                  <a:moveTo>
                    <a:pt x="596" y="107"/>
                  </a:moveTo>
                  <a:lnTo>
                    <a:pt x="537" y="147"/>
                  </a:lnTo>
                  <a:lnTo>
                    <a:pt x="288" y="141"/>
                  </a:lnTo>
                  <a:lnTo>
                    <a:pt x="186" y="161"/>
                  </a:lnTo>
                  <a:lnTo>
                    <a:pt x="121" y="209"/>
                  </a:lnTo>
                  <a:lnTo>
                    <a:pt x="87" y="249"/>
                  </a:lnTo>
                  <a:lnTo>
                    <a:pt x="56" y="308"/>
                  </a:lnTo>
                  <a:lnTo>
                    <a:pt x="19" y="430"/>
                  </a:lnTo>
                  <a:lnTo>
                    <a:pt x="0" y="540"/>
                  </a:lnTo>
                  <a:lnTo>
                    <a:pt x="62" y="591"/>
                  </a:lnTo>
                  <a:lnTo>
                    <a:pt x="107" y="452"/>
                  </a:lnTo>
                  <a:lnTo>
                    <a:pt x="141" y="336"/>
                  </a:lnTo>
                  <a:lnTo>
                    <a:pt x="181" y="285"/>
                  </a:lnTo>
                  <a:lnTo>
                    <a:pt x="234" y="234"/>
                  </a:lnTo>
                  <a:lnTo>
                    <a:pt x="302" y="229"/>
                  </a:lnTo>
                  <a:lnTo>
                    <a:pt x="441" y="234"/>
                  </a:lnTo>
                  <a:lnTo>
                    <a:pt x="497" y="229"/>
                  </a:lnTo>
                  <a:lnTo>
                    <a:pt x="732" y="0"/>
                  </a:lnTo>
                  <a:lnTo>
                    <a:pt x="596" y="107"/>
                  </a:lnTo>
                  <a:lnTo>
                    <a:pt x="596" y="107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11" name="Freeform 63">
              <a:extLst>
                <a:ext uri="{FF2B5EF4-FFF2-40B4-BE49-F238E27FC236}">
                  <a16:creationId xmlns:a16="http://schemas.microsoft.com/office/drawing/2014/main" id="{AF202DB7-D02B-4067-A2E5-DA366A5CC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2604"/>
              <a:ext cx="366" cy="296"/>
            </a:xfrm>
            <a:custGeom>
              <a:avLst/>
              <a:gdLst>
                <a:gd name="T0" fmla="*/ 596 w 732"/>
                <a:gd name="T1" fmla="*/ 107 h 591"/>
                <a:gd name="T2" fmla="*/ 537 w 732"/>
                <a:gd name="T3" fmla="*/ 147 h 591"/>
                <a:gd name="T4" fmla="*/ 288 w 732"/>
                <a:gd name="T5" fmla="*/ 141 h 591"/>
                <a:gd name="T6" fmla="*/ 186 w 732"/>
                <a:gd name="T7" fmla="*/ 161 h 591"/>
                <a:gd name="T8" fmla="*/ 121 w 732"/>
                <a:gd name="T9" fmla="*/ 209 h 591"/>
                <a:gd name="T10" fmla="*/ 87 w 732"/>
                <a:gd name="T11" fmla="*/ 249 h 591"/>
                <a:gd name="T12" fmla="*/ 56 w 732"/>
                <a:gd name="T13" fmla="*/ 308 h 591"/>
                <a:gd name="T14" fmla="*/ 19 w 732"/>
                <a:gd name="T15" fmla="*/ 430 h 591"/>
                <a:gd name="T16" fmla="*/ 0 w 732"/>
                <a:gd name="T17" fmla="*/ 540 h 591"/>
                <a:gd name="T18" fmla="*/ 62 w 732"/>
                <a:gd name="T19" fmla="*/ 591 h 591"/>
                <a:gd name="T20" fmla="*/ 107 w 732"/>
                <a:gd name="T21" fmla="*/ 452 h 591"/>
                <a:gd name="T22" fmla="*/ 141 w 732"/>
                <a:gd name="T23" fmla="*/ 336 h 591"/>
                <a:gd name="T24" fmla="*/ 181 w 732"/>
                <a:gd name="T25" fmla="*/ 285 h 591"/>
                <a:gd name="T26" fmla="*/ 234 w 732"/>
                <a:gd name="T27" fmla="*/ 234 h 591"/>
                <a:gd name="T28" fmla="*/ 302 w 732"/>
                <a:gd name="T29" fmla="*/ 229 h 591"/>
                <a:gd name="T30" fmla="*/ 441 w 732"/>
                <a:gd name="T31" fmla="*/ 234 h 591"/>
                <a:gd name="T32" fmla="*/ 497 w 732"/>
                <a:gd name="T33" fmla="*/ 229 h 591"/>
                <a:gd name="T34" fmla="*/ 732 w 732"/>
                <a:gd name="T35" fmla="*/ 0 h 591"/>
                <a:gd name="T36" fmla="*/ 596 w 732"/>
                <a:gd name="T37" fmla="*/ 107 h 591"/>
                <a:gd name="T38" fmla="*/ 596 w 732"/>
                <a:gd name="T39" fmla="*/ 107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2" h="591">
                  <a:moveTo>
                    <a:pt x="596" y="107"/>
                  </a:moveTo>
                  <a:lnTo>
                    <a:pt x="537" y="147"/>
                  </a:lnTo>
                  <a:lnTo>
                    <a:pt x="288" y="141"/>
                  </a:lnTo>
                  <a:lnTo>
                    <a:pt x="186" y="161"/>
                  </a:lnTo>
                  <a:lnTo>
                    <a:pt x="121" y="209"/>
                  </a:lnTo>
                  <a:lnTo>
                    <a:pt x="87" y="249"/>
                  </a:lnTo>
                  <a:lnTo>
                    <a:pt x="56" y="308"/>
                  </a:lnTo>
                  <a:lnTo>
                    <a:pt x="19" y="430"/>
                  </a:lnTo>
                  <a:lnTo>
                    <a:pt x="0" y="540"/>
                  </a:lnTo>
                  <a:lnTo>
                    <a:pt x="62" y="591"/>
                  </a:lnTo>
                  <a:lnTo>
                    <a:pt x="107" y="452"/>
                  </a:lnTo>
                  <a:lnTo>
                    <a:pt x="141" y="336"/>
                  </a:lnTo>
                  <a:lnTo>
                    <a:pt x="181" y="285"/>
                  </a:lnTo>
                  <a:lnTo>
                    <a:pt x="234" y="234"/>
                  </a:lnTo>
                  <a:lnTo>
                    <a:pt x="302" y="229"/>
                  </a:lnTo>
                  <a:lnTo>
                    <a:pt x="441" y="234"/>
                  </a:lnTo>
                  <a:lnTo>
                    <a:pt x="497" y="229"/>
                  </a:lnTo>
                  <a:lnTo>
                    <a:pt x="732" y="0"/>
                  </a:lnTo>
                  <a:lnTo>
                    <a:pt x="596" y="107"/>
                  </a:lnTo>
                  <a:lnTo>
                    <a:pt x="596" y="10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1312" name="Freeform 64">
              <a:extLst>
                <a:ext uri="{FF2B5EF4-FFF2-40B4-BE49-F238E27FC236}">
                  <a16:creationId xmlns:a16="http://schemas.microsoft.com/office/drawing/2014/main" id="{8E6A7FE4-9EEE-40FC-9C2A-B230288EB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674"/>
              <a:ext cx="282" cy="213"/>
            </a:xfrm>
            <a:custGeom>
              <a:avLst/>
              <a:gdLst>
                <a:gd name="T0" fmla="*/ 563 w 563"/>
                <a:gd name="T1" fmla="*/ 0 h 424"/>
                <a:gd name="T2" fmla="*/ 495 w 563"/>
                <a:gd name="T3" fmla="*/ 34 h 424"/>
                <a:gd name="T4" fmla="*/ 303 w 563"/>
                <a:gd name="T5" fmla="*/ 34 h 424"/>
                <a:gd name="T6" fmla="*/ 187 w 563"/>
                <a:gd name="T7" fmla="*/ 48 h 424"/>
                <a:gd name="T8" fmla="*/ 122 w 563"/>
                <a:gd name="T9" fmla="*/ 88 h 424"/>
                <a:gd name="T10" fmla="*/ 68 w 563"/>
                <a:gd name="T11" fmla="*/ 167 h 424"/>
                <a:gd name="T12" fmla="*/ 40 w 563"/>
                <a:gd name="T13" fmla="*/ 277 h 424"/>
                <a:gd name="T14" fmla="*/ 0 w 563"/>
                <a:gd name="T15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3" h="424">
                  <a:moveTo>
                    <a:pt x="563" y="0"/>
                  </a:moveTo>
                  <a:lnTo>
                    <a:pt x="495" y="34"/>
                  </a:lnTo>
                  <a:lnTo>
                    <a:pt x="303" y="34"/>
                  </a:lnTo>
                  <a:lnTo>
                    <a:pt x="187" y="48"/>
                  </a:lnTo>
                  <a:lnTo>
                    <a:pt x="122" y="88"/>
                  </a:lnTo>
                  <a:lnTo>
                    <a:pt x="68" y="167"/>
                  </a:lnTo>
                  <a:lnTo>
                    <a:pt x="40" y="277"/>
                  </a:lnTo>
                  <a:lnTo>
                    <a:pt x="0" y="42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1313" name="Oval 65">
            <a:extLst>
              <a:ext uri="{FF2B5EF4-FFF2-40B4-BE49-F238E27FC236}">
                <a16:creationId xmlns:a16="http://schemas.microsoft.com/office/drawing/2014/main" id="{BAD44D20-9465-4DDC-992F-CE5126C26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8" y="4895850"/>
            <a:ext cx="69850" cy="714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1314" name="Oval 66">
            <a:extLst>
              <a:ext uri="{FF2B5EF4-FFF2-40B4-BE49-F238E27FC236}">
                <a16:creationId xmlns:a16="http://schemas.microsoft.com/office/drawing/2014/main" id="{584F509E-0A6A-4295-9012-644CAA13A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8" y="4994275"/>
            <a:ext cx="69850" cy="69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1315" name="Oval 67">
            <a:extLst>
              <a:ext uri="{FF2B5EF4-FFF2-40B4-BE49-F238E27FC236}">
                <a16:creationId xmlns:a16="http://schemas.microsoft.com/office/drawing/2014/main" id="{1BC9F8FF-204F-4292-8584-969446297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538" y="4905375"/>
            <a:ext cx="71437" cy="714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1316" name="Oval 68">
            <a:extLst>
              <a:ext uri="{FF2B5EF4-FFF2-40B4-BE49-F238E27FC236}">
                <a16:creationId xmlns:a16="http://schemas.microsoft.com/office/drawing/2014/main" id="{4C1A3C1C-E1AD-4BA8-8805-869839EF8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388" y="4959350"/>
            <a:ext cx="71437" cy="69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0733" name="Group 69">
            <a:extLst>
              <a:ext uri="{FF2B5EF4-FFF2-40B4-BE49-F238E27FC236}">
                <a16:creationId xmlns:a16="http://schemas.microsoft.com/office/drawing/2014/main" id="{A04D2F38-93FA-4FCD-9376-F6E7163D6521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3987800"/>
            <a:ext cx="679450" cy="1047750"/>
            <a:chOff x="1596" y="2380"/>
            <a:chExt cx="428" cy="660"/>
          </a:xfrm>
        </p:grpSpPr>
        <p:sp>
          <p:nvSpPr>
            <p:cNvPr id="181318" name="Freeform 70">
              <a:extLst>
                <a:ext uri="{FF2B5EF4-FFF2-40B4-BE49-F238E27FC236}">
                  <a16:creationId xmlns:a16="http://schemas.microsoft.com/office/drawing/2014/main" id="{398AA989-1216-46F6-8B70-74A6488DB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380"/>
              <a:ext cx="428" cy="660"/>
            </a:xfrm>
            <a:custGeom>
              <a:avLst/>
              <a:gdLst>
                <a:gd name="T0" fmla="*/ 152 w 428"/>
                <a:gd name="T1" fmla="*/ 428 h 660"/>
                <a:gd name="T2" fmla="*/ 196 w 428"/>
                <a:gd name="T3" fmla="*/ 384 h 660"/>
                <a:gd name="T4" fmla="*/ 192 w 428"/>
                <a:gd name="T5" fmla="*/ 284 h 660"/>
                <a:gd name="T6" fmla="*/ 112 w 428"/>
                <a:gd name="T7" fmla="*/ 188 h 660"/>
                <a:gd name="T8" fmla="*/ 264 w 428"/>
                <a:gd name="T9" fmla="*/ 0 h 660"/>
                <a:gd name="T10" fmla="*/ 320 w 428"/>
                <a:gd name="T11" fmla="*/ 4 h 660"/>
                <a:gd name="T12" fmla="*/ 400 w 428"/>
                <a:gd name="T13" fmla="*/ 148 h 660"/>
                <a:gd name="T14" fmla="*/ 428 w 428"/>
                <a:gd name="T15" fmla="*/ 264 h 660"/>
                <a:gd name="T16" fmla="*/ 420 w 428"/>
                <a:gd name="T17" fmla="*/ 380 h 660"/>
                <a:gd name="T18" fmla="*/ 412 w 428"/>
                <a:gd name="T19" fmla="*/ 420 h 660"/>
                <a:gd name="T20" fmla="*/ 328 w 428"/>
                <a:gd name="T21" fmla="*/ 616 h 660"/>
                <a:gd name="T22" fmla="*/ 296 w 428"/>
                <a:gd name="T23" fmla="*/ 640 h 660"/>
                <a:gd name="T24" fmla="*/ 256 w 428"/>
                <a:gd name="T25" fmla="*/ 644 h 660"/>
                <a:gd name="T26" fmla="*/ 92 w 428"/>
                <a:gd name="T27" fmla="*/ 440 h 660"/>
                <a:gd name="T28" fmla="*/ 152 w 428"/>
                <a:gd name="T29" fmla="*/ 428 h 6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8" h="660">
                  <a:moveTo>
                    <a:pt x="152" y="428"/>
                  </a:moveTo>
                  <a:lnTo>
                    <a:pt x="196" y="384"/>
                  </a:lnTo>
                  <a:lnTo>
                    <a:pt x="192" y="284"/>
                  </a:lnTo>
                  <a:lnTo>
                    <a:pt x="112" y="188"/>
                  </a:lnTo>
                  <a:lnTo>
                    <a:pt x="264" y="0"/>
                  </a:lnTo>
                  <a:lnTo>
                    <a:pt x="320" y="4"/>
                  </a:lnTo>
                  <a:cubicBezTo>
                    <a:pt x="346" y="53"/>
                    <a:pt x="376" y="99"/>
                    <a:pt x="400" y="148"/>
                  </a:cubicBezTo>
                  <a:cubicBezTo>
                    <a:pt x="417" y="181"/>
                    <a:pt x="419" y="228"/>
                    <a:pt x="428" y="264"/>
                  </a:cubicBezTo>
                  <a:cubicBezTo>
                    <a:pt x="423" y="304"/>
                    <a:pt x="426" y="340"/>
                    <a:pt x="420" y="380"/>
                  </a:cubicBezTo>
                  <a:cubicBezTo>
                    <a:pt x="418" y="393"/>
                    <a:pt x="412" y="420"/>
                    <a:pt x="412" y="420"/>
                  </a:cubicBezTo>
                  <a:cubicBezTo>
                    <a:pt x="406" y="489"/>
                    <a:pt x="390" y="575"/>
                    <a:pt x="328" y="616"/>
                  </a:cubicBezTo>
                  <a:cubicBezTo>
                    <a:pt x="323" y="623"/>
                    <a:pt x="306" y="660"/>
                    <a:pt x="296" y="640"/>
                  </a:cubicBezTo>
                  <a:lnTo>
                    <a:pt x="256" y="644"/>
                  </a:lnTo>
                  <a:cubicBezTo>
                    <a:pt x="87" y="439"/>
                    <a:pt x="0" y="440"/>
                    <a:pt x="92" y="440"/>
                  </a:cubicBezTo>
                  <a:lnTo>
                    <a:pt x="152" y="42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rgbClr val="838383"/>
                </a:gs>
                <a:gs pos="100000">
                  <a:schemeClr val="bg2"/>
                </a:gs>
              </a:gsLst>
              <a:lin ang="5400000" scaled="1"/>
            </a:gradFill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319" name="Freeform 71">
              <a:extLst>
                <a:ext uri="{FF2B5EF4-FFF2-40B4-BE49-F238E27FC236}">
                  <a16:creationId xmlns:a16="http://schemas.microsoft.com/office/drawing/2014/main" id="{DDB4E198-CD32-4009-B838-270AB798C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433"/>
              <a:ext cx="171" cy="245"/>
            </a:xfrm>
            <a:custGeom>
              <a:avLst/>
              <a:gdLst>
                <a:gd name="T0" fmla="*/ 27 w 171"/>
                <a:gd name="T1" fmla="*/ 187 h 245"/>
                <a:gd name="T2" fmla="*/ 95 w 171"/>
                <a:gd name="T3" fmla="*/ 103 h 245"/>
                <a:gd name="T4" fmla="*/ 151 w 171"/>
                <a:gd name="T5" fmla="*/ 39 h 245"/>
                <a:gd name="T6" fmla="*/ 167 w 171"/>
                <a:gd name="T7" fmla="*/ 19 h 245"/>
                <a:gd name="T8" fmla="*/ 123 w 171"/>
                <a:gd name="T9" fmla="*/ 87 h 245"/>
                <a:gd name="T10" fmla="*/ 67 w 171"/>
                <a:gd name="T11" fmla="*/ 171 h 245"/>
                <a:gd name="T12" fmla="*/ 47 w 171"/>
                <a:gd name="T13" fmla="*/ 195 h 245"/>
                <a:gd name="T14" fmla="*/ 23 w 171"/>
                <a:gd name="T15" fmla="*/ 211 h 245"/>
                <a:gd name="T16" fmla="*/ 27 w 171"/>
                <a:gd name="T17" fmla="*/ 187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" h="245">
                  <a:moveTo>
                    <a:pt x="27" y="187"/>
                  </a:moveTo>
                  <a:cubicBezTo>
                    <a:pt x="47" y="156"/>
                    <a:pt x="69" y="129"/>
                    <a:pt x="95" y="103"/>
                  </a:cubicBezTo>
                  <a:cubicBezTo>
                    <a:pt x="100" y="87"/>
                    <a:pt x="136" y="49"/>
                    <a:pt x="151" y="39"/>
                  </a:cubicBezTo>
                  <a:cubicBezTo>
                    <a:pt x="153" y="33"/>
                    <a:pt x="162" y="0"/>
                    <a:pt x="167" y="19"/>
                  </a:cubicBezTo>
                  <a:cubicBezTo>
                    <a:pt x="171" y="37"/>
                    <a:pt x="138" y="77"/>
                    <a:pt x="123" y="87"/>
                  </a:cubicBezTo>
                  <a:cubicBezTo>
                    <a:pt x="104" y="115"/>
                    <a:pt x="89" y="145"/>
                    <a:pt x="67" y="171"/>
                  </a:cubicBezTo>
                  <a:cubicBezTo>
                    <a:pt x="60" y="179"/>
                    <a:pt x="55" y="188"/>
                    <a:pt x="47" y="195"/>
                  </a:cubicBezTo>
                  <a:cubicBezTo>
                    <a:pt x="40" y="201"/>
                    <a:pt x="23" y="211"/>
                    <a:pt x="23" y="211"/>
                  </a:cubicBezTo>
                  <a:cubicBezTo>
                    <a:pt x="0" y="245"/>
                    <a:pt x="26" y="189"/>
                    <a:pt x="27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734" name="Group 72">
            <a:extLst>
              <a:ext uri="{FF2B5EF4-FFF2-40B4-BE49-F238E27FC236}">
                <a16:creationId xmlns:a16="http://schemas.microsoft.com/office/drawing/2014/main" id="{45FDD134-1E01-46E4-8044-CFCDC8426337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4006850"/>
            <a:ext cx="679450" cy="1047750"/>
            <a:chOff x="1596" y="2380"/>
            <a:chExt cx="428" cy="660"/>
          </a:xfrm>
        </p:grpSpPr>
        <p:sp>
          <p:nvSpPr>
            <p:cNvPr id="181321" name="Freeform 73">
              <a:extLst>
                <a:ext uri="{FF2B5EF4-FFF2-40B4-BE49-F238E27FC236}">
                  <a16:creationId xmlns:a16="http://schemas.microsoft.com/office/drawing/2014/main" id="{8103F51E-3481-49EB-B829-94AD4D2D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380"/>
              <a:ext cx="428" cy="660"/>
            </a:xfrm>
            <a:custGeom>
              <a:avLst/>
              <a:gdLst>
                <a:gd name="T0" fmla="*/ 152 w 428"/>
                <a:gd name="T1" fmla="*/ 428 h 660"/>
                <a:gd name="T2" fmla="*/ 196 w 428"/>
                <a:gd name="T3" fmla="*/ 384 h 660"/>
                <a:gd name="T4" fmla="*/ 192 w 428"/>
                <a:gd name="T5" fmla="*/ 284 h 660"/>
                <a:gd name="T6" fmla="*/ 112 w 428"/>
                <a:gd name="T7" fmla="*/ 188 h 660"/>
                <a:gd name="T8" fmla="*/ 264 w 428"/>
                <a:gd name="T9" fmla="*/ 0 h 660"/>
                <a:gd name="T10" fmla="*/ 320 w 428"/>
                <a:gd name="T11" fmla="*/ 4 h 660"/>
                <a:gd name="T12" fmla="*/ 400 w 428"/>
                <a:gd name="T13" fmla="*/ 148 h 660"/>
                <a:gd name="T14" fmla="*/ 428 w 428"/>
                <a:gd name="T15" fmla="*/ 264 h 660"/>
                <a:gd name="T16" fmla="*/ 420 w 428"/>
                <a:gd name="T17" fmla="*/ 380 h 660"/>
                <a:gd name="T18" fmla="*/ 412 w 428"/>
                <a:gd name="T19" fmla="*/ 420 h 660"/>
                <a:gd name="T20" fmla="*/ 328 w 428"/>
                <a:gd name="T21" fmla="*/ 616 h 660"/>
                <a:gd name="T22" fmla="*/ 296 w 428"/>
                <a:gd name="T23" fmla="*/ 640 h 660"/>
                <a:gd name="T24" fmla="*/ 256 w 428"/>
                <a:gd name="T25" fmla="*/ 644 h 660"/>
                <a:gd name="T26" fmla="*/ 92 w 428"/>
                <a:gd name="T27" fmla="*/ 440 h 660"/>
                <a:gd name="T28" fmla="*/ 152 w 428"/>
                <a:gd name="T29" fmla="*/ 428 h 6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8" h="660">
                  <a:moveTo>
                    <a:pt x="152" y="428"/>
                  </a:moveTo>
                  <a:lnTo>
                    <a:pt x="196" y="384"/>
                  </a:lnTo>
                  <a:lnTo>
                    <a:pt x="192" y="284"/>
                  </a:lnTo>
                  <a:lnTo>
                    <a:pt x="112" y="188"/>
                  </a:lnTo>
                  <a:lnTo>
                    <a:pt x="264" y="0"/>
                  </a:lnTo>
                  <a:lnTo>
                    <a:pt x="320" y="4"/>
                  </a:lnTo>
                  <a:cubicBezTo>
                    <a:pt x="346" y="53"/>
                    <a:pt x="376" y="99"/>
                    <a:pt x="400" y="148"/>
                  </a:cubicBezTo>
                  <a:cubicBezTo>
                    <a:pt x="417" y="181"/>
                    <a:pt x="419" y="228"/>
                    <a:pt x="428" y="264"/>
                  </a:cubicBezTo>
                  <a:cubicBezTo>
                    <a:pt x="423" y="304"/>
                    <a:pt x="426" y="340"/>
                    <a:pt x="420" y="380"/>
                  </a:cubicBezTo>
                  <a:cubicBezTo>
                    <a:pt x="418" y="393"/>
                    <a:pt x="412" y="420"/>
                    <a:pt x="412" y="420"/>
                  </a:cubicBezTo>
                  <a:cubicBezTo>
                    <a:pt x="406" y="489"/>
                    <a:pt x="390" y="575"/>
                    <a:pt x="328" y="616"/>
                  </a:cubicBezTo>
                  <a:cubicBezTo>
                    <a:pt x="323" y="623"/>
                    <a:pt x="306" y="660"/>
                    <a:pt x="296" y="640"/>
                  </a:cubicBezTo>
                  <a:lnTo>
                    <a:pt x="256" y="644"/>
                  </a:lnTo>
                  <a:cubicBezTo>
                    <a:pt x="87" y="439"/>
                    <a:pt x="0" y="440"/>
                    <a:pt x="92" y="440"/>
                  </a:cubicBezTo>
                  <a:lnTo>
                    <a:pt x="152" y="42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rgbClr val="838383"/>
                </a:gs>
                <a:gs pos="100000">
                  <a:schemeClr val="bg2"/>
                </a:gs>
              </a:gsLst>
              <a:lin ang="5400000" scaled="1"/>
            </a:gradFill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322" name="Freeform 74">
              <a:extLst>
                <a:ext uri="{FF2B5EF4-FFF2-40B4-BE49-F238E27FC236}">
                  <a16:creationId xmlns:a16="http://schemas.microsoft.com/office/drawing/2014/main" id="{F89290D0-1CE6-468A-A5E8-8A02E743C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433"/>
              <a:ext cx="171" cy="245"/>
            </a:xfrm>
            <a:custGeom>
              <a:avLst/>
              <a:gdLst>
                <a:gd name="T0" fmla="*/ 27 w 171"/>
                <a:gd name="T1" fmla="*/ 187 h 245"/>
                <a:gd name="T2" fmla="*/ 95 w 171"/>
                <a:gd name="T3" fmla="*/ 103 h 245"/>
                <a:gd name="T4" fmla="*/ 151 w 171"/>
                <a:gd name="T5" fmla="*/ 39 h 245"/>
                <a:gd name="T6" fmla="*/ 167 w 171"/>
                <a:gd name="T7" fmla="*/ 19 h 245"/>
                <a:gd name="T8" fmla="*/ 123 w 171"/>
                <a:gd name="T9" fmla="*/ 87 h 245"/>
                <a:gd name="T10" fmla="*/ 67 w 171"/>
                <a:gd name="T11" fmla="*/ 171 h 245"/>
                <a:gd name="T12" fmla="*/ 47 w 171"/>
                <a:gd name="T13" fmla="*/ 195 h 245"/>
                <a:gd name="T14" fmla="*/ 23 w 171"/>
                <a:gd name="T15" fmla="*/ 211 h 245"/>
                <a:gd name="T16" fmla="*/ 27 w 171"/>
                <a:gd name="T17" fmla="*/ 187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" h="245">
                  <a:moveTo>
                    <a:pt x="27" y="187"/>
                  </a:moveTo>
                  <a:cubicBezTo>
                    <a:pt x="47" y="156"/>
                    <a:pt x="69" y="129"/>
                    <a:pt x="95" y="103"/>
                  </a:cubicBezTo>
                  <a:cubicBezTo>
                    <a:pt x="100" y="87"/>
                    <a:pt x="136" y="49"/>
                    <a:pt x="151" y="39"/>
                  </a:cubicBezTo>
                  <a:cubicBezTo>
                    <a:pt x="153" y="33"/>
                    <a:pt x="162" y="0"/>
                    <a:pt x="167" y="19"/>
                  </a:cubicBezTo>
                  <a:cubicBezTo>
                    <a:pt x="171" y="37"/>
                    <a:pt x="138" y="77"/>
                    <a:pt x="123" y="87"/>
                  </a:cubicBezTo>
                  <a:cubicBezTo>
                    <a:pt x="104" y="115"/>
                    <a:pt x="89" y="145"/>
                    <a:pt x="67" y="171"/>
                  </a:cubicBezTo>
                  <a:cubicBezTo>
                    <a:pt x="60" y="179"/>
                    <a:pt x="55" y="188"/>
                    <a:pt x="47" y="195"/>
                  </a:cubicBezTo>
                  <a:cubicBezTo>
                    <a:pt x="40" y="201"/>
                    <a:pt x="23" y="211"/>
                    <a:pt x="23" y="211"/>
                  </a:cubicBezTo>
                  <a:cubicBezTo>
                    <a:pt x="0" y="245"/>
                    <a:pt x="26" y="189"/>
                    <a:pt x="27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735" name="Group 75">
            <a:extLst>
              <a:ext uri="{FF2B5EF4-FFF2-40B4-BE49-F238E27FC236}">
                <a16:creationId xmlns:a16="http://schemas.microsoft.com/office/drawing/2014/main" id="{0BA3BA4D-D27E-4016-8DAB-3B3DC59226BA}"/>
              </a:ext>
            </a:extLst>
          </p:cNvPr>
          <p:cNvGrpSpPr>
            <a:grpSpLocks/>
          </p:cNvGrpSpPr>
          <p:nvPr/>
        </p:nvGrpSpPr>
        <p:grpSpPr bwMode="auto">
          <a:xfrm rot="-389967">
            <a:off x="2776538" y="3865563"/>
            <a:ext cx="869950" cy="966787"/>
            <a:chOff x="4694" y="2652"/>
            <a:chExt cx="442" cy="531"/>
          </a:xfrm>
        </p:grpSpPr>
        <p:sp>
          <p:nvSpPr>
            <p:cNvPr id="181324" name="Freeform 76">
              <a:extLst>
                <a:ext uri="{FF2B5EF4-FFF2-40B4-BE49-F238E27FC236}">
                  <a16:creationId xmlns:a16="http://schemas.microsoft.com/office/drawing/2014/main" id="{9AE798F3-0D01-48A2-80D9-D3CF3D842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671"/>
              <a:ext cx="195" cy="405"/>
            </a:xfrm>
            <a:custGeom>
              <a:avLst/>
              <a:gdLst>
                <a:gd name="T0" fmla="*/ 21 w 123"/>
                <a:gd name="T1" fmla="*/ 238 h 255"/>
                <a:gd name="T2" fmla="*/ 68 w 123"/>
                <a:gd name="T3" fmla="*/ 133 h 255"/>
                <a:gd name="T4" fmla="*/ 59 w 123"/>
                <a:gd name="T5" fmla="*/ 105 h 255"/>
                <a:gd name="T6" fmla="*/ 59 w 123"/>
                <a:gd name="T7" fmla="*/ 76 h 255"/>
                <a:gd name="T8" fmla="*/ 125 w 123"/>
                <a:gd name="T9" fmla="*/ 0 h 255"/>
                <a:gd name="T10" fmla="*/ 182 w 123"/>
                <a:gd name="T11" fmla="*/ 76 h 255"/>
                <a:gd name="T12" fmla="*/ 144 w 123"/>
                <a:gd name="T13" fmla="*/ 295 h 255"/>
                <a:gd name="T14" fmla="*/ 106 w 123"/>
                <a:gd name="T15" fmla="*/ 353 h 255"/>
                <a:gd name="T16" fmla="*/ 49 w 123"/>
                <a:gd name="T17" fmla="*/ 391 h 255"/>
                <a:gd name="T18" fmla="*/ 40 w 123"/>
                <a:gd name="T19" fmla="*/ 334 h 255"/>
                <a:gd name="T20" fmla="*/ 21 w 123"/>
                <a:gd name="T21" fmla="*/ 276 h 255"/>
                <a:gd name="T22" fmla="*/ 21 w 123"/>
                <a:gd name="T23" fmla="*/ 238 h 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" h="255">
                  <a:moveTo>
                    <a:pt x="13" y="150"/>
                  </a:moveTo>
                  <a:cubicBezTo>
                    <a:pt x="45" y="139"/>
                    <a:pt x="38" y="117"/>
                    <a:pt x="43" y="84"/>
                  </a:cubicBezTo>
                  <a:cubicBezTo>
                    <a:pt x="41" y="78"/>
                    <a:pt x="41" y="70"/>
                    <a:pt x="37" y="66"/>
                  </a:cubicBezTo>
                  <a:cubicBezTo>
                    <a:pt x="22" y="51"/>
                    <a:pt x="2" y="71"/>
                    <a:pt x="37" y="48"/>
                  </a:cubicBezTo>
                  <a:cubicBezTo>
                    <a:pt x="65" y="6"/>
                    <a:pt x="49" y="20"/>
                    <a:pt x="79" y="0"/>
                  </a:cubicBezTo>
                  <a:cubicBezTo>
                    <a:pt x="101" y="14"/>
                    <a:pt x="101" y="27"/>
                    <a:pt x="115" y="48"/>
                  </a:cubicBezTo>
                  <a:cubicBezTo>
                    <a:pt x="123" y="81"/>
                    <a:pt x="108" y="155"/>
                    <a:pt x="91" y="186"/>
                  </a:cubicBezTo>
                  <a:cubicBezTo>
                    <a:pt x="84" y="199"/>
                    <a:pt x="79" y="214"/>
                    <a:pt x="67" y="222"/>
                  </a:cubicBezTo>
                  <a:cubicBezTo>
                    <a:pt x="55" y="230"/>
                    <a:pt x="31" y="246"/>
                    <a:pt x="31" y="246"/>
                  </a:cubicBezTo>
                  <a:cubicBezTo>
                    <a:pt x="0" y="200"/>
                    <a:pt x="30" y="255"/>
                    <a:pt x="25" y="210"/>
                  </a:cubicBezTo>
                  <a:cubicBezTo>
                    <a:pt x="24" y="197"/>
                    <a:pt x="13" y="187"/>
                    <a:pt x="13" y="174"/>
                  </a:cubicBezTo>
                  <a:cubicBezTo>
                    <a:pt x="13" y="166"/>
                    <a:pt x="13" y="158"/>
                    <a:pt x="13" y="15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rgbClr val="838383"/>
                </a:gs>
                <a:gs pos="100000">
                  <a:schemeClr val="bg2"/>
                </a:gs>
              </a:gsLst>
              <a:lin ang="5400000" scaled="1"/>
            </a:gradFill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325" name="Freeform 77">
              <a:extLst>
                <a:ext uri="{FF2B5EF4-FFF2-40B4-BE49-F238E27FC236}">
                  <a16:creationId xmlns:a16="http://schemas.microsoft.com/office/drawing/2014/main" id="{691AB39C-9AEF-4272-ACEE-94A480F8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649"/>
              <a:ext cx="208" cy="429"/>
            </a:xfrm>
            <a:custGeom>
              <a:avLst/>
              <a:gdLst>
                <a:gd name="T0" fmla="*/ 13 w 131"/>
                <a:gd name="T1" fmla="*/ 400 h 270"/>
                <a:gd name="T2" fmla="*/ 38 w 131"/>
                <a:gd name="T3" fmla="*/ 426 h 270"/>
                <a:gd name="T4" fmla="*/ 76 w 131"/>
                <a:gd name="T5" fmla="*/ 413 h 270"/>
                <a:gd name="T6" fmla="*/ 95 w 131"/>
                <a:gd name="T7" fmla="*/ 407 h 270"/>
                <a:gd name="T8" fmla="*/ 159 w 131"/>
                <a:gd name="T9" fmla="*/ 330 h 270"/>
                <a:gd name="T10" fmla="*/ 191 w 131"/>
                <a:gd name="T11" fmla="*/ 254 h 270"/>
                <a:gd name="T12" fmla="*/ 197 w 131"/>
                <a:gd name="T13" fmla="*/ 153 h 270"/>
                <a:gd name="T14" fmla="*/ 152 w 131"/>
                <a:gd name="T15" fmla="*/ 25 h 270"/>
                <a:gd name="T16" fmla="*/ 114 w 131"/>
                <a:gd name="T17" fmla="*/ 0 h 270"/>
                <a:gd name="T18" fmla="*/ 95 w 131"/>
                <a:gd name="T19" fmla="*/ 13 h 270"/>
                <a:gd name="T20" fmla="*/ 102 w 131"/>
                <a:gd name="T21" fmla="*/ 32 h 270"/>
                <a:gd name="T22" fmla="*/ 152 w 131"/>
                <a:gd name="T23" fmla="*/ 108 h 270"/>
                <a:gd name="T24" fmla="*/ 76 w 131"/>
                <a:gd name="T25" fmla="*/ 343 h 270"/>
                <a:gd name="T26" fmla="*/ 19 w 131"/>
                <a:gd name="T27" fmla="*/ 381 h 270"/>
                <a:gd name="T28" fmla="*/ 0 w 131"/>
                <a:gd name="T29" fmla="*/ 394 h 270"/>
                <a:gd name="T30" fmla="*/ 13 w 131"/>
                <a:gd name="T31" fmla="*/ 400 h 2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270">
                  <a:moveTo>
                    <a:pt x="8" y="252"/>
                  </a:moveTo>
                  <a:cubicBezTo>
                    <a:pt x="11" y="261"/>
                    <a:pt x="10" y="270"/>
                    <a:pt x="24" y="268"/>
                  </a:cubicBezTo>
                  <a:cubicBezTo>
                    <a:pt x="32" y="267"/>
                    <a:pt x="40" y="263"/>
                    <a:pt x="48" y="260"/>
                  </a:cubicBezTo>
                  <a:cubicBezTo>
                    <a:pt x="52" y="259"/>
                    <a:pt x="60" y="256"/>
                    <a:pt x="60" y="256"/>
                  </a:cubicBezTo>
                  <a:cubicBezTo>
                    <a:pt x="71" y="245"/>
                    <a:pt x="94" y="225"/>
                    <a:pt x="100" y="208"/>
                  </a:cubicBezTo>
                  <a:cubicBezTo>
                    <a:pt x="106" y="189"/>
                    <a:pt x="110" y="176"/>
                    <a:pt x="120" y="160"/>
                  </a:cubicBezTo>
                  <a:cubicBezTo>
                    <a:pt x="125" y="139"/>
                    <a:pt x="131" y="118"/>
                    <a:pt x="124" y="96"/>
                  </a:cubicBezTo>
                  <a:cubicBezTo>
                    <a:pt x="119" y="62"/>
                    <a:pt x="115" y="44"/>
                    <a:pt x="96" y="16"/>
                  </a:cubicBezTo>
                  <a:cubicBezTo>
                    <a:pt x="91" y="8"/>
                    <a:pt x="72" y="0"/>
                    <a:pt x="72" y="0"/>
                  </a:cubicBezTo>
                  <a:cubicBezTo>
                    <a:pt x="68" y="3"/>
                    <a:pt x="62" y="4"/>
                    <a:pt x="60" y="8"/>
                  </a:cubicBezTo>
                  <a:cubicBezTo>
                    <a:pt x="58" y="12"/>
                    <a:pt x="62" y="16"/>
                    <a:pt x="64" y="20"/>
                  </a:cubicBezTo>
                  <a:cubicBezTo>
                    <a:pt x="75" y="36"/>
                    <a:pt x="85" y="52"/>
                    <a:pt x="96" y="68"/>
                  </a:cubicBezTo>
                  <a:cubicBezTo>
                    <a:pt x="105" y="125"/>
                    <a:pt x="78" y="171"/>
                    <a:pt x="48" y="216"/>
                  </a:cubicBezTo>
                  <a:cubicBezTo>
                    <a:pt x="48" y="216"/>
                    <a:pt x="18" y="236"/>
                    <a:pt x="12" y="240"/>
                  </a:cubicBezTo>
                  <a:cubicBezTo>
                    <a:pt x="8" y="243"/>
                    <a:pt x="0" y="248"/>
                    <a:pt x="0" y="248"/>
                  </a:cubicBezTo>
                  <a:cubicBezTo>
                    <a:pt x="9" y="262"/>
                    <a:pt x="8" y="265"/>
                    <a:pt x="8" y="25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rgbClr val="838383"/>
                </a:gs>
                <a:gs pos="100000">
                  <a:schemeClr val="bg2"/>
                </a:gs>
              </a:gsLst>
              <a:lin ang="5400000" scaled="1"/>
            </a:gradFill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326" name="Freeform 78">
              <a:extLst>
                <a:ext uri="{FF2B5EF4-FFF2-40B4-BE49-F238E27FC236}">
                  <a16:creationId xmlns:a16="http://schemas.microsoft.com/office/drawing/2014/main" id="{44194ECD-C787-4F45-8648-29D708B22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2677"/>
              <a:ext cx="208" cy="429"/>
            </a:xfrm>
            <a:custGeom>
              <a:avLst/>
              <a:gdLst>
                <a:gd name="T0" fmla="*/ 13 w 131"/>
                <a:gd name="T1" fmla="*/ 400 h 270"/>
                <a:gd name="T2" fmla="*/ 38 w 131"/>
                <a:gd name="T3" fmla="*/ 426 h 270"/>
                <a:gd name="T4" fmla="*/ 76 w 131"/>
                <a:gd name="T5" fmla="*/ 413 h 270"/>
                <a:gd name="T6" fmla="*/ 95 w 131"/>
                <a:gd name="T7" fmla="*/ 407 h 270"/>
                <a:gd name="T8" fmla="*/ 159 w 131"/>
                <a:gd name="T9" fmla="*/ 330 h 270"/>
                <a:gd name="T10" fmla="*/ 191 w 131"/>
                <a:gd name="T11" fmla="*/ 254 h 270"/>
                <a:gd name="T12" fmla="*/ 197 w 131"/>
                <a:gd name="T13" fmla="*/ 153 h 270"/>
                <a:gd name="T14" fmla="*/ 152 w 131"/>
                <a:gd name="T15" fmla="*/ 25 h 270"/>
                <a:gd name="T16" fmla="*/ 114 w 131"/>
                <a:gd name="T17" fmla="*/ 0 h 270"/>
                <a:gd name="T18" fmla="*/ 95 w 131"/>
                <a:gd name="T19" fmla="*/ 13 h 270"/>
                <a:gd name="T20" fmla="*/ 102 w 131"/>
                <a:gd name="T21" fmla="*/ 32 h 270"/>
                <a:gd name="T22" fmla="*/ 152 w 131"/>
                <a:gd name="T23" fmla="*/ 108 h 270"/>
                <a:gd name="T24" fmla="*/ 76 w 131"/>
                <a:gd name="T25" fmla="*/ 343 h 270"/>
                <a:gd name="T26" fmla="*/ 19 w 131"/>
                <a:gd name="T27" fmla="*/ 381 h 270"/>
                <a:gd name="T28" fmla="*/ 0 w 131"/>
                <a:gd name="T29" fmla="*/ 394 h 270"/>
                <a:gd name="T30" fmla="*/ 13 w 131"/>
                <a:gd name="T31" fmla="*/ 400 h 2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270">
                  <a:moveTo>
                    <a:pt x="8" y="252"/>
                  </a:moveTo>
                  <a:cubicBezTo>
                    <a:pt x="11" y="261"/>
                    <a:pt x="10" y="270"/>
                    <a:pt x="24" y="268"/>
                  </a:cubicBezTo>
                  <a:cubicBezTo>
                    <a:pt x="32" y="267"/>
                    <a:pt x="40" y="263"/>
                    <a:pt x="48" y="260"/>
                  </a:cubicBezTo>
                  <a:cubicBezTo>
                    <a:pt x="52" y="259"/>
                    <a:pt x="60" y="256"/>
                    <a:pt x="60" y="256"/>
                  </a:cubicBezTo>
                  <a:cubicBezTo>
                    <a:pt x="71" y="245"/>
                    <a:pt x="94" y="225"/>
                    <a:pt x="100" y="208"/>
                  </a:cubicBezTo>
                  <a:cubicBezTo>
                    <a:pt x="106" y="189"/>
                    <a:pt x="110" y="176"/>
                    <a:pt x="120" y="160"/>
                  </a:cubicBezTo>
                  <a:cubicBezTo>
                    <a:pt x="125" y="139"/>
                    <a:pt x="131" y="118"/>
                    <a:pt x="124" y="96"/>
                  </a:cubicBezTo>
                  <a:cubicBezTo>
                    <a:pt x="119" y="62"/>
                    <a:pt x="115" y="44"/>
                    <a:pt x="96" y="16"/>
                  </a:cubicBezTo>
                  <a:cubicBezTo>
                    <a:pt x="91" y="8"/>
                    <a:pt x="72" y="0"/>
                    <a:pt x="72" y="0"/>
                  </a:cubicBezTo>
                  <a:cubicBezTo>
                    <a:pt x="68" y="3"/>
                    <a:pt x="62" y="4"/>
                    <a:pt x="60" y="8"/>
                  </a:cubicBezTo>
                  <a:cubicBezTo>
                    <a:pt x="58" y="12"/>
                    <a:pt x="62" y="16"/>
                    <a:pt x="64" y="20"/>
                  </a:cubicBezTo>
                  <a:cubicBezTo>
                    <a:pt x="75" y="36"/>
                    <a:pt x="85" y="52"/>
                    <a:pt x="96" y="68"/>
                  </a:cubicBezTo>
                  <a:cubicBezTo>
                    <a:pt x="105" y="125"/>
                    <a:pt x="78" y="171"/>
                    <a:pt x="48" y="216"/>
                  </a:cubicBezTo>
                  <a:cubicBezTo>
                    <a:pt x="48" y="216"/>
                    <a:pt x="18" y="236"/>
                    <a:pt x="12" y="240"/>
                  </a:cubicBezTo>
                  <a:cubicBezTo>
                    <a:pt x="8" y="243"/>
                    <a:pt x="0" y="248"/>
                    <a:pt x="0" y="248"/>
                  </a:cubicBezTo>
                  <a:cubicBezTo>
                    <a:pt x="9" y="262"/>
                    <a:pt x="8" y="265"/>
                    <a:pt x="8" y="25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rgbClr val="838383"/>
                </a:gs>
                <a:gs pos="100000">
                  <a:schemeClr val="bg2"/>
                </a:gs>
              </a:gsLst>
              <a:lin ang="5400000" scaled="1"/>
            </a:gradFill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327" name="Freeform 79">
              <a:extLst>
                <a:ext uri="{FF2B5EF4-FFF2-40B4-BE49-F238E27FC236}">
                  <a16:creationId xmlns:a16="http://schemas.microsoft.com/office/drawing/2014/main" id="{B66C6865-29DA-4DC8-87AE-5E57AAF1C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" y="2699"/>
              <a:ext cx="208" cy="432"/>
            </a:xfrm>
            <a:custGeom>
              <a:avLst/>
              <a:gdLst>
                <a:gd name="T0" fmla="*/ 13 w 131"/>
                <a:gd name="T1" fmla="*/ 401 h 270"/>
                <a:gd name="T2" fmla="*/ 38 w 131"/>
                <a:gd name="T3" fmla="*/ 427 h 270"/>
                <a:gd name="T4" fmla="*/ 76 w 131"/>
                <a:gd name="T5" fmla="*/ 414 h 270"/>
                <a:gd name="T6" fmla="*/ 95 w 131"/>
                <a:gd name="T7" fmla="*/ 408 h 270"/>
                <a:gd name="T8" fmla="*/ 159 w 131"/>
                <a:gd name="T9" fmla="*/ 331 h 270"/>
                <a:gd name="T10" fmla="*/ 191 w 131"/>
                <a:gd name="T11" fmla="*/ 255 h 270"/>
                <a:gd name="T12" fmla="*/ 197 w 131"/>
                <a:gd name="T13" fmla="*/ 153 h 270"/>
                <a:gd name="T14" fmla="*/ 152 w 131"/>
                <a:gd name="T15" fmla="*/ 25 h 270"/>
                <a:gd name="T16" fmla="*/ 114 w 131"/>
                <a:gd name="T17" fmla="*/ 0 h 270"/>
                <a:gd name="T18" fmla="*/ 95 w 131"/>
                <a:gd name="T19" fmla="*/ 13 h 270"/>
                <a:gd name="T20" fmla="*/ 102 w 131"/>
                <a:gd name="T21" fmla="*/ 32 h 270"/>
                <a:gd name="T22" fmla="*/ 152 w 131"/>
                <a:gd name="T23" fmla="*/ 108 h 270"/>
                <a:gd name="T24" fmla="*/ 76 w 131"/>
                <a:gd name="T25" fmla="*/ 344 h 270"/>
                <a:gd name="T26" fmla="*/ 19 w 131"/>
                <a:gd name="T27" fmla="*/ 382 h 270"/>
                <a:gd name="T28" fmla="*/ 0 w 131"/>
                <a:gd name="T29" fmla="*/ 395 h 270"/>
                <a:gd name="T30" fmla="*/ 13 w 131"/>
                <a:gd name="T31" fmla="*/ 401 h 2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270">
                  <a:moveTo>
                    <a:pt x="8" y="252"/>
                  </a:moveTo>
                  <a:cubicBezTo>
                    <a:pt x="11" y="261"/>
                    <a:pt x="10" y="270"/>
                    <a:pt x="24" y="268"/>
                  </a:cubicBezTo>
                  <a:cubicBezTo>
                    <a:pt x="32" y="267"/>
                    <a:pt x="40" y="263"/>
                    <a:pt x="48" y="260"/>
                  </a:cubicBezTo>
                  <a:cubicBezTo>
                    <a:pt x="52" y="259"/>
                    <a:pt x="60" y="256"/>
                    <a:pt x="60" y="256"/>
                  </a:cubicBezTo>
                  <a:cubicBezTo>
                    <a:pt x="71" y="245"/>
                    <a:pt x="94" y="225"/>
                    <a:pt x="100" y="208"/>
                  </a:cubicBezTo>
                  <a:cubicBezTo>
                    <a:pt x="106" y="189"/>
                    <a:pt x="110" y="176"/>
                    <a:pt x="120" y="160"/>
                  </a:cubicBezTo>
                  <a:cubicBezTo>
                    <a:pt x="125" y="139"/>
                    <a:pt x="131" y="118"/>
                    <a:pt x="124" y="96"/>
                  </a:cubicBezTo>
                  <a:cubicBezTo>
                    <a:pt x="119" y="62"/>
                    <a:pt x="115" y="44"/>
                    <a:pt x="96" y="16"/>
                  </a:cubicBezTo>
                  <a:cubicBezTo>
                    <a:pt x="91" y="8"/>
                    <a:pt x="72" y="0"/>
                    <a:pt x="72" y="0"/>
                  </a:cubicBezTo>
                  <a:cubicBezTo>
                    <a:pt x="68" y="3"/>
                    <a:pt x="62" y="4"/>
                    <a:pt x="60" y="8"/>
                  </a:cubicBezTo>
                  <a:cubicBezTo>
                    <a:pt x="58" y="12"/>
                    <a:pt x="62" y="16"/>
                    <a:pt x="64" y="20"/>
                  </a:cubicBezTo>
                  <a:cubicBezTo>
                    <a:pt x="75" y="36"/>
                    <a:pt x="85" y="52"/>
                    <a:pt x="96" y="68"/>
                  </a:cubicBezTo>
                  <a:cubicBezTo>
                    <a:pt x="105" y="125"/>
                    <a:pt x="78" y="171"/>
                    <a:pt x="48" y="216"/>
                  </a:cubicBezTo>
                  <a:cubicBezTo>
                    <a:pt x="48" y="216"/>
                    <a:pt x="18" y="236"/>
                    <a:pt x="12" y="240"/>
                  </a:cubicBezTo>
                  <a:cubicBezTo>
                    <a:pt x="8" y="243"/>
                    <a:pt x="0" y="248"/>
                    <a:pt x="0" y="248"/>
                  </a:cubicBezTo>
                  <a:cubicBezTo>
                    <a:pt x="9" y="262"/>
                    <a:pt x="8" y="265"/>
                    <a:pt x="8" y="25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rgbClr val="838383"/>
                </a:gs>
                <a:gs pos="100000">
                  <a:schemeClr val="bg2"/>
                </a:gs>
              </a:gsLst>
              <a:lin ang="5400000" scaled="1"/>
            </a:gradFill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328" name="Freeform 80">
              <a:extLst>
                <a:ext uri="{FF2B5EF4-FFF2-40B4-BE49-F238E27FC236}">
                  <a16:creationId xmlns:a16="http://schemas.microsoft.com/office/drawing/2014/main" id="{820BB59A-4945-4242-AB8F-423C0E281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726"/>
              <a:ext cx="208" cy="429"/>
            </a:xfrm>
            <a:custGeom>
              <a:avLst/>
              <a:gdLst>
                <a:gd name="T0" fmla="*/ 13 w 131"/>
                <a:gd name="T1" fmla="*/ 400 h 270"/>
                <a:gd name="T2" fmla="*/ 38 w 131"/>
                <a:gd name="T3" fmla="*/ 426 h 270"/>
                <a:gd name="T4" fmla="*/ 76 w 131"/>
                <a:gd name="T5" fmla="*/ 413 h 270"/>
                <a:gd name="T6" fmla="*/ 95 w 131"/>
                <a:gd name="T7" fmla="*/ 407 h 270"/>
                <a:gd name="T8" fmla="*/ 159 w 131"/>
                <a:gd name="T9" fmla="*/ 330 h 270"/>
                <a:gd name="T10" fmla="*/ 191 w 131"/>
                <a:gd name="T11" fmla="*/ 254 h 270"/>
                <a:gd name="T12" fmla="*/ 197 w 131"/>
                <a:gd name="T13" fmla="*/ 153 h 270"/>
                <a:gd name="T14" fmla="*/ 152 w 131"/>
                <a:gd name="T15" fmla="*/ 25 h 270"/>
                <a:gd name="T16" fmla="*/ 114 w 131"/>
                <a:gd name="T17" fmla="*/ 0 h 270"/>
                <a:gd name="T18" fmla="*/ 95 w 131"/>
                <a:gd name="T19" fmla="*/ 13 h 270"/>
                <a:gd name="T20" fmla="*/ 102 w 131"/>
                <a:gd name="T21" fmla="*/ 32 h 270"/>
                <a:gd name="T22" fmla="*/ 152 w 131"/>
                <a:gd name="T23" fmla="*/ 108 h 270"/>
                <a:gd name="T24" fmla="*/ 76 w 131"/>
                <a:gd name="T25" fmla="*/ 343 h 270"/>
                <a:gd name="T26" fmla="*/ 19 w 131"/>
                <a:gd name="T27" fmla="*/ 381 h 270"/>
                <a:gd name="T28" fmla="*/ 0 w 131"/>
                <a:gd name="T29" fmla="*/ 394 h 270"/>
                <a:gd name="T30" fmla="*/ 13 w 131"/>
                <a:gd name="T31" fmla="*/ 400 h 2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270">
                  <a:moveTo>
                    <a:pt x="8" y="252"/>
                  </a:moveTo>
                  <a:cubicBezTo>
                    <a:pt x="11" y="261"/>
                    <a:pt x="10" y="270"/>
                    <a:pt x="24" y="268"/>
                  </a:cubicBezTo>
                  <a:cubicBezTo>
                    <a:pt x="32" y="267"/>
                    <a:pt x="40" y="263"/>
                    <a:pt x="48" y="260"/>
                  </a:cubicBezTo>
                  <a:cubicBezTo>
                    <a:pt x="52" y="259"/>
                    <a:pt x="60" y="256"/>
                    <a:pt x="60" y="256"/>
                  </a:cubicBezTo>
                  <a:cubicBezTo>
                    <a:pt x="71" y="245"/>
                    <a:pt x="94" y="225"/>
                    <a:pt x="100" y="208"/>
                  </a:cubicBezTo>
                  <a:cubicBezTo>
                    <a:pt x="106" y="189"/>
                    <a:pt x="110" y="176"/>
                    <a:pt x="120" y="160"/>
                  </a:cubicBezTo>
                  <a:cubicBezTo>
                    <a:pt x="125" y="139"/>
                    <a:pt x="131" y="118"/>
                    <a:pt x="124" y="96"/>
                  </a:cubicBezTo>
                  <a:cubicBezTo>
                    <a:pt x="119" y="62"/>
                    <a:pt x="115" y="44"/>
                    <a:pt x="96" y="16"/>
                  </a:cubicBezTo>
                  <a:cubicBezTo>
                    <a:pt x="91" y="8"/>
                    <a:pt x="72" y="0"/>
                    <a:pt x="72" y="0"/>
                  </a:cubicBezTo>
                  <a:cubicBezTo>
                    <a:pt x="68" y="3"/>
                    <a:pt x="62" y="4"/>
                    <a:pt x="60" y="8"/>
                  </a:cubicBezTo>
                  <a:cubicBezTo>
                    <a:pt x="58" y="12"/>
                    <a:pt x="62" y="16"/>
                    <a:pt x="64" y="20"/>
                  </a:cubicBezTo>
                  <a:cubicBezTo>
                    <a:pt x="75" y="36"/>
                    <a:pt x="85" y="52"/>
                    <a:pt x="96" y="68"/>
                  </a:cubicBezTo>
                  <a:cubicBezTo>
                    <a:pt x="105" y="125"/>
                    <a:pt x="78" y="171"/>
                    <a:pt x="48" y="216"/>
                  </a:cubicBezTo>
                  <a:cubicBezTo>
                    <a:pt x="48" y="216"/>
                    <a:pt x="18" y="236"/>
                    <a:pt x="12" y="240"/>
                  </a:cubicBezTo>
                  <a:cubicBezTo>
                    <a:pt x="8" y="243"/>
                    <a:pt x="0" y="248"/>
                    <a:pt x="0" y="248"/>
                  </a:cubicBezTo>
                  <a:cubicBezTo>
                    <a:pt x="9" y="262"/>
                    <a:pt x="8" y="265"/>
                    <a:pt x="8" y="25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rgbClr val="838383"/>
                </a:gs>
                <a:gs pos="100000">
                  <a:schemeClr val="bg2"/>
                </a:gs>
              </a:gsLst>
              <a:lin ang="5400000" scaled="1"/>
            </a:gradFill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329" name="Freeform 81">
              <a:extLst>
                <a:ext uri="{FF2B5EF4-FFF2-40B4-BE49-F238E27FC236}">
                  <a16:creationId xmlns:a16="http://schemas.microsoft.com/office/drawing/2014/main" id="{8798A8BE-876A-49B7-B510-99B282D2A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2753"/>
              <a:ext cx="208" cy="430"/>
            </a:xfrm>
            <a:custGeom>
              <a:avLst/>
              <a:gdLst>
                <a:gd name="T0" fmla="*/ 13 w 131"/>
                <a:gd name="T1" fmla="*/ 401 h 270"/>
                <a:gd name="T2" fmla="*/ 38 w 131"/>
                <a:gd name="T3" fmla="*/ 427 h 270"/>
                <a:gd name="T4" fmla="*/ 76 w 131"/>
                <a:gd name="T5" fmla="*/ 414 h 270"/>
                <a:gd name="T6" fmla="*/ 95 w 131"/>
                <a:gd name="T7" fmla="*/ 408 h 270"/>
                <a:gd name="T8" fmla="*/ 159 w 131"/>
                <a:gd name="T9" fmla="*/ 331 h 270"/>
                <a:gd name="T10" fmla="*/ 191 w 131"/>
                <a:gd name="T11" fmla="*/ 255 h 270"/>
                <a:gd name="T12" fmla="*/ 197 w 131"/>
                <a:gd name="T13" fmla="*/ 153 h 270"/>
                <a:gd name="T14" fmla="*/ 152 w 131"/>
                <a:gd name="T15" fmla="*/ 25 h 270"/>
                <a:gd name="T16" fmla="*/ 114 w 131"/>
                <a:gd name="T17" fmla="*/ 0 h 270"/>
                <a:gd name="T18" fmla="*/ 95 w 131"/>
                <a:gd name="T19" fmla="*/ 13 h 270"/>
                <a:gd name="T20" fmla="*/ 102 w 131"/>
                <a:gd name="T21" fmla="*/ 32 h 270"/>
                <a:gd name="T22" fmla="*/ 152 w 131"/>
                <a:gd name="T23" fmla="*/ 108 h 270"/>
                <a:gd name="T24" fmla="*/ 76 w 131"/>
                <a:gd name="T25" fmla="*/ 344 h 270"/>
                <a:gd name="T26" fmla="*/ 19 w 131"/>
                <a:gd name="T27" fmla="*/ 382 h 270"/>
                <a:gd name="T28" fmla="*/ 0 w 131"/>
                <a:gd name="T29" fmla="*/ 395 h 270"/>
                <a:gd name="T30" fmla="*/ 13 w 131"/>
                <a:gd name="T31" fmla="*/ 401 h 2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270">
                  <a:moveTo>
                    <a:pt x="8" y="252"/>
                  </a:moveTo>
                  <a:cubicBezTo>
                    <a:pt x="11" y="261"/>
                    <a:pt x="10" y="270"/>
                    <a:pt x="24" y="268"/>
                  </a:cubicBezTo>
                  <a:cubicBezTo>
                    <a:pt x="32" y="267"/>
                    <a:pt x="40" y="263"/>
                    <a:pt x="48" y="260"/>
                  </a:cubicBezTo>
                  <a:cubicBezTo>
                    <a:pt x="52" y="259"/>
                    <a:pt x="60" y="256"/>
                    <a:pt x="60" y="256"/>
                  </a:cubicBezTo>
                  <a:cubicBezTo>
                    <a:pt x="71" y="245"/>
                    <a:pt x="94" y="225"/>
                    <a:pt x="100" y="208"/>
                  </a:cubicBezTo>
                  <a:cubicBezTo>
                    <a:pt x="106" y="189"/>
                    <a:pt x="110" y="176"/>
                    <a:pt x="120" y="160"/>
                  </a:cubicBezTo>
                  <a:cubicBezTo>
                    <a:pt x="125" y="139"/>
                    <a:pt x="131" y="118"/>
                    <a:pt x="124" y="96"/>
                  </a:cubicBezTo>
                  <a:cubicBezTo>
                    <a:pt x="119" y="62"/>
                    <a:pt x="115" y="44"/>
                    <a:pt x="96" y="16"/>
                  </a:cubicBezTo>
                  <a:cubicBezTo>
                    <a:pt x="91" y="8"/>
                    <a:pt x="72" y="0"/>
                    <a:pt x="72" y="0"/>
                  </a:cubicBezTo>
                  <a:cubicBezTo>
                    <a:pt x="68" y="3"/>
                    <a:pt x="62" y="4"/>
                    <a:pt x="60" y="8"/>
                  </a:cubicBezTo>
                  <a:cubicBezTo>
                    <a:pt x="58" y="12"/>
                    <a:pt x="62" y="16"/>
                    <a:pt x="64" y="20"/>
                  </a:cubicBezTo>
                  <a:cubicBezTo>
                    <a:pt x="75" y="36"/>
                    <a:pt x="85" y="52"/>
                    <a:pt x="96" y="68"/>
                  </a:cubicBezTo>
                  <a:cubicBezTo>
                    <a:pt x="105" y="125"/>
                    <a:pt x="78" y="171"/>
                    <a:pt x="48" y="216"/>
                  </a:cubicBezTo>
                  <a:cubicBezTo>
                    <a:pt x="48" y="216"/>
                    <a:pt x="18" y="236"/>
                    <a:pt x="12" y="240"/>
                  </a:cubicBezTo>
                  <a:cubicBezTo>
                    <a:pt x="8" y="243"/>
                    <a:pt x="0" y="248"/>
                    <a:pt x="0" y="248"/>
                  </a:cubicBezTo>
                  <a:cubicBezTo>
                    <a:pt x="9" y="262"/>
                    <a:pt x="8" y="265"/>
                    <a:pt x="8" y="25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rgbClr val="838383"/>
                </a:gs>
                <a:gs pos="100000">
                  <a:schemeClr val="bg2"/>
                </a:gs>
              </a:gsLst>
              <a:lin ang="5400000" scaled="1"/>
            </a:gradFill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3008EECF-91D4-4F02-9767-E724825D4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Stage II Recovery Systems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68D5A38-5DD1-442A-9B71-B2735E0EFD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/>
              <a:t>Balanced System</a:t>
            </a:r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5D36618B-729B-4F5B-8229-DA30CB6402F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1981200"/>
            <a:ext cx="4495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/>
              <a:t>Vacuum-Assisted System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A3524554-546A-4838-A7D7-DF2C3406F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3009900"/>
            <a:ext cx="3854450" cy="35496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2278" name="Rectangle 6">
            <a:extLst>
              <a:ext uri="{FF2B5EF4-FFF2-40B4-BE49-F238E27FC236}">
                <a16:creationId xmlns:a16="http://schemas.microsoft.com/office/drawing/2014/main" id="{85021E5D-0D9C-41A8-A7D6-2D762E595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400" y="2989263"/>
            <a:ext cx="3854450" cy="35496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2775" name="Group 7">
            <a:extLst>
              <a:ext uri="{FF2B5EF4-FFF2-40B4-BE49-F238E27FC236}">
                <a16:creationId xmlns:a16="http://schemas.microsoft.com/office/drawing/2014/main" id="{A5201143-B59A-4A3D-A9D0-7DC3E43DAFBF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6151563"/>
            <a:ext cx="1797050" cy="379412"/>
            <a:chOff x="1654" y="2932"/>
            <a:chExt cx="600" cy="212"/>
          </a:xfrm>
        </p:grpSpPr>
        <p:sp>
          <p:nvSpPr>
            <p:cNvPr id="182280" name="Rectangle 8">
              <a:extLst>
                <a:ext uri="{FF2B5EF4-FFF2-40B4-BE49-F238E27FC236}">
                  <a16:creationId xmlns:a16="http://schemas.microsoft.com/office/drawing/2014/main" id="{587796C6-0117-4A37-B366-A33CAE1F9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979"/>
              <a:ext cx="424" cy="165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281" name="Rectangle 9">
              <a:extLst>
                <a:ext uri="{FF2B5EF4-FFF2-40B4-BE49-F238E27FC236}">
                  <a16:creationId xmlns:a16="http://schemas.microsoft.com/office/drawing/2014/main" id="{EE0E397B-AC36-41F0-A470-5C22C6AB2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2932"/>
              <a:ext cx="600" cy="47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776" name="Group 10">
            <a:extLst>
              <a:ext uri="{FF2B5EF4-FFF2-40B4-BE49-F238E27FC236}">
                <a16:creationId xmlns:a16="http://schemas.microsoft.com/office/drawing/2014/main" id="{C9AA50F8-A76F-482E-B10B-4F01F0A4159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460625" y="4262438"/>
            <a:ext cx="117475" cy="66675"/>
            <a:chOff x="1562" y="1988"/>
            <a:chExt cx="74" cy="42"/>
          </a:xfrm>
        </p:grpSpPr>
        <p:sp>
          <p:nvSpPr>
            <p:cNvPr id="182283" name="Freeform 11">
              <a:extLst>
                <a:ext uri="{FF2B5EF4-FFF2-40B4-BE49-F238E27FC236}">
                  <a16:creationId xmlns:a16="http://schemas.microsoft.com/office/drawing/2014/main" id="{86FF0DF7-27C7-414D-BE0F-886292B6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1988"/>
              <a:ext cx="58" cy="37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284" name="Oval 12">
              <a:extLst>
                <a:ext uri="{FF2B5EF4-FFF2-40B4-BE49-F238E27FC236}">
                  <a16:creationId xmlns:a16="http://schemas.microsoft.com/office/drawing/2014/main" id="{1B6A9CAB-19B2-4A4E-BA86-83450490B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015"/>
              <a:ext cx="22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777" name="Group 13">
            <a:extLst>
              <a:ext uri="{FF2B5EF4-FFF2-40B4-BE49-F238E27FC236}">
                <a16:creationId xmlns:a16="http://schemas.microsoft.com/office/drawing/2014/main" id="{989723D7-29AD-41E6-8539-6449CA92305A}"/>
              </a:ext>
            </a:extLst>
          </p:cNvPr>
          <p:cNvGrpSpPr>
            <a:grpSpLocks/>
          </p:cNvGrpSpPr>
          <p:nvPr/>
        </p:nvGrpSpPr>
        <p:grpSpPr bwMode="auto">
          <a:xfrm>
            <a:off x="5807075" y="6129338"/>
            <a:ext cx="1797050" cy="379412"/>
            <a:chOff x="1654" y="2932"/>
            <a:chExt cx="600" cy="212"/>
          </a:xfrm>
        </p:grpSpPr>
        <p:sp>
          <p:nvSpPr>
            <p:cNvPr id="182286" name="Rectangle 14">
              <a:extLst>
                <a:ext uri="{FF2B5EF4-FFF2-40B4-BE49-F238E27FC236}">
                  <a16:creationId xmlns:a16="http://schemas.microsoft.com/office/drawing/2014/main" id="{6D6AA3F4-E376-4036-ABFE-F83304E8D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979"/>
              <a:ext cx="424" cy="165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287" name="Rectangle 15">
              <a:extLst>
                <a:ext uri="{FF2B5EF4-FFF2-40B4-BE49-F238E27FC236}">
                  <a16:creationId xmlns:a16="http://schemas.microsoft.com/office/drawing/2014/main" id="{0A83D354-346C-447B-ADD9-333256121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2932"/>
              <a:ext cx="600" cy="47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2288" name="Freeform 16">
            <a:extLst>
              <a:ext uri="{FF2B5EF4-FFF2-40B4-BE49-F238E27FC236}">
                <a16:creationId xmlns:a16="http://schemas.microsoft.com/office/drawing/2014/main" id="{6ACCFC4E-7CC6-420F-A475-D615C51C6063}"/>
              </a:ext>
            </a:extLst>
          </p:cNvPr>
          <p:cNvSpPr>
            <a:spLocks/>
          </p:cNvSpPr>
          <p:nvPr/>
        </p:nvSpPr>
        <p:spPr bwMode="auto">
          <a:xfrm flipH="1">
            <a:off x="6813550" y="4284663"/>
            <a:ext cx="92075" cy="58737"/>
          </a:xfrm>
          <a:custGeom>
            <a:avLst/>
            <a:gdLst>
              <a:gd name="T0" fmla="*/ 173 w 173"/>
              <a:gd name="T1" fmla="*/ 0 h 113"/>
              <a:gd name="T2" fmla="*/ 76 w 173"/>
              <a:gd name="T3" fmla="*/ 0 h 113"/>
              <a:gd name="T4" fmla="*/ 76 w 173"/>
              <a:gd name="T5" fmla="*/ 96 h 113"/>
              <a:gd name="T6" fmla="*/ 0 w 173"/>
              <a:gd name="T7" fmla="*/ 96 h 113"/>
              <a:gd name="T8" fmla="*/ 0 w 173"/>
              <a:gd name="T9" fmla="*/ 113 h 113"/>
              <a:gd name="T10" fmla="*/ 111 w 173"/>
              <a:gd name="T11" fmla="*/ 113 h 113"/>
              <a:gd name="T12" fmla="*/ 111 w 173"/>
              <a:gd name="T13" fmla="*/ 28 h 113"/>
              <a:gd name="T14" fmla="*/ 173 w 173"/>
              <a:gd name="T15" fmla="*/ 28 h 113"/>
              <a:gd name="T16" fmla="*/ 173 w 173"/>
              <a:gd name="T1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" h="113">
                <a:moveTo>
                  <a:pt x="173" y="0"/>
                </a:moveTo>
                <a:lnTo>
                  <a:pt x="76" y="0"/>
                </a:lnTo>
                <a:lnTo>
                  <a:pt x="76" y="96"/>
                </a:lnTo>
                <a:lnTo>
                  <a:pt x="0" y="96"/>
                </a:lnTo>
                <a:lnTo>
                  <a:pt x="0" y="113"/>
                </a:lnTo>
                <a:lnTo>
                  <a:pt x="111" y="113"/>
                </a:lnTo>
                <a:lnTo>
                  <a:pt x="111" y="28"/>
                </a:lnTo>
                <a:lnTo>
                  <a:pt x="173" y="28"/>
                </a:lnTo>
                <a:lnTo>
                  <a:pt x="17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2289" name="Oval 17">
            <a:extLst>
              <a:ext uri="{FF2B5EF4-FFF2-40B4-BE49-F238E27FC236}">
                <a16:creationId xmlns:a16="http://schemas.microsoft.com/office/drawing/2014/main" id="{1AA9C275-598A-4B0D-AD3E-8D9E7B3297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6100" y="4327525"/>
            <a:ext cx="34925" cy="238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2290" name="Rectangle 18">
            <a:extLst>
              <a:ext uri="{FF2B5EF4-FFF2-40B4-BE49-F238E27FC236}">
                <a16:creationId xmlns:a16="http://schemas.microsoft.com/office/drawing/2014/main" id="{1CF3FA20-1DC0-4EB9-AFAF-FEC77F10C2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38850" y="3721100"/>
            <a:ext cx="725488" cy="166688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2291" name="Rectangle 19">
            <a:extLst>
              <a:ext uri="{FF2B5EF4-FFF2-40B4-BE49-F238E27FC236}">
                <a16:creationId xmlns:a16="http://schemas.microsoft.com/office/drawing/2014/main" id="{F88E4D47-8408-479C-BFEC-39B37760BE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72175" y="3803650"/>
            <a:ext cx="855663" cy="5984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2782" name="Group 20">
            <a:extLst>
              <a:ext uri="{FF2B5EF4-FFF2-40B4-BE49-F238E27FC236}">
                <a16:creationId xmlns:a16="http://schemas.microsoft.com/office/drawing/2014/main" id="{50984688-3709-4C5E-98EA-54BAB1D01A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97575" y="3830638"/>
            <a:ext cx="804863" cy="488950"/>
            <a:chOff x="1643" y="1702"/>
            <a:chExt cx="507" cy="308"/>
          </a:xfrm>
        </p:grpSpPr>
        <p:sp>
          <p:nvSpPr>
            <p:cNvPr id="182293" name="Rectangle 21">
              <a:extLst>
                <a:ext uri="{FF2B5EF4-FFF2-40B4-BE49-F238E27FC236}">
                  <a16:creationId xmlns:a16="http://schemas.microsoft.com/office/drawing/2014/main" id="{508EC772-8EF6-49CE-AC01-EDEC35B8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294" name="Rectangle 22">
              <a:extLst>
                <a:ext uri="{FF2B5EF4-FFF2-40B4-BE49-F238E27FC236}">
                  <a16:creationId xmlns:a16="http://schemas.microsoft.com/office/drawing/2014/main" id="{D15B552C-D8CD-4E8B-9FF5-12358A1F8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783" name="Group 23">
            <a:extLst>
              <a:ext uri="{FF2B5EF4-FFF2-40B4-BE49-F238E27FC236}">
                <a16:creationId xmlns:a16="http://schemas.microsoft.com/office/drawing/2014/main" id="{B6484609-290A-4C42-8046-1516A1C4F95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92875" y="4017963"/>
            <a:ext cx="217488" cy="85725"/>
            <a:chOff x="1701" y="1820"/>
            <a:chExt cx="137" cy="54"/>
          </a:xfrm>
        </p:grpSpPr>
        <p:sp>
          <p:nvSpPr>
            <p:cNvPr id="182296" name="Rectangle 24">
              <a:extLst>
                <a:ext uri="{FF2B5EF4-FFF2-40B4-BE49-F238E27FC236}">
                  <a16:creationId xmlns:a16="http://schemas.microsoft.com/office/drawing/2014/main" id="{E457CD96-3D07-4F20-A7B1-8EE8BA09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297" name="Rectangle 25">
              <a:extLst>
                <a:ext uri="{FF2B5EF4-FFF2-40B4-BE49-F238E27FC236}">
                  <a16:creationId xmlns:a16="http://schemas.microsoft.com/office/drawing/2014/main" id="{34058A86-B63B-4CA7-87D8-B6F95F9A6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298" name="Rectangle 26">
              <a:extLst>
                <a:ext uri="{FF2B5EF4-FFF2-40B4-BE49-F238E27FC236}">
                  <a16:creationId xmlns:a16="http://schemas.microsoft.com/office/drawing/2014/main" id="{B32ED1EE-B59A-4C52-954A-7496AC2DD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784" name="Group 27">
            <a:extLst>
              <a:ext uri="{FF2B5EF4-FFF2-40B4-BE49-F238E27FC236}">
                <a16:creationId xmlns:a16="http://schemas.microsoft.com/office/drawing/2014/main" id="{0082419F-2DEF-4FFC-BC20-40EB7D0B24C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07113" y="4017963"/>
            <a:ext cx="215900" cy="85725"/>
            <a:chOff x="1945" y="1820"/>
            <a:chExt cx="136" cy="54"/>
          </a:xfrm>
        </p:grpSpPr>
        <p:sp>
          <p:nvSpPr>
            <p:cNvPr id="182300" name="Rectangle 28">
              <a:extLst>
                <a:ext uri="{FF2B5EF4-FFF2-40B4-BE49-F238E27FC236}">
                  <a16:creationId xmlns:a16="http://schemas.microsoft.com/office/drawing/2014/main" id="{65D438F1-B837-46DF-8CCF-5CD90AD00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301" name="Rectangle 29">
              <a:extLst>
                <a:ext uri="{FF2B5EF4-FFF2-40B4-BE49-F238E27FC236}">
                  <a16:creationId xmlns:a16="http://schemas.microsoft.com/office/drawing/2014/main" id="{1CF17BE7-28E2-4BB6-AE2F-0CF21FB65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302" name="Rectangle 30">
              <a:extLst>
                <a:ext uri="{FF2B5EF4-FFF2-40B4-BE49-F238E27FC236}">
                  <a16:creationId xmlns:a16="http://schemas.microsoft.com/office/drawing/2014/main" id="{B15DA5B0-5472-4214-BA19-5FAAA01AB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1820"/>
              <a:ext cx="37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785" name="Group 31">
            <a:extLst>
              <a:ext uri="{FF2B5EF4-FFF2-40B4-BE49-F238E27FC236}">
                <a16:creationId xmlns:a16="http://schemas.microsoft.com/office/drawing/2014/main" id="{FD7157F7-38FF-4BDB-9E36-E3A14107866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37325" y="4203700"/>
            <a:ext cx="136525" cy="50800"/>
            <a:chOff x="1724" y="1937"/>
            <a:chExt cx="86" cy="32"/>
          </a:xfrm>
        </p:grpSpPr>
        <p:sp>
          <p:nvSpPr>
            <p:cNvPr id="182304" name="Rectangle 32">
              <a:extLst>
                <a:ext uri="{FF2B5EF4-FFF2-40B4-BE49-F238E27FC236}">
                  <a16:creationId xmlns:a16="http://schemas.microsoft.com/office/drawing/2014/main" id="{FCEF8358-467F-4681-98EA-3D625E323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937"/>
              <a:ext cx="23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305" name="Rectangle 33">
              <a:extLst>
                <a:ext uri="{FF2B5EF4-FFF2-40B4-BE49-F238E27FC236}">
                  <a16:creationId xmlns:a16="http://schemas.microsoft.com/office/drawing/2014/main" id="{C3590774-13E4-4758-8EED-F3423E9CF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306" name="Rectangle 34">
              <a:extLst>
                <a:ext uri="{FF2B5EF4-FFF2-40B4-BE49-F238E27FC236}">
                  <a16:creationId xmlns:a16="http://schemas.microsoft.com/office/drawing/2014/main" id="{FACA7A30-5805-420A-9599-9C595D739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786" name="Group 35">
            <a:extLst>
              <a:ext uri="{FF2B5EF4-FFF2-40B4-BE49-F238E27FC236}">
                <a16:creationId xmlns:a16="http://schemas.microsoft.com/office/drawing/2014/main" id="{142F88F8-CC4C-48BE-8B8B-06C491C3C95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51563" y="4203700"/>
            <a:ext cx="134937" cy="50800"/>
            <a:chOff x="1968" y="1937"/>
            <a:chExt cx="85" cy="32"/>
          </a:xfrm>
        </p:grpSpPr>
        <p:sp>
          <p:nvSpPr>
            <p:cNvPr id="182308" name="Rectangle 36">
              <a:extLst>
                <a:ext uri="{FF2B5EF4-FFF2-40B4-BE49-F238E27FC236}">
                  <a16:creationId xmlns:a16="http://schemas.microsoft.com/office/drawing/2014/main" id="{9FD0E38D-BA0F-4E17-98C6-872C5D307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37"/>
              <a:ext cx="23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309" name="Rectangle 37">
              <a:extLst>
                <a:ext uri="{FF2B5EF4-FFF2-40B4-BE49-F238E27FC236}">
                  <a16:creationId xmlns:a16="http://schemas.microsoft.com/office/drawing/2014/main" id="{2CB60083-CF0C-44C4-8B26-E3DB3BBD2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310" name="Rectangle 38">
              <a:extLst>
                <a:ext uri="{FF2B5EF4-FFF2-40B4-BE49-F238E27FC236}">
                  <a16:creationId xmlns:a16="http://schemas.microsoft.com/office/drawing/2014/main" id="{7C8070A3-D4A2-4348-892B-84B7B25EA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2311" name="Freeform 39">
            <a:extLst>
              <a:ext uri="{FF2B5EF4-FFF2-40B4-BE49-F238E27FC236}">
                <a16:creationId xmlns:a16="http://schemas.microsoft.com/office/drawing/2014/main" id="{6F81D233-9100-4E03-990D-3DA9841AC81E}"/>
              </a:ext>
            </a:extLst>
          </p:cNvPr>
          <p:cNvSpPr>
            <a:spLocks/>
          </p:cNvSpPr>
          <p:nvPr/>
        </p:nvSpPr>
        <p:spPr bwMode="auto">
          <a:xfrm flipH="1">
            <a:off x="5973763" y="4400550"/>
            <a:ext cx="854075" cy="963613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2312" name="Freeform 40">
            <a:extLst>
              <a:ext uri="{FF2B5EF4-FFF2-40B4-BE49-F238E27FC236}">
                <a16:creationId xmlns:a16="http://schemas.microsoft.com/office/drawing/2014/main" id="{9E8BB252-5542-4602-AD51-A4A1FF2C472D}"/>
              </a:ext>
            </a:extLst>
          </p:cNvPr>
          <p:cNvSpPr>
            <a:spLocks/>
          </p:cNvSpPr>
          <p:nvPr/>
        </p:nvSpPr>
        <p:spPr bwMode="auto">
          <a:xfrm flipH="1">
            <a:off x="6065838" y="4411663"/>
            <a:ext cx="657225" cy="893762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2313" name="Rectangle 41">
            <a:extLst>
              <a:ext uri="{FF2B5EF4-FFF2-40B4-BE49-F238E27FC236}">
                <a16:creationId xmlns:a16="http://schemas.microsoft.com/office/drawing/2014/main" id="{471A02DA-C33C-4DDB-9F6B-8F3C61642A4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61063" y="5338763"/>
            <a:ext cx="871537" cy="5556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2314" name="Rectangle 42">
            <a:extLst>
              <a:ext uri="{FF2B5EF4-FFF2-40B4-BE49-F238E27FC236}">
                <a16:creationId xmlns:a16="http://schemas.microsoft.com/office/drawing/2014/main" id="{929E374F-4247-4448-B574-DBA31282F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4481513"/>
            <a:ext cx="381000" cy="3810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2315" name="Freeform 43">
            <a:extLst>
              <a:ext uri="{FF2B5EF4-FFF2-40B4-BE49-F238E27FC236}">
                <a16:creationId xmlns:a16="http://schemas.microsoft.com/office/drawing/2014/main" id="{185CAB7C-7A12-4A31-80C2-8E7C24074881}"/>
              </a:ext>
            </a:extLst>
          </p:cNvPr>
          <p:cNvSpPr>
            <a:spLocks/>
          </p:cNvSpPr>
          <p:nvPr/>
        </p:nvSpPr>
        <p:spPr bwMode="auto">
          <a:xfrm>
            <a:off x="6392863" y="4730750"/>
            <a:ext cx="303212" cy="1806575"/>
          </a:xfrm>
          <a:custGeom>
            <a:avLst/>
            <a:gdLst>
              <a:gd name="T0" fmla="*/ 0 w 192"/>
              <a:gd name="T1" fmla="*/ 75274 h 1152"/>
              <a:gd name="T2" fmla="*/ 227409 w 192"/>
              <a:gd name="T3" fmla="*/ 75274 h 1152"/>
              <a:gd name="T4" fmla="*/ 227409 w 192"/>
              <a:gd name="T5" fmla="*/ 1806575 h 1152"/>
              <a:gd name="T6" fmla="*/ 303212 w 192"/>
              <a:gd name="T7" fmla="*/ 1806575 h 1152"/>
              <a:gd name="T8" fmla="*/ 303212 w 192"/>
              <a:gd name="T9" fmla="*/ 0 h 1152"/>
              <a:gd name="T10" fmla="*/ 0 w 192"/>
              <a:gd name="T11" fmla="*/ 0 h 1152"/>
              <a:gd name="T12" fmla="*/ 0 w 192"/>
              <a:gd name="T13" fmla="*/ 75274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792" name="Group 44">
            <a:extLst>
              <a:ext uri="{FF2B5EF4-FFF2-40B4-BE49-F238E27FC236}">
                <a16:creationId xmlns:a16="http://schemas.microsoft.com/office/drawing/2014/main" id="{DAD652D6-DDE8-4A83-9402-6B2007D1828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374775" y="3868738"/>
            <a:ext cx="314325" cy="1301750"/>
            <a:chOff x="2094" y="1762"/>
            <a:chExt cx="198" cy="820"/>
          </a:xfrm>
        </p:grpSpPr>
        <p:grpSp>
          <p:nvGrpSpPr>
            <p:cNvPr id="32847" name="Group 45">
              <a:extLst>
                <a:ext uri="{FF2B5EF4-FFF2-40B4-BE49-F238E27FC236}">
                  <a16:creationId xmlns:a16="http://schemas.microsoft.com/office/drawing/2014/main" id="{19CF0923-0B34-4713-A022-C568C77B3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1762"/>
              <a:ext cx="125" cy="341"/>
              <a:chOff x="2151" y="1762"/>
              <a:chExt cx="125" cy="341"/>
            </a:xfrm>
          </p:grpSpPr>
          <p:sp>
            <p:nvSpPr>
              <p:cNvPr id="182318" name="Freeform 46">
                <a:extLst>
                  <a:ext uri="{FF2B5EF4-FFF2-40B4-BE49-F238E27FC236}">
                    <a16:creationId xmlns:a16="http://schemas.microsoft.com/office/drawing/2014/main" id="{74188C50-B00A-413F-B205-68572BF76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762"/>
                <a:ext cx="125" cy="341"/>
              </a:xfrm>
              <a:custGeom>
                <a:avLst/>
                <a:gdLst>
                  <a:gd name="T0" fmla="*/ 18 w 375"/>
                  <a:gd name="T1" fmla="*/ 0 h 1023"/>
                  <a:gd name="T2" fmla="*/ 373 w 375"/>
                  <a:gd name="T3" fmla="*/ 361 h 1023"/>
                  <a:gd name="T4" fmla="*/ 375 w 375"/>
                  <a:gd name="T5" fmla="*/ 1020 h 1023"/>
                  <a:gd name="T6" fmla="*/ 243 w 375"/>
                  <a:gd name="T7" fmla="*/ 1023 h 1023"/>
                  <a:gd name="T8" fmla="*/ 243 w 375"/>
                  <a:gd name="T9" fmla="*/ 811 h 1023"/>
                  <a:gd name="T10" fmla="*/ 27 w 375"/>
                  <a:gd name="T11" fmla="*/ 861 h 1023"/>
                  <a:gd name="T12" fmla="*/ 30 w 375"/>
                  <a:gd name="T13" fmla="*/ 840 h 1023"/>
                  <a:gd name="T14" fmla="*/ 242 w 375"/>
                  <a:gd name="T15" fmla="*/ 764 h 1023"/>
                  <a:gd name="T16" fmla="*/ 243 w 375"/>
                  <a:gd name="T17" fmla="*/ 458 h 1023"/>
                  <a:gd name="T18" fmla="*/ 222 w 375"/>
                  <a:gd name="T19" fmla="*/ 465 h 1023"/>
                  <a:gd name="T20" fmla="*/ 173 w 375"/>
                  <a:gd name="T21" fmla="*/ 568 h 1023"/>
                  <a:gd name="T22" fmla="*/ 156 w 375"/>
                  <a:gd name="T23" fmla="*/ 792 h 1023"/>
                  <a:gd name="T24" fmla="*/ 147 w 375"/>
                  <a:gd name="T25" fmla="*/ 795 h 1023"/>
                  <a:gd name="T26" fmla="*/ 133 w 375"/>
                  <a:gd name="T27" fmla="*/ 562 h 1023"/>
                  <a:gd name="T28" fmla="*/ 167 w 375"/>
                  <a:gd name="T29" fmla="*/ 485 h 1023"/>
                  <a:gd name="T30" fmla="*/ 66 w 375"/>
                  <a:gd name="T31" fmla="*/ 526 h 1023"/>
                  <a:gd name="T32" fmla="*/ 65 w 375"/>
                  <a:gd name="T33" fmla="*/ 827 h 1023"/>
                  <a:gd name="T34" fmla="*/ 30 w 375"/>
                  <a:gd name="T35" fmla="*/ 840 h 1023"/>
                  <a:gd name="T36" fmla="*/ 34 w 375"/>
                  <a:gd name="T37" fmla="*/ 505 h 1023"/>
                  <a:gd name="T38" fmla="*/ 209 w 375"/>
                  <a:gd name="T39" fmla="*/ 423 h 1023"/>
                  <a:gd name="T40" fmla="*/ 209 w 375"/>
                  <a:gd name="T41" fmla="*/ 354 h 1023"/>
                  <a:gd name="T42" fmla="*/ 0 w 375"/>
                  <a:gd name="T43" fmla="*/ 68 h 1023"/>
                  <a:gd name="T44" fmla="*/ 18 w 375"/>
                  <a:gd name="T45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023">
                    <a:moveTo>
                      <a:pt x="18" y="0"/>
                    </a:moveTo>
                    <a:lnTo>
                      <a:pt x="373" y="361"/>
                    </a:lnTo>
                    <a:lnTo>
                      <a:pt x="375" y="1020"/>
                    </a:lnTo>
                    <a:lnTo>
                      <a:pt x="243" y="1023"/>
                    </a:lnTo>
                    <a:lnTo>
                      <a:pt x="243" y="811"/>
                    </a:lnTo>
                    <a:lnTo>
                      <a:pt x="27" y="861"/>
                    </a:lnTo>
                    <a:lnTo>
                      <a:pt x="30" y="840"/>
                    </a:lnTo>
                    <a:lnTo>
                      <a:pt x="242" y="764"/>
                    </a:lnTo>
                    <a:lnTo>
                      <a:pt x="243" y="458"/>
                    </a:lnTo>
                    <a:lnTo>
                      <a:pt x="222" y="465"/>
                    </a:lnTo>
                    <a:lnTo>
                      <a:pt x="173" y="568"/>
                    </a:lnTo>
                    <a:lnTo>
                      <a:pt x="156" y="792"/>
                    </a:lnTo>
                    <a:lnTo>
                      <a:pt x="147" y="795"/>
                    </a:lnTo>
                    <a:lnTo>
                      <a:pt x="133" y="562"/>
                    </a:lnTo>
                    <a:lnTo>
                      <a:pt x="167" y="485"/>
                    </a:lnTo>
                    <a:lnTo>
                      <a:pt x="66" y="526"/>
                    </a:lnTo>
                    <a:lnTo>
                      <a:pt x="65" y="827"/>
                    </a:lnTo>
                    <a:lnTo>
                      <a:pt x="30" y="840"/>
                    </a:lnTo>
                    <a:lnTo>
                      <a:pt x="34" y="505"/>
                    </a:lnTo>
                    <a:lnTo>
                      <a:pt x="209" y="423"/>
                    </a:lnTo>
                    <a:lnTo>
                      <a:pt x="209" y="354"/>
                    </a:lnTo>
                    <a:lnTo>
                      <a:pt x="0" y="6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32850" name="Group 47">
                <a:extLst>
                  <a:ext uri="{FF2B5EF4-FFF2-40B4-BE49-F238E27FC236}">
                    <a16:creationId xmlns:a16="http://schemas.microsoft.com/office/drawing/2014/main" id="{E20CB508-52EE-4B3A-85C0-5993B7CCE6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1" y="1797"/>
                <a:ext cx="82" cy="87"/>
                <a:chOff x="2171" y="1797"/>
                <a:chExt cx="82" cy="87"/>
              </a:xfrm>
            </p:grpSpPr>
            <p:sp>
              <p:nvSpPr>
                <p:cNvPr id="182320" name="Line 48">
                  <a:extLst>
                    <a:ext uri="{FF2B5EF4-FFF2-40B4-BE49-F238E27FC236}">
                      <a16:creationId xmlns:a16="http://schemas.microsoft.com/office/drawing/2014/main" id="{080EBFBE-0D91-4C90-9315-240FD96A87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1" y="1797"/>
                  <a:ext cx="31" cy="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21" name="Line 49">
                  <a:extLst>
                    <a:ext uri="{FF2B5EF4-FFF2-40B4-BE49-F238E27FC236}">
                      <a16:creationId xmlns:a16="http://schemas.microsoft.com/office/drawing/2014/main" id="{2748C0B3-E06B-41C9-AC31-64373E534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7" y="1805"/>
                  <a:ext cx="35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22" name="Line 50">
                  <a:extLst>
                    <a:ext uri="{FF2B5EF4-FFF2-40B4-BE49-F238E27FC236}">
                      <a16:creationId xmlns:a16="http://schemas.microsoft.com/office/drawing/2014/main" id="{87A49B0E-F0E3-4EC8-BAEC-561DF31423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4" y="1812"/>
                  <a:ext cx="36" cy="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23" name="Line 51">
                  <a:extLst>
                    <a:ext uri="{FF2B5EF4-FFF2-40B4-BE49-F238E27FC236}">
                      <a16:creationId xmlns:a16="http://schemas.microsoft.com/office/drawing/2014/main" id="{A37F55DF-2C83-4943-B134-482CFA97C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92" y="1822"/>
                  <a:ext cx="36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24" name="Line 52">
                  <a:extLst>
                    <a:ext uri="{FF2B5EF4-FFF2-40B4-BE49-F238E27FC236}">
                      <a16:creationId xmlns:a16="http://schemas.microsoft.com/office/drawing/2014/main" id="{EB48728D-77F3-498E-9F05-2EAF135AE3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98" y="1830"/>
                  <a:ext cx="37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25" name="Line 53">
                  <a:extLst>
                    <a:ext uri="{FF2B5EF4-FFF2-40B4-BE49-F238E27FC236}">
                      <a16:creationId xmlns:a16="http://schemas.microsoft.com/office/drawing/2014/main" id="{3CC7A85E-4728-44F4-9882-4E03D98AF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5" y="1840"/>
                  <a:ext cx="38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26" name="Line 54">
                  <a:extLst>
                    <a:ext uri="{FF2B5EF4-FFF2-40B4-BE49-F238E27FC236}">
                      <a16:creationId xmlns:a16="http://schemas.microsoft.com/office/drawing/2014/main" id="{9E0FE731-C49D-4727-9E2F-E9E5D46CB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14" y="1849"/>
                  <a:ext cx="39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82327" name="Freeform 55">
              <a:extLst>
                <a:ext uri="{FF2B5EF4-FFF2-40B4-BE49-F238E27FC236}">
                  <a16:creationId xmlns:a16="http://schemas.microsoft.com/office/drawing/2014/main" id="{12EC64CF-8237-48C9-A132-A79B3D8D8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2089"/>
              <a:ext cx="198" cy="493"/>
            </a:xfrm>
            <a:custGeom>
              <a:avLst/>
              <a:gdLst>
                <a:gd name="T0" fmla="*/ 369 w 593"/>
                <a:gd name="T1" fmla="*/ 0 h 1478"/>
                <a:gd name="T2" fmla="*/ 593 w 593"/>
                <a:gd name="T3" fmla="*/ 0 h 1478"/>
                <a:gd name="T4" fmla="*/ 593 w 593"/>
                <a:gd name="T5" fmla="*/ 85 h 1478"/>
                <a:gd name="T6" fmla="*/ 531 w 593"/>
                <a:gd name="T7" fmla="*/ 85 h 1478"/>
                <a:gd name="T8" fmla="*/ 534 w 593"/>
                <a:gd name="T9" fmla="*/ 150 h 1478"/>
                <a:gd name="T10" fmla="*/ 527 w 593"/>
                <a:gd name="T11" fmla="*/ 261 h 1478"/>
                <a:gd name="T12" fmla="*/ 518 w 593"/>
                <a:gd name="T13" fmla="*/ 332 h 1478"/>
                <a:gd name="T14" fmla="*/ 511 w 593"/>
                <a:gd name="T15" fmla="*/ 405 h 1478"/>
                <a:gd name="T16" fmla="*/ 501 w 593"/>
                <a:gd name="T17" fmla="*/ 502 h 1478"/>
                <a:gd name="T18" fmla="*/ 494 w 593"/>
                <a:gd name="T19" fmla="*/ 624 h 1478"/>
                <a:gd name="T20" fmla="*/ 486 w 593"/>
                <a:gd name="T21" fmla="*/ 707 h 1478"/>
                <a:gd name="T22" fmla="*/ 476 w 593"/>
                <a:gd name="T23" fmla="*/ 789 h 1478"/>
                <a:gd name="T24" fmla="*/ 469 w 593"/>
                <a:gd name="T25" fmla="*/ 866 h 1478"/>
                <a:gd name="T26" fmla="*/ 459 w 593"/>
                <a:gd name="T27" fmla="*/ 917 h 1478"/>
                <a:gd name="T28" fmla="*/ 447 w 593"/>
                <a:gd name="T29" fmla="*/ 980 h 1478"/>
                <a:gd name="T30" fmla="*/ 435 w 593"/>
                <a:gd name="T31" fmla="*/ 1032 h 1478"/>
                <a:gd name="T32" fmla="*/ 421 w 593"/>
                <a:gd name="T33" fmla="*/ 1077 h 1478"/>
                <a:gd name="T34" fmla="*/ 406 w 593"/>
                <a:gd name="T35" fmla="*/ 1120 h 1478"/>
                <a:gd name="T36" fmla="*/ 386 w 593"/>
                <a:gd name="T37" fmla="*/ 1162 h 1478"/>
                <a:gd name="T38" fmla="*/ 361 w 593"/>
                <a:gd name="T39" fmla="*/ 1204 h 1478"/>
                <a:gd name="T40" fmla="*/ 322 w 593"/>
                <a:gd name="T41" fmla="*/ 1270 h 1478"/>
                <a:gd name="T42" fmla="*/ 264 w 593"/>
                <a:gd name="T43" fmla="*/ 1345 h 1478"/>
                <a:gd name="T44" fmla="*/ 214 w 593"/>
                <a:gd name="T45" fmla="*/ 1391 h 1478"/>
                <a:gd name="T46" fmla="*/ 163 w 593"/>
                <a:gd name="T47" fmla="*/ 1425 h 1478"/>
                <a:gd name="T48" fmla="*/ 115 w 593"/>
                <a:gd name="T49" fmla="*/ 1452 h 1478"/>
                <a:gd name="T50" fmla="*/ 65 w 593"/>
                <a:gd name="T51" fmla="*/ 1467 h 1478"/>
                <a:gd name="T52" fmla="*/ 0 w 593"/>
                <a:gd name="T53" fmla="*/ 1478 h 1478"/>
                <a:gd name="T54" fmla="*/ 23 w 593"/>
                <a:gd name="T55" fmla="*/ 1331 h 1478"/>
                <a:gd name="T56" fmla="*/ 77 w 593"/>
                <a:gd name="T57" fmla="*/ 1311 h 1478"/>
                <a:gd name="T58" fmla="*/ 122 w 593"/>
                <a:gd name="T59" fmla="*/ 1286 h 1478"/>
                <a:gd name="T60" fmla="*/ 156 w 593"/>
                <a:gd name="T61" fmla="*/ 1258 h 1478"/>
                <a:gd name="T62" fmla="*/ 204 w 593"/>
                <a:gd name="T63" fmla="*/ 1203 h 1478"/>
                <a:gd name="T64" fmla="*/ 244 w 593"/>
                <a:gd name="T65" fmla="*/ 1150 h 1478"/>
                <a:gd name="T66" fmla="*/ 270 w 593"/>
                <a:gd name="T67" fmla="*/ 1105 h 1478"/>
                <a:gd name="T68" fmla="*/ 294 w 593"/>
                <a:gd name="T69" fmla="*/ 1054 h 1478"/>
                <a:gd name="T70" fmla="*/ 313 w 593"/>
                <a:gd name="T71" fmla="*/ 1006 h 1478"/>
                <a:gd name="T72" fmla="*/ 329 w 593"/>
                <a:gd name="T73" fmla="*/ 959 h 1478"/>
                <a:gd name="T74" fmla="*/ 339 w 593"/>
                <a:gd name="T75" fmla="*/ 912 h 1478"/>
                <a:gd name="T76" fmla="*/ 350 w 593"/>
                <a:gd name="T77" fmla="*/ 845 h 1478"/>
                <a:gd name="T78" fmla="*/ 357 w 593"/>
                <a:gd name="T79" fmla="*/ 785 h 1478"/>
                <a:gd name="T80" fmla="*/ 368 w 593"/>
                <a:gd name="T81" fmla="*/ 700 h 1478"/>
                <a:gd name="T82" fmla="*/ 379 w 593"/>
                <a:gd name="T83" fmla="*/ 578 h 1478"/>
                <a:gd name="T84" fmla="*/ 388 w 593"/>
                <a:gd name="T85" fmla="*/ 485 h 1478"/>
                <a:gd name="T86" fmla="*/ 392 w 593"/>
                <a:gd name="T87" fmla="*/ 433 h 1478"/>
                <a:gd name="T88" fmla="*/ 402 w 593"/>
                <a:gd name="T89" fmla="*/ 359 h 1478"/>
                <a:gd name="T90" fmla="*/ 410 w 593"/>
                <a:gd name="T91" fmla="*/ 276 h 1478"/>
                <a:gd name="T92" fmla="*/ 417 w 593"/>
                <a:gd name="T93" fmla="*/ 210 h 1478"/>
                <a:gd name="T94" fmla="*/ 420 w 593"/>
                <a:gd name="T95" fmla="*/ 143 h 1478"/>
                <a:gd name="T96" fmla="*/ 420 w 593"/>
                <a:gd name="T97" fmla="*/ 87 h 1478"/>
                <a:gd name="T98" fmla="*/ 369 w 593"/>
                <a:gd name="T99" fmla="*/ 85 h 1478"/>
                <a:gd name="T100" fmla="*/ 369 w 593"/>
                <a:gd name="T101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3" h="1478">
                  <a:moveTo>
                    <a:pt x="369" y="0"/>
                  </a:moveTo>
                  <a:lnTo>
                    <a:pt x="593" y="0"/>
                  </a:lnTo>
                  <a:lnTo>
                    <a:pt x="593" y="85"/>
                  </a:lnTo>
                  <a:lnTo>
                    <a:pt x="531" y="85"/>
                  </a:lnTo>
                  <a:lnTo>
                    <a:pt x="534" y="150"/>
                  </a:lnTo>
                  <a:lnTo>
                    <a:pt x="527" y="261"/>
                  </a:lnTo>
                  <a:lnTo>
                    <a:pt x="518" y="332"/>
                  </a:lnTo>
                  <a:lnTo>
                    <a:pt x="511" y="405"/>
                  </a:lnTo>
                  <a:lnTo>
                    <a:pt x="501" y="502"/>
                  </a:lnTo>
                  <a:lnTo>
                    <a:pt x="494" y="624"/>
                  </a:lnTo>
                  <a:lnTo>
                    <a:pt x="486" y="707"/>
                  </a:lnTo>
                  <a:lnTo>
                    <a:pt x="476" y="789"/>
                  </a:lnTo>
                  <a:lnTo>
                    <a:pt x="469" y="866"/>
                  </a:lnTo>
                  <a:lnTo>
                    <a:pt x="459" y="917"/>
                  </a:lnTo>
                  <a:lnTo>
                    <a:pt x="447" y="980"/>
                  </a:lnTo>
                  <a:lnTo>
                    <a:pt x="435" y="1032"/>
                  </a:lnTo>
                  <a:lnTo>
                    <a:pt x="421" y="1077"/>
                  </a:lnTo>
                  <a:lnTo>
                    <a:pt x="406" y="1120"/>
                  </a:lnTo>
                  <a:lnTo>
                    <a:pt x="386" y="1162"/>
                  </a:lnTo>
                  <a:lnTo>
                    <a:pt x="361" y="1204"/>
                  </a:lnTo>
                  <a:lnTo>
                    <a:pt x="322" y="1270"/>
                  </a:lnTo>
                  <a:lnTo>
                    <a:pt x="264" y="1345"/>
                  </a:lnTo>
                  <a:lnTo>
                    <a:pt x="214" y="1391"/>
                  </a:lnTo>
                  <a:lnTo>
                    <a:pt x="163" y="1425"/>
                  </a:lnTo>
                  <a:lnTo>
                    <a:pt x="115" y="1452"/>
                  </a:lnTo>
                  <a:lnTo>
                    <a:pt x="65" y="1467"/>
                  </a:lnTo>
                  <a:lnTo>
                    <a:pt x="0" y="1478"/>
                  </a:lnTo>
                  <a:lnTo>
                    <a:pt x="23" y="1331"/>
                  </a:lnTo>
                  <a:lnTo>
                    <a:pt x="77" y="1311"/>
                  </a:lnTo>
                  <a:lnTo>
                    <a:pt x="122" y="1286"/>
                  </a:lnTo>
                  <a:lnTo>
                    <a:pt x="156" y="1258"/>
                  </a:lnTo>
                  <a:lnTo>
                    <a:pt x="204" y="1203"/>
                  </a:lnTo>
                  <a:lnTo>
                    <a:pt x="244" y="1150"/>
                  </a:lnTo>
                  <a:lnTo>
                    <a:pt x="270" y="1105"/>
                  </a:lnTo>
                  <a:lnTo>
                    <a:pt x="294" y="1054"/>
                  </a:lnTo>
                  <a:lnTo>
                    <a:pt x="313" y="1006"/>
                  </a:lnTo>
                  <a:lnTo>
                    <a:pt x="329" y="959"/>
                  </a:lnTo>
                  <a:lnTo>
                    <a:pt x="339" y="912"/>
                  </a:lnTo>
                  <a:lnTo>
                    <a:pt x="350" y="845"/>
                  </a:lnTo>
                  <a:lnTo>
                    <a:pt x="357" y="785"/>
                  </a:lnTo>
                  <a:lnTo>
                    <a:pt x="368" y="700"/>
                  </a:lnTo>
                  <a:lnTo>
                    <a:pt x="379" y="578"/>
                  </a:lnTo>
                  <a:lnTo>
                    <a:pt x="388" y="485"/>
                  </a:lnTo>
                  <a:lnTo>
                    <a:pt x="392" y="433"/>
                  </a:lnTo>
                  <a:lnTo>
                    <a:pt x="402" y="359"/>
                  </a:lnTo>
                  <a:lnTo>
                    <a:pt x="410" y="276"/>
                  </a:lnTo>
                  <a:lnTo>
                    <a:pt x="417" y="210"/>
                  </a:lnTo>
                  <a:lnTo>
                    <a:pt x="420" y="143"/>
                  </a:lnTo>
                  <a:lnTo>
                    <a:pt x="420" y="87"/>
                  </a:lnTo>
                  <a:lnTo>
                    <a:pt x="369" y="8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793" name="Group 56">
            <a:extLst>
              <a:ext uri="{FF2B5EF4-FFF2-40B4-BE49-F238E27FC236}">
                <a16:creationId xmlns:a16="http://schemas.microsoft.com/office/drawing/2014/main" id="{38B8547E-4B86-4F14-A9BC-7D684C7E990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27700" y="3890963"/>
            <a:ext cx="314325" cy="1301750"/>
            <a:chOff x="2094" y="1762"/>
            <a:chExt cx="198" cy="820"/>
          </a:xfrm>
        </p:grpSpPr>
        <p:grpSp>
          <p:nvGrpSpPr>
            <p:cNvPr id="32836" name="Group 57">
              <a:extLst>
                <a:ext uri="{FF2B5EF4-FFF2-40B4-BE49-F238E27FC236}">
                  <a16:creationId xmlns:a16="http://schemas.microsoft.com/office/drawing/2014/main" id="{325F3715-CB3B-4162-AF04-DC940FAA12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1762"/>
              <a:ext cx="125" cy="341"/>
              <a:chOff x="2151" y="1762"/>
              <a:chExt cx="125" cy="341"/>
            </a:xfrm>
          </p:grpSpPr>
          <p:sp>
            <p:nvSpPr>
              <p:cNvPr id="182330" name="Freeform 58">
                <a:extLst>
                  <a:ext uri="{FF2B5EF4-FFF2-40B4-BE49-F238E27FC236}">
                    <a16:creationId xmlns:a16="http://schemas.microsoft.com/office/drawing/2014/main" id="{9266110E-1B92-4282-B379-247ACB53E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762"/>
                <a:ext cx="125" cy="341"/>
              </a:xfrm>
              <a:custGeom>
                <a:avLst/>
                <a:gdLst>
                  <a:gd name="T0" fmla="*/ 18 w 375"/>
                  <a:gd name="T1" fmla="*/ 0 h 1023"/>
                  <a:gd name="T2" fmla="*/ 373 w 375"/>
                  <a:gd name="T3" fmla="*/ 361 h 1023"/>
                  <a:gd name="T4" fmla="*/ 375 w 375"/>
                  <a:gd name="T5" fmla="*/ 1020 h 1023"/>
                  <a:gd name="T6" fmla="*/ 243 w 375"/>
                  <a:gd name="T7" fmla="*/ 1023 h 1023"/>
                  <a:gd name="T8" fmla="*/ 243 w 375"/>
                  <a:gd name="T9" fmla="*/ 811 h 1023"/>
                  <a:gd name="T10" fmla="*/ 27 w 375"/>
                  <a:gd name="T11" fmla="*/ 861 h 1023"/>
                  <a:gd name="T12" fmla="*/ 30 w 375"/>
                  <a:gd name="T13" fmla="*/ 840 h 1023"/>
                  <a:gd name="T14" fmla="*/ 242 w 375"/>
                  <a:gd name="T15" fmla="*/ 764 h 1023"/>
                  <a:gd name="T16" fmla="*/ 243 w 375"/>
                  <a:gd name="T17" fmla="*/ 458 h 1023"/>
                  <a:gd name="T18" fmla="*/ 222 w 375"/>
                  <a:gd name="T19" fmla="*/ 465 h 1023"/>
                  <a:gd name="T20" fmla="*/ 173 w 375"/>
                  <a:gd name="T21" fmla="*/ 568 h 1023"/>
                  <a:gd name="T22" fmla="*/ 156 w 375"/>
                  <a:gd name="T23" fmla="*/ 792 h 1023"/>
                  <a:gd name="T24" fmla="*/ 147 w 375"/>
                  <a:gd name="T25" fmla="*/ 795 h 1023"/>
                  <a:gd name="T26" fmla="*/ 133 w 375"/>
                  <a:gd name="T27" fmla="*/ 562 h 1023"/>
                  <a:gd name="T28" fmla="*/ 167 w 375"/>
                  <a:gd name="T29" fmla="*/ 485 h 1023"/>
                  <a:gd name="T30" fmla="*/ 66 w 375"/>
                  <a:gd name="T31" fmla="*/ 526 h 1023"/>
                  <a:gd name="T32" fmla="*/ 65 w 375"/>
                  <a:gd name="T33" fmla="*/ 827 h 1023"/>
                  <a:gd name="T34" fmla="*/ 30 w 375"/>
                  <a:gd name="T35" fmla="*/ 840 h 1023"/>
                  <a:gd name="T36" fmla="*/ 34 w 375"/>
                  <a:gd name="T37" fmla="*/ 505 h 1023"/>
                  <a:gd name="T38" fmla="*/ 209 w 375"/>
                  <a:gd name="T39" fmla="*/ 423 h 1023"/>
                  <a:gd name="T40" fmla="*/ 209 w 375"/>
                  <a:gd name="T41" fmla="*/ 354 h 1023"/>
                  <a:gd name="T42" fmla="*/ 0 w 375"/>
                  <a:gd name="T43" fmla="*/ 68 h 1023"/>
                  <a:gd name="T44" fmla="*/ 18 w 375"/>
                  <a:gd name="T45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023">
                    <a:moveTo>
                      <a:pt x="18" y="0"/>
                    </a:moveTo>
                    <a:lnTo>
                      <a:pt x="373" y="361"/>
                    </a:lnTo>
                    <a:lnTo>
                      <a:pt x="375" y="1020"/>
                    </a:lnTo>
                    <a:lnTo>
                      <a:pt x="243" y="1023"/>
                    </a:lnTo>
                    <a:lnTo>
                      <a:pt x="243" y="811"/>
                    </a:lnTo>
                    <a:lnTo>
                      <a:pt x="27" y="861"/>
                    </a:lnTo>
                    <a:lnTo>
                      <a:pt x="30" y="840"/>
                    </a:lnTo>
                    <a:lnTo>
                      <a:pt x="242" y="764"/>
                    </a:lnTo>
                    <a:lnTo>
                      <a:pt x="243" y="458"/>
                    </a:lnTo>
                    <a:lnTo>
                      <a:pt x="222" y="465"/>
                    </a:lnTo>
                    <a:lnTo>
                      <a:pt x="173" y="568"/>
                    </a:lnTo>
                    <a:lnTo>
                      <a:pt x="156" y="792"/>
                    </a:lnTo>
                    <a:lnTo>
                      <a:pt x="147" y="795"/>
                    </a:lnTo>
                    <a:lnTo>
                      <a:pt x="133" y="562"/>
                    </a:lnTo>
                    <a:lnTo>
                      <a:pt x="167" y="485"/>
                    </a:lnTo>
                    <a:lnTo>
                      <a:pt x="66" y="526"/>
                    </a:lnTo>
                    <a:lnTo>
                      <a:pt x="65" y="827"/>
                    </a:lnTo>
                    <a:lnTo>
                      <a:pt x="30" y="840"/>
                    </a:lnTo>
                    <a:lnTo>
                      <a:pt x="34" y="505"/>
                    </a:lnTo>
                    <a:lnTo>
                      <a:pt x="209" y="423"/>
                    </a:lnTo>
                    <a:lnTo>
                      <a:pt x="209" y="354"/>
                    </a:lnTo>
                    <a:lnTo>
                      <a:pt x="0" y="6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32839" name="Group 59">
                <a:extLst>
                  <a:ext uri="{FF2B5EF4-FFF2-40B4-BE49-F238E27FC236}">
                    <a16:creationId xmlns:a16="http://schemas.microsoft.com/office/drawing/2014/main" id="{21BF0C23-4895-4507-B4A2-ECD2C18656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1" y="1797"/>
                <a:ext cx="82" cy="87"/>
                <a:chOff x="2171" y="1797"/>
                <a:chExt cx="82" cy="87"/>
              </a:xfrm>
            </p:grpSpPr>
            <p:sp>
              <p:nvSpPr>
                <p:cNvPr id="182332" name="Line 60">
                  <a:extLst>
                    <a:ext uri="{FF2B5EF4-FFF2-40B4-BE49-F238E27FC236}">
                      <a16:creationId xmlns:a16="http://schemas.microsoft.com/office/drawing/2014/main" id="{0616B4E4-6FF0-46C7-9008-16DF18BA21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1" y="1797"/>
                  <a:ext cx="31" cy="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33" name="Line 61">
                  <a:extLst>
                    <a:ext uri="{FF2B5EF4-FFF2-40B4-BE49-F238E27FC236}">
                      <a16:creationId xmlns:a16="http://schemas.microsoft.com/office/drawing/2014/main" id="{42ED1A1F-06DD-4D6A-9FD1-91537BFB4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7" y="1805"/>
                  <a:ext cx="35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34" name="Line 62">
                  <a:extLst>
                    <a:ext uri="{FF2B5EF4-FFF2-40B4-BE49-F238E27FC236}">
                      <a16:creationId xmlns:a16="http://schemas.microsoft.com/office/drawing/2014/main" id="{3ACF5CF8-7D7D-4EFC-9D1A-FE908FE0A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4" y="1812"/>
                  <a:ext cx="36" cy="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35" name="Line 63">
                  <a:extLst>
                    <a:ext uri="{FF2B5EF4-FFF2-40B4-BE49-F238E27FC236}">
                      <a16:creationId xmlns:a16="http://schemas.microsoft.com/office/drawing/2014/main" id="{64446A92-F5FE-4650-81FC-EC8F742B3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92" y="1822"/>
                  <a:ext cx="36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36" name="Line 64">
                  <a:extLst>
                    <a:ext uri="{FF2B5EF4-FFF2-40B4-BE49-F238E27FC236}">
                      <a16:creationId xmlns:a16="http://schemas.microsoft.com/office/drawing/2014/main" id="{CE2F3E14-0E02-4E91-9C6F-D0B228362F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98" y="1830"/>
                  <a:ext cx="37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37" name="Line 65">
                  <a:extLst>
                    <a:ext uri="{FF2B5EF4-FFF2-40B4-BE49-F238E27FC236}">
                      <a16:creationId xmlns:a16="http://schemas.microsoft.com/office/drawing/2014/main" id="{40904551-90F1-4492-95A9-ABDBF9EB2E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5" y="1840"/>
                  <a:ext cx="38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2338" name="Line 66">
                  <a:extLst>
                    <a:ext uri="{FF2B5EF4-FFF2-40B4-BE49-F238E27FC236}">
                      <a16:creationId xmlns:a16="http://schemas.microsoft.com/office/drawing/2014/main" id="{F5DBCE50-7A40-497B-ACD8-21932A7427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14" y="1849"/>
                  <a:ext cx="39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82339" name="Freeform 67">
              <a:extLst>
                <a:ext uri="{FF2B5EF4-FFF2-40B4-BE49-F238E27FC236}">
                  <a16:creationId xmlns:a16="http://schemas.microsoft.com/office/drawing/2014/main" id="{E0FA617A-05AC-4D12-B933-02B31AA0A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2089"/>
              <a:ext cx="198" cy="493"/>
            </a:xfrm>
            <a:custGeom>
              <a:avLst/>
              <a:gdLst>
                <a:gd name="T0" fmla="*/ 369 w 593"/>
                <a:gd name="T1" fmla="*/ 0 h 1478"/>
                <a:gd name="T2" fmla="*/ 593 w 593"/>
                <a:gd name="T3" fmla="*/ 0 h 1478"/>
                <a:gd name="T4" fmla="*/ 593 w 593"/>
                <a:gd name="T5" fmla="*/ 85 h 1478"/>
                <a:gd name="T6" fmla="*/ 531 w 593"/>
                <a:gd name="T7" fmla="*/ 85 h 1478"/>
                <a:gd name="T8" fmla="*/ 534 w 593"/>
                <a:gd name="T9" fmla="*/ 150 h 1478"/>
                <a:gd name="T10" fmla="*/ 527 w 593"/>
                <a:gd name="T11" fmla="*/ 261 h 1478"/>
                <a:gd name="T12" fmla="*/ 518 w 593"/>
                <a:gd name="T13" fmla="*/ 332 h 1478"/>
                <a:gd name="T14" fmla="*/ 511 w 593"/>
                <a:gd name="T15" fmla="*/ 405 h 1478"/>
                <a:gd name="T16" fmla="*/ 501 w 593"/>
                <a:gd name="T17" fmla="*/ 502 h 1478"/>
                <a:gd name="T18" fmla="*/ 494 w 593"/>
                <a:gd name="T19" fmla="*/ 624 h 1478"/>
                <a:gd name="T20" fmla="*/ 486 w 593"/>
                <a:gd name="T21" fmla="*/ 707 h 1478"/>
                <a:gd name="T22" fmla="*/ 476 w 593"/>
                <a:gd name="T23" fmla="*/ 789 h 1478"/>
                <a:gd name="T24" fmla="*/ 469 w 593"/>
                <a:gd name="T25" fmla="*/ 866 h 1478"/>
                <a:gd name="T26" fmla="*/ 459 w 593"/>
                <a:gd name="T27" fmla="*/ 917 h 1478"/>
                <a:gd name="T28" fmla="*/ 447 w 593"/>
                <a:gd name="T29" fmla="*/ 980 h 1478"/>
                <a:gd name="T30" fmla="*/ 435 w 593"/>
                <a:gd name="T31" fmla="*/ 1032 h 1478"/>
                <a:gd name="T32" fmla="*/ 421 w 593"/>
                <a:gd name="T33" fmla="*/ 1077 h 1478"/>
                <a:gd name="T34" fmla="*/ 406 w 593"/>
                <a:gd name="T35" fmla="*/ 1120 h 1478"/>
                <a:gd name="T36" fmla="*/ 386 w 593"/>
                <a:gd name="T37" fmla="*/ 1162 h 1478"/>
                <a:gd name="T38" fmla="*/ 361 w 593"/>
                <a:gd name="T39" fmla="*/ 1204 h 1478"/>
                <a:gd name="T40" fmla="*/ 322 w 593"/>
                <a:gd name="T41" fmla="*/ 1270 h 1478"/>
                <a:gd name="T42" fmla="*/ 264 w 593"/>
                <a:gd name="T43" fmla="*/ 1345 h 1478"/>
                <a:gd name="T44" fmla="*/ 214 w 593"/>
                <a:gd name="T45" fmla="*/ 1391 h 1478"/>
                <a:gd name="T46" fmla="*/ 163 w 593"/>
                <a:gd name="T47" fmla="*/ 1425 h 1478"/>
                <a:gd name="T48" fmla="*/ 115 w 593"/>
                <a:gd name="T49" fmla="*/ 1452 h 1478"/>
                <a:gd name="T50" fmla="*/ 65 w 593"/>
                <a:gd name="T51" fmla="*/ 1467 h 1478"/>
                <a:gd name="T52" fmla="*/ 0 w 593"/>
                <a:gd name="T53" fmla="*/ 1478 h 1478"/>
                <a:gd name="T54" fmla="*/ 23 w 593"/>
                <a:gd name="T55" fmla="*/ 1331 h 1478"/>
                <a:gd name="T56" fmla="*/ 77 w 593"/>
                <a:gd name="T57" fmla="*/ 1311 h 1478"/>
                <a:gd name="T58" fmla="*/ 122 w 593"/>
                <a:gd name="T59" fmla="*/ 1286 h 1478"/>
                <a:gd name="T60" fmla="*/ 156 w 593"/>
                <a:gd name="T61" fmla="*/ 1258 h 1478"/>
                <a:gd name="T62" fmla="*/ 204 w 593"/>
                <a:gd name="T63" fmla="*/ 1203 h 1478"/>
                <a:gd name="T64" fmla="*/ 244 w 593"/>
                <a:gd name="T65" fmla="*/ 1150 h 1478"/>
                <a:gd name="T66" fmla="*/ 270 w 593"/>
                <a:gd name="T67" fmla="*/ 1105 h 1478"/>
                <a:gd name="T68" fmla="*/ 294 w 593"/>
                <a:gd name="T69" fmla="*/ 1054 h 1478"/>
                <a:gd name="T70" fmla="*/ 313 w 593"/>
                <a:gd name="T71" fmla="*/ 1006 h 1478"/>
                <a:gd name="T72" fmla="*/ 329 w 593"/>
                <a:gd name="T73" fmla="*/ 959 h 1478"/>
                <a:gd name="T74" fmla="*/ 339 w 593"/>
                <a:gd name="T75" fmla="*/ 912 h 1478"/>
                <a:gd name="T76" fmla="*/ 350 w 593"/>
                <a:gd name="T77" fmla="*/ 845 h 1478"/>
                <a:gd name="T78" fmla="*/ 357 w 593"/>
                <a:gd name="T79" fmla="*/ 785 h 1478"/>
                <a:gd name="T80" fmla="*/ 368 w 593"/>
                <a:gd name="T81" fmla="*/ 700 h 1478"/>
                <a:gd name="T82" fmla="*/ 379 w 593"/>
                <a:gd name="T83" fmla="*/ 578 h 1478"/>
                <a:gd name="T84" fmla="*/ 388 w 593"/>
                <a:gd name="T85" fmla="*/ 485 h 1478"/>
                <a:gd name="T86" fmla="*/ 392 w 593"/>
                <a:gd name="T87" fmla="*/ 433 h 1478"/>
                <a:gd name="T88" fmla="*/ 402 w 593"/>
                <a:gd name="T89" fmla="*/ 359 h 1478"/>
                <a:gd name="T90" fmla="*/ 410 w 593"/>
                <a:gd name="T91" fmla="*/ 276 h 1478"/>
                <a:gd name="T92" fmla="*/ 417 w 593"/>
                <a:gd name="T93" fmla="*/ 210 h 1478"/>
                <a:gd name="T94" fmla="*/ 420 w 593"/>
                <a:gd name="T95" fmla="*/ 143 h 1478"/>
                <a:gd name="T96" fmla="*/ 420 w 593"/>
                <a:gd name="T97" fmla="*/ 87 h 1478"/>
                <a:gd name="T98" fmla="*/ 369 w 593"/>
                <a:gd name="T99" fmla="*/ 85 h 1478"/>
                <a:gd name="T100" fmla="*/ 369 w 593"/>
                <a:gd name="T101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3" h="1478">
                  <a:moveTo>
                    <a:pt x="369" y="0"/>
                  </a:moveTo>
                  <a:lnTo>
                    <a:pt x="593" y="0"/>
                  </a:lnTo>
                  <a:lnTo>
                    <a:pt x="593" y="85"/>
                  </a:lnTo>
                  <a:lnTo>
                    <a:pt x="531" y="85"/>
                  </a:lnTo>
                  <a:lnTo>
                    <a:pt x="534" y="150"/>
                  </a:lnTo>
                  <a:lnTo>
                    <a:pt x="527" y="261"/>
                  </a:lnTo>
                  <a:lnTo>
                    <a:pt x="518" y="332"/>
                  </a:lnTo>
                  <a:lnTo>
                    <a:pt x="511" y="405"/>
                  </a:lnTo>
                  <a:lnTo>
                    <a:pt x="501" y="502"/>
                  </a:lnTo>
                  <a:lnTo>
                    <a:pt x="494" y="624"/>
                  </a:lnTo>
                  <a:lnTo>
                    <a:pt x="486" y="707"/>
                  </a:lnTo>
                  <a:lnTo>
                    <a:pt x="476" y="789"/>
                  </a:lnTo>
                  <a:lnTo>
                    <a:pt x="469" y="866"/>
                  </a:lnTo>
                  <a:lnTo>
                    <a:pt x="459" y="917"/>
                  </a:lnTo>
                  <a:lnTo>
                    <a:pt x="447" y="980"/>
                  </a:lnTo>
                  <a:lnTo>
                    <a:pt x="435" y="1032"/>
                  </a:lnTo>
                  <a:lnTo>
                    <a:pt x="421" y="1077"/>
                  </a:lnTo>
                  <a:lnTo>
                    <a:pt x="406" y="1120"/>
                  </a:lnTo>
                  <a:lnTo>
                    <a:pt x="386" y="1162"/>
                  </a:lnTo>
                  <a:lnTo>
                    <a:pt x="361" y="1204"/>
                  </a:lnTo>
                  <a:lnTo>
                    <a:pt x="322" y="1270"/>
                  </a:lnTo>
                  <a:lnTo>
                    <a:pt x="264" y="1345"/>
                  </a:lnTo>
                  <a:lnTo>
                    <a:pt x="214" y="1391"/>
                  </a:lnTo>
                  <a:lnTo>
                    <a:pt x="163" y="1425"/>
                  </a:lnTo>
                  <a:lnTo>
                    <a:pt x="115" y="1452"/>
                  </a:lnTo>
                  <a:lnTo>
                    <a:pt x="65" y="1467"/>
                  </a:lnTo>
                  <a:lnTo>
                    <a:pt x="0" y="1478"/>
                  </a:lnTo>
                  <a:lnTo>
                    <a:pt x="23" y="1331"/>
                  </a:lnTo>
                  <a:lnTo>
                    <a:pt x="77" y="1311"/>
                  </a:lnTo>
                  <a:lnTo>
                    <a:pt x="122" y="1286"/>
                  </a:lnTo>
                  <a:lnTo>
                    <a:pt x="156" y="1258"/>
                  </a:lnTo>
                  <a:lnTo>
                    <a:pt x="204" y="1203"/>
                  </a:lnTo>
                  <a:lnTo>
                    <a:pt x="244" y="1150"/>
                  </a:lnTo>
                  <a:lnTo>
                    <a:pt x="270" y="1105"/>
                  </a:lnTo>
                  <a:lnTo>
                    <a:pt x="294" y="1054"/>
                  </a:lnTo>
                  <a:lnTo>
                    <a:pt x="313" y="1006"/>
                  </a:lnTo>
                  <a:lnTo>
                    <a:pt x="329" y="959"/>
                  </a:lnTo>
                  <a:lnTo>
                    <a:pt x="339" y="912"/>
                  </a:lnTo>
                  <a:lnTo>
                    <a:pt x="350" y="845"/>
                  </a:lnTo>
                  <a:lnTo>
                    <a:pt x="357" y="785"/>
                  </a:lnTo>
                  <a:lnTo>
                    <a:pt x="368" y="700"/>
                  </a:lnTo>
                  <a:lnTo>
                    <a:pt x="379" y="578"/>
                  </a:lnTo>
                  <a:lnTo>
                    <a:pt x="388" y="485"/>
                  </a:lnTo>
                  <a:lnTo>
                    <a:pt x="392" y="433"/>
                  </a:lnTo>
                  <a:lnTo>
                    <a:pt x="402" y="359"/>
                  </a:lnTo>
                  <a:lnTo>
                    <a:pt x="410" y="276"/>
                  </a:lnTo>
                  <a:lnTo>
                    <a:pt x="417" y="210"/>
                  </a:lnTo>
                  <a:lnTo>
                    <a:pt x="420" y="143"/>
                  </a:lnTo>
                  <a:lnTo>
                    <a:pt x="420" y="87"/>
                  </a:lnTo>
                  <a:lnTo>
                    <a:pt x="369" y="8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2340" name="Rectangle 68">
            <a:extLst>
              <a:ext uri="{FF2B5EF4-FFF2-40B4-BE49-F238E27FC236}">
                <a16:creationId xmlns:a16="http://schemas.microsoft.com/office/drawing/2014/main" id="{9F2F30A6-FA3B-4251-A612-C1A7F446C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925" y="4892675"/>
            <a:ext cx="74613" cy="1624013"/>
          </a:xfrm>
          <a:prstGeom prst="rect">
            <a:avLst/>
          </a:prstGeom>
          <a:solidFill>
            <a:srgbClr val="C9010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82341" name="Group 69">
            <a:extLst>
              <a:ext uri="{FF2B5EF4-FFF2-40B4-BE49-F238E27FC236}">
                <a16:creationId xmlns:a16="http://schemas.microsoft.com/office/drawing/2014/main" id="{3B0EF7CE-0B29-48CE-82E0-B823E9272D0C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4833938"/>
            <a:ext cx="354013" cy="328612"/>
            <a:chOff x="4072" y="3045"/>
            <a:chExt cx="223" cy="207"/>
          </a:xfrm>
        </p:grpSpPr>
        <p:sp>
          <p:nvSpPr>
            <p:cNvPr id="182342" name="Oval 70">
              <a:extLst>
                <a:ext uri="{FF2B5EF4-FFF2-40B4-BE49-F238E27FC236}">
                  <a16:creationId xmlns:a16="http://schemas.microsoft.com/office/drawing/2014/main" id="{C54BBAD9-E9F5-4833-8906-36C7120F8B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72" y="3045"/>
              <a:ext cx="223" cy="20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343" name="AutoShape 71">
              <a:extLst>
                <a:ext uri="{FF2B5EF4-FFF2-40B4-BE49-F238E27FC236}">
                  <a16:creationId xmlns:a16="http://schemas.microsoft.com/office/drawing/2014/main" id="{D5771F3F-8E33-4FE3-86F0-0EEA271406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3" y="3099"/>
              <a:ext cx="187" cy="15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2344" name="Rectangle 72">
            <a:extLst>
              <a:ext uri="{FF2B5EF4-FFF2-40B4-BE49-F238E27FC236}">
                <a16:creationId xmlns:a16="http://schemas.microsoft.com/office/drawing/2014/main" id="{4082F67F-5A46-4DBA-8536-78DD05C5D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3427413"/>
            <a:ext cx="82550" cy="3100387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2345" name="Freeform 73">
            <a:extLst>
              <a:ext uri="{FF2B5EF4-FFF2-40B4-BE49-F238E27FC236}">
                <a16:creationId xmlns:a16="http://schemas.microsoft.com/office/drawing/2014/main" id="{58967C86-E25C-4760-8751-E73E46F3083F}"/>
              </a:ext>
            </a:extLst>
          </p:cNvPr>
          <p:cNvSpPr>
            <a:spLocks/>
          </p:cNvSpPr>
          <p:nvPr/>
        </p:nvSpPr>
        <p:spPr bwMode="auto">
          <a:xfrm>
            <a:off x="2779713" y="3243263"/>
            <a:ext cx="136525" cy="188912"/>
          </a:xfrm>
          <a:custGeom>
            <a:avLst/>
            <a:gdLst>
              <a:gd name="T0" fmla="*/ 0 w 78"/>
              <a:gd name="T1" fmla="*/ 0 h 108"/>
              <a:gd name="T2" fmla="*/ 0 w 78"/>
              <a:gd name="T3" fmla="*/ 188912 h 108"/>
              <a:gd name="T4" fmla="*/ 136525 w 78"/>
              <a:gd name="T5" fmla="*/ 188912 h 108"/>
              <a:gd name="T6" fmla="*/ 136525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1905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46" name="Freeform 74">
            <a:extLst>
              <a:ext uri="{FF2B5EF4-FFF2-40B4-BE49-F238E27FC236}">
                <a16:creationId xmlns:a16="http://schemas.microsoft.com/office/drawing/2014/main" id="{CDF041BB-E575-4376-A465-34C01CF27CE0}"/>
              </a:ext>
            </a:extLst>
          </p:cNvPr>
          <p:cNvSpPr>
            <a:spLocks/>
          </p:cNvSpPr>
          <p:nvPr/>
        </p:nvSpPr>
        <p:spPr bwMode="auto">
          <a:xfrm flipV="1">
            <a:off x="2716213" y="3200400"/>
            <a:ext cx="263525" cy="115888"/>
          </a:xfrm>
          <a:custGeom>
            <a:avLst/>
            <a:gdLst>
              <a:gd name="T0" fmla="*/ 0 w 78"/>
              <a:gd name="T1" fmla="*/ 0 h 108"/>
              <a:gd name="T2" fmla="*/ 0 w 78"/>
              <a:gd name="T3" fmla="*/ 115888 h 108"/>
              <a:gd name="T4" fmla="*/ 263525 w 78"/>
              <a:gd name="T5" fmla="*/ 115888 h 108"/>
              <a:gd name="T6" fmla="*/ 263525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1905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47" name="Rectangle 75">
            <a:extLst>
              <a:ext uri="{FF2B5EF4-FFF2-40B4-BE49-F238E27FC236}">
                <a16:creationId xmlns:a16="http://schemas.microsoft.com/office/drawing/2014/main" id="{71DD7DBA-E6DB-476D-A16C-2357C4D6B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050" y="3417888"/>
            <a:ext cx="82550" cy="3100387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2348" name="Freeform 76">
            <a:extLst>
              <a:ext uri="{FF2B5EF4-FFF2-40B4-BE49-F238E27FC236}">
                <a16:creationId xmlns:a16="http://schemas.microsoft.com/office/drawing/2014/main" id="{7850DF4F-4B31-44F7-A2F8-FE06B6F290FE}"/>
              </a:ext>
            </a:extLst>
          </p:cNvPr>
          <p:cNvSpPr>
            <a:spLocks/>
          </p:cNvSpPr>
          <p:nvPr/>
        </p:nvSpPr>
        <p:spPr bwMode="auto">
          <a:xfrm>
            <a:off x="7105650" y="3233738"/>
            <a:ext cx="136525" cy="188912"/>
          </a:xfrm>
          <a:custGeom>
            <a:avLst/>
            <a:gdLst>
              <a:gd name="T0" fmla="*/ 0 w 78"/>
              <a:gd name="T1" fmla="*/ 0 h 108"/>
              <a:gd name="T2" fmla="*/ 0 w 78"/>
              <a:gd name="T3" fmla="*/ 188912 h 108"/>
              <a:gd name="T4" fmla="*/ 136525 w 78"/>
              <a:gd name="T5" fmla="*/ 188912 h 108"/>
              <a:gd name="T6" fmla="*/ 136525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1905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49" name="Freeform 77">
            <a:extLst>
              <a:ext uri="{FF2B5EF4-FFF2-40B4-BE49-F238E27FC236}">
                <a16:creationId xmlns:a16="http://schemas.microsoft.com/office/drawing/2014/main" id="{B6877A93-D301-41B4-975F-7534855D9A88}"/>
              </a:ext>
            </a:extLst>
          </p:cNvPr>
          <p:cNvSpPr>
            <a:spLocks/>
          </p:cNvSpPr>
          <p:nvPr/>
        </p:nvSpPr>
        <p:spPr bwMode="auto">
          <a:xfrm flipV="1">
            <a:off x="7042150" y="3190875"/>
            <a:ext cx="263525" cy="115888"/>
          </a:xfrm>
          <a:custGeom>
            <a:avLst/>
            <a:gdLst>
              <a:gd name="T0" fmla="*/ 0 w 78"/>
              <a:gd name="T1" fmla="*/ 0 h 108"/>
              <a:gd name="T2" fmla="*/ 0 w 78"/>
              <a:gd name="T3" fmla="*/ 115888 h 108"/>
              <a:gd name="T4" fmla="*/ 263525 w 78"/>
              <a:gd name="T5" fmla="*/ 115888 h 108"/>
              <a:gd name="T6" fmla="*/ 263525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1905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802" name="Group 78">
            <a:extLst>
              <a:ext uri="{FF2B5EF4-FFF2-40B4-BE49-F238E27FC236}">
                <a16:creationId xmlns:a16="http://schemas.microsoft.com/office/drawing/2014/main" id="{4308384D-6C8F-4F08-88B6-F72AB6CA6DBD}"/>
              </a:ext>
            </a:extLst>
          </p:cNvPr>
          <p:cNvGrpSpPr>
            <a:grpSpLocks/>
          </p:cNvGrpSpPr>
          <p:nvPr/>
        </p:nvGrpSpPr>
        <p:grpSpPr bwMode="auto">
          <a:xfrm>
            <a:off x="1557338" y="3744913"/>
            <a:ext cx="969962" cy="1673225"/>
            <a:chOff x="1681" y="1633"/>
            <a:chExt cx="611" cy="1054"/>
          </a:xfrm>
        </p:grpSpPr>
        <p:grpSp>
          <p:nvGrpSpPr>
            <p:cNvPr id="32806" name="Group 79">
              <a:extLst>
                <a:ext uri="{FF2B5EF4-FFF2-40B4-BE49-F238E27FC236}">
                  <a16:creationId xmlns:a16="http://schemas.microsoft.com/office/drawing/2014/main" id="{D245FF3B-8A0C-4427-BCEB-F3DC40DC58C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218" y="1988"/>
              <a:ext cx="74" cy="42"/>
              <a:chOff x="1562" y="1988"/>
              <a:chExt cx="74" cy="42"/>
            </a:xfrm>
          </p:grpSpPr>
          <p:sp>
            <p:nvSpPr>
              <p:cNvPr id="182352" name="Freeform 80">
                <a:extLst>
                  <a:ext uri="{FF2B5EF4-FFF2-40B4-BE49-F238E27FC236}">
                    <a16:creationId xmlns:a16="http://schemas.microsoft.com/office/drawing/2014/main" id="{668285BD-516D-4055-9706-426D542B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988"/>
                <a:ext cx="58" cy="37"/>
              </a:xfrm>
              <a:custGeom>
                <a:avLst/>
                <a:gdLst>
                  <a:gd name="T0" fmla="*/ 173 w 173"/>
                  <a:gd name="T1" fmla="*/ 0 h 113"/>
                  <a:gd name="T2" fmla="*/ 76 w 173"/>
                  <a:gd name="T3" fmla="*/ 0 h 113"/>
                  <a:gd name="T4" fmla="*/ 76 w 173"/>
                  <a:gd name="T5" fmla="*/ 96 h 113"/>
                  <a:gd name="T6" fmla="*/ 0 w 173"/>
                  <a:gd name="T7" fmla="*/ 96 h 113"/>
                  <a:gd name="T8" fmla="*/ 0 w 173"/>
                  <a:gd name="T9" fmla="*/ 113 h 113"/>
                  <a:gd name="T10" fmla="*/ 111 w 173"/>
                  <a:gd name="T11" fmla="*/ 113 h 113"/>
                  <a:gd name="T12" fmla="*/ 111 w 173"/>
                  <a:gd name="T13" fmla="*/ 28 h 113"/>
                  <a:gd name="T14" fmla="*/ 173 w 173"/>
                  <a:gd name="T15" fmla="*/ 28 h 113"/>
                  <a:gd name="T16" fmla="*/ 173 w 173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13">
                    <a:moveTo>
                      <a:pt x="173" y="0"/>
                    </a:moveTo>
                    <a:lnTo>
                      <a:pt x="76" y="0"/>
                    </a:lnTo>
                    <a:lnTo>
                      <a:pt x="76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111" y="113"/>
                    </a:lnTo>
                    <a:lnTo>
                      <a:pt x="111" y="28"/>
                    </a:lnTo>
                    <a:lnTo>
                      <a:pt x="173" y="2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353" name="Oval 81">
                <a:extLst>
                  <a:ext uri="{FF2B5EF4-FFF2-40B4-BE49-F238E27FC236}">
                    <a16:creationId xmlns:a16="http://schemas.microsoft.com/office/drawing/2014/main" id="{19C8A479-5704-4A43-BCA0-9C250EA4F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" y="2015"/>
                <a:ext cx="22" cy="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2354" name="Rectangle 82">
              <a:extLst>
                <a:ext uri="{FF2B5EF4-FFF2-40B4-BE49-F238E27FC236}">
                  <a16:creationId xmlns:a16="http://schemas.microsoft.com/office/drawing/2014/main" id="{6283EE42-8E78-404F-969D-D4DDDA57F1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30" y="1633"/>
              <a:ext cx="457" cy="10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355" name="Rectangle 83">
              <a:extLst>
                <a:ext uri="{FF2B5EF4-FFF2-40B4-BE49-F238E27FC236}">
                  <a16:creationId xmlns:a16="http://schemas.microsoft.com/office/drawing/2014/main" id="{6B4DCDA9-E9FB-41ED-9EA0-278F4912D4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88" y="1685"/>
              <a:ext cx="539" cy="37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2809" name="Group 84">
              <a:extLst>
                <a:ext uri="{FF2B5EF4-FFF2-40B4-BE49-F238E27FC236}">
                  <a16:creationId xmlns:a16="http://schemas.microsoft.com/office/drawing/2014/main" id="{1946FD45-4F28-4663-AEFD-6FD2CD8364E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04" y="1702"/>
              <a:ext cx="507" cy="308"/>
              <a:chOff x="1643" y="1702"/>
              <a:chExt cx="507" cy="308"/>
            </a:xfrm>
          </p:grpSpPr>
          <p:sp>
            <p:nvSpPr>
              <p:cNvPr id="182357" name="Rectangle 85">
                <a:extLst>
                  <a:ext uri="{FF2B5EF4-FFF2-40B4-BE49-F238E27FC236}">
                    <a16:creationId xmlns:a16="http://schemas.microsoft.com/office/drawing/2014/main" id="{AB01285A-AA5E-4DB8-A819-F4D5F2745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1702"/>
                <a:ext cx="507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358" name="Rectangle 86">
                <a:extLst>
                  <a:ext uri="{FF2B5EF4-FFF2-40B4-BE49-F238E27FC236}">
                    <a16:creationId xmlns:a16="http://schemas.microsoft.com/office/drawing/2014/main" id="{234025D3-C4E0-4B3B-A7FC-109A36B7A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789"/>
                <a:ext cx="493" cy="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2810" name="Group 87">
              <a:extLst>
                <a:ext uri="{FF2B5EF4-FFF2-40B4-BE49-F238E27FC236}">
                  <a16:creationId xmlns:a16="http://schemas.microsoft.com/office/drawing/2014/main" id="{71A5E923-2A7A-45C2-AD6F-E88B63C2282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016" y="1820"/>
              <a:ext cx="137" cy="54"/>
              <a:chOff x="1701" y="1820"/>
              <a:chExt cx="137" cy="54"/>
            </a:xfrm>
          </p:grpSpPr>
          <p:sp>
            <p:nvSpPr>
              <p:cNvPr id="182360" name="Rectangle 88">
                <a:extLst>
                  <a:ext uri="{FF2B5EF4-FFF2-40B4-BE49-F238E27FC236}">
                    <a16:creationId xmlns:a16="http://schemas.microsoft.com/office/drawing/2014/main" id="{50259BCA-8B36-44ED-9BA7-7D17A417C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361" name="Rectangle 89">
                <a:extLst>
                  <a:ext uri="{FF2B5EF4-FFF2-40B4-BE49-F238E27FC236}">
                    <a16:creationId xmlns:a16="http://schemas.microsoft.com/office/drawing/2014/main" id="{2AC17DA5-5DD8-48BA-8E48-B7D860303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362" name="Rectangle 90">
                <a:extLst>
                  <a:ext uri="{FF2B5EF4-FFF2-40B4-BE49-F238E27FC236}">
                    <a16:creationId xmlns:a16="http://schemas.microsoft.com/office/drawing/2014/main" id="{740C4F61-DF6E-404B-B799-CC29679AB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2811" name="Group 91">
              <a:extLst>
                <a:ext uri="{FF2B5EF4-FFF2-40B4-BE49-F238E27FC236}">
                  <a16:creationId xmlns:a16="http://schemas.microsoft.com/office/drawing/2014/main" id="{1B5BABF7-6CC0-4116-A823-8ABCAEFCBC1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73" y="1820"/>
              <a:ext cx="136" cy="54"/>
              <a:chOff x="1945" y="1820"/>
              <a:chExt cx="136" cy="54"/>
            </a:xfrm>
          </p:grpSpPr>
          <p:sp>
            <p:nvSpPr>
              <p:cNvPr id="182364" name="Rectangle 92">
                <a:extLst>
                  <a:ext uri="{FF2B5EF4-FFF2-40B4-BE49-F238E27FC236}">
                    <a16:creationId xmlns:a16="http://schemas.microsoft.com/office/drawing/2014/main" id="{00F21DA6-59A7-46A6-91D9-0816ADFA7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365" name="Rectangle 93">
                <a:extLst>
                  <a:ext uri="{FF2B5EF4-FFF2-40B4-BE49-F238E27FC236}">
                    <a16:creationId xmlns:a16="http://schemas.microsoft.com/office/drawing/2014/main" id="{E9CD3500-B630-431C-A2D4-22569239C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366" name="Rectangle 94">
                <a:extLst>
                  <a:ext uri="{FF2B5EF4-FFF2-40B4-BE49-F238E27FC236}">
                    <a16:creationId xmlns:a16="http://schemas.microsoft.com/office/drawing/2014/main" id="{1630AF29-6C45-4A1D-8368-1666C752A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2812" name="Group 95">
              <a:extLst>
                <a:ext uri="{FF2B5EF4-FFF2-40B4-BE49-F238E27FC236}">
                  <a16:creationId xmlns:a16="http://schemas.microsoft.com/office/drawing/2014/main" id="{D4BE7C55-1DBE-42AC-86A9-2100C12B17B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044" y="1937"/>
              <a:ext cx="86" cy="32"/>
              <a:chOff x="1724" y="1937"/>
              <a:chExt cx="86" cy="32"/>
            </a:xfrm>
          </p:grpSpPr>
          <p:sp>
            <p:nvSpPr>
              <p:cNvPr id="182368" name="Rectangle 96">
                <a:extLst>
                  <a:ext uri="{FF2B5EF4-FFF2-40B4-BE49-F238E27FC236}">
                    <a16:creationId xmlns:a16="http://schemas.microsoft.com/office/drawing/2014/main" id="{46FBB144-C112-47CF-BB51-0D4E89437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369" name="Rectangle 97">
                <a:extLst>
                  <a:ext uri="{FF2B5EF4-FFF2-40B4-BE49-F238E27FC236}">
                    <a16:creationId xmlns:a16="http://schemas.microsoft.com/office/drawing/2014/main" id="{F41A8471-453A-4BA0-A169-1EB16B24D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370" name="Rectangle 98">
                <a:extLst>
                  <a:ext uri="{FF2B5EF4-FFF2-40B4-BE49-F238E27FC236}">
                    <a16:creationId xmlns:a16="http://schemas.microsoft.com/office/drawing/2014/main" id="{29F29989-4D60-4B0E-9CEA-92DFAF5A5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2813" name="Group 99">
              <a:extLst>
                <a:ext uri="{FF2B5EF4-FFF2-40B4-BE49-F238E27FC236}">
                  <a16:creationId xmlns:a16="http://schemas.microsoft.com/office/drawing/2014/main" id="{7664F93B-7808-4BD9-A2CE-966FFA13280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801" y="1937"/>
              <a:ext cx="85" cy="32"/>
              <a:chOff x="1968" y="1937"/>
              <a:chExt cx="85" cy="32"/>
            </a:xfrm>
          </p:grpSpPr>
          <p:sp>
            <p:nvSpPr>
              <p:cNvPr id="182372" name="Rectangle 100">
                <a:extLst>
                  <a:ext uri="{FF2B5EF4-FFF2-40B4-BE49-F238E27FC236}">
                    <a16:creationId xmlns:a16="http://schemas.microsoft.com/office/drawing/2014/main" id="{22AB96B3-BC1C-4101-9EFC-6DC745D89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373" name="Rectangle 101">
                <a:extLst>
                  <a:ext uri="{FF2B5EF4-FFF2-40B4-BE49-F238E27FC236}">
                    <a16:creationId xmlns:a16="http://schemas.microsoft.com/office/drawing/2014/main" id="{6A9FD83B-5DF6-4475-B1F1-524D91028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374" name="Rectangle 102">
                <a:extLst>
                  <a:ext uri="{FF2B5EF4-FFF2-40B4-BE49-F238E27FC236}">
                    <a16:creationId xmlns:a16="http://schemas.microsoft.com/office/drawing/2014/main" id="{AED20306-8185-47AA-A70C-0464A706D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2375" name="Freeform 103">
              <a:extLst>
                <a:ext uri="{FF2B5EF4-FFF2-40B4-BE49-F238E27FC236}">
                  <a16:creationId xmlns:a16="http://schemas.microsoft.com/office/drawing/2014/main" id="{63CBFC4B-82B6-4D8D-8289-93A6DA41E7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89" y="2061"/>
              <a:ext cx="538" cy="607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376" name="Freeform 104">
              <a:extLst>
                <a:ext uri="{FF2B5EF4-FFF2-40B4-BE49-F238E27FC236}">
                  <a16:creationId xmlns:a16="http://schemas.microsoft.com/office/drawing/2014/main" id="{C5728E96-96A0-4821-B8E3-F6DEB8D5AA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47" y="2068"/>
              <a:ext cx="414" cy="5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377" name="Rectangle 105">
              <a:extLst>
                <a:ext uri="{FF2B5EF4-FFF2-40B4-BE49-F238E27FC236}">
                  <a16:creationId xmlns:a16="http://schemas.microsoft.com/office/drawing/2014/main" id="{0D1FEE57-D057-413E-B7DB-43DB0E1894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81" y="2652"/>
              <a:ext cx="549" cy="3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82378" name="Rectangle 106">
              <a:extLst>
                <a:ext uri="{FF2B5EF4-FFF2-40B4-BE49-F238E27FC236}">
                  <a16:creationId xmlns:a16="http://schemas.microsoft.com/office/drawing/2014/main" id="{2A81ED78-8165-4D54-BD29-3D1033576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176"/>
              <a:ext cx="163" cy="176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2379" name="Rectangle 107">
            <a:extLst>
              <a:ext uri="{FF2B5EF4-FFF2-40B4-BE49-F238E27FC236}">
                <a16:creationId xmlns:a16="http://schemas.microsoft.com/office/drawing/2014/main" id="{46B01003-1560-4C8E-B5EC-4B1A3BB33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4459288"/>
            <a:ext cx="381000" cy="3810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2380" name="Freeform 108">
            <a:extLst>
              <a:ext uri="{FF2B5EF4-FFF2-40B4-BE49-F238E27FC236}">
                <a16:creationId xmlns:a16="http://schemas.microsoft.com/office/drawing/2014/main" id="{D5E81389-9207-4358-94E2-6BAA5786AA2B}"/>
              </a:ext>
            </a:extLst>
          </p:cNvPr>
          <p:cNvSpPr>
            <a:spLocks/>
          </p:cNvSpPr>
          <p:nvPr/>
        </p:nvSpPr>
        <p:spPr bwMode="auto">
          <a:xfrm>
            <a:off x="1995488" y="4708525"/>
            <a:ext cx="280987" cy="1827213"/>
          </a:xfrm>
          <a:custGeom>
            <a:avLst/>
            <a:gdLst>
              <a:gd name="T0" fmla="*/ 0 w 192"/>
              <a:gd name="T1" fmla="*/ 76134 h 1152"/>
              <a:gd name="T2" fmla="*/ 210740 w 192"/>
              <a:gd name="T3" fmla="*/ 76134 h 1152"/>
              <a:gd name="T4" fmla="*/ 210740 w 192"/>
              <a:gd name="T5" fmla="*/ 1827213 h 1152"/>
              <a:gd name="T6" fmla="*/ 280987 w 192"/>
              <a:gd name="T7" fmla="*/ 1827213 h 1152"/>
              <a:gd name="T8" fmla="*/ 280987 w 192"/>
              <a:gd name="T9" fmla="*/ 0 h 1152"/>
              <a:gd name="T10" fmla="*/ 0 w 192"/>
              <a:gd name="T11" fmla="*/ 0 h 1152"/>
              <a:gd name="T12" fmla="*/ 0 w 192"/>
              <a:gd name="T13" fmla="*/ 76134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381" name="Rectangle 109">
            <a:extLst>
              <a:ext uri="{FF2B5EF4-FFF2-40B4-BE49-F238E27FC236}">
                <a16:creationId xmlns:a16="http://schemas.microsoft.com/office/drawing/2014/main" id="{04BD4979-0636-4499-928A-D076CBCEC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4848225"/>
            <a:ext cx="74612" cy="1666875"/>
          </a:xfrm>
          <a:prstGeom prst="rect">
            <a:avLst/>
          </a:prstGeom>
          <a:solidFill>
            <a:srgbClr val="C9010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>
            <a:extLst>
              <a:ext uri="{FF2B5EF4-FFF2-40B4-BE49-F238E27FC236}">
                <a16:creationId xmlns:a16="http://schemas.microsoft.com/office/drawing/2014/main" id="{47BDD6CB-8D89-4193-AD0D-7685FA7CF56A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1566863"/>
            <a:ext cx="2416175" cy="2468562"/>
            <a:chOff x="3648" y="989"/>
            <a:chExt cx="1522" cy="1555"/>
          </a:xfrm>
        </p:grpSpPr>
        <p:sp>
          <p:nvSpPr>
            <p:cNvPr id="194563" name="Freeform 3">
              <a:extLst>
                <a:ext uri="{FF2B5EF4-FFF2-40B4-BE49-F238E27FC236}">
                  <a16:creationId xmlns:a16="http://schemas.microsoft.com/office/drawing/2014/main" id="{05DFE099-79E7-4955-9533-0B9130696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208"/>
              <a:ext cx="912" cy="336"/>
            </a:xfrm>
            <a:custGeom>
              <a:avLst/>
              <a:gdLst>
                <a:gd name="T0" fmla="*/ 864 w 912"/>
                <a:gd name="T1" fmla="*/ 0 h 336"/>
                <a:gd name="T2" fmla="*/ 912 w 912"/>
                <a:gd name="T3" fmla="*/ 0 h 336"/>
                <a:gd name="T4" fmla="*/ 912 w 912"/>
                <a:gd name="T5" fmla="*/ 336 h 336"/>
                <a:gd name="T6" fmla="*/ 0 w 912"/>
                <a:gd name="T7" fmla="*/ 336 h 336"/>
                <a:gd name="T8" fmla="*/ 0 w 912"/>
                <a:gd name="T9" fmla="*/ 288 h 336"/>
                <a:gd name="T10" fmla="*/ 864 w 912"/>
                <a:gd name="T11" fmla="*/ 288 h 336"/>
                <a:gd name="T12" fmla="*/ 864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564" name="Oval 4">
              <a:extLst>
                <a:ext uri="{FF2B5EF4-FFF2-40B4-BE49-F238E27FC236}">
                  <a16:creationId xmlns:a16="http://schemas.microsoft.com/office/drawing/2014/main" id="{89ADDB17-7B43-46DF-8E6C-F218CF6FD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1308"/>
              <a:ext cx="912" cy="91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565" name="Oval 5">
              <a:extLst>
                <a:ext uri="{FF2B5EF4-FFF2-40B4-BE49-F238E27FC236}">
                  <a16:creationId xmlns:a16="http://schemas.microsoft.com/office/drawing/2014/main" id="{EF3275E0-1C8C-49B3-BEF8-1073442FC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368"/>
              <a:ext cx="804" cy="804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566" name="Freeform 6">
              <a:extLst>
                <a:ext uri="{FF2B5EF4-FFF2-40B4-BE49-F238E27FC236}">
                  <a16:creationId xmlns:a16="http://schemas.microsoft.com/office/drawing/2014/main" id="{E69D442D-D38D-4E93-BCE8-7C4016A45292}"/>
                </a:ext>
              </a:extLst>
            </p:cNvPr>
            <p:cNvSpPr>
              <a:spLocks/>
            </p:cNvSpPr>
            <p:nvPr/>
          </p:nvSpPr>
          <p:spPr bwMode="auto">
            <a:xfrm rot="-4227149">
              <a:off x="4357" y="1501"/>
              <a:ext cx="396" cy="202"/>
            </a:xfrm>
            <a:custGeom>
              <a:avLst/>
              <a:gdLst>
                <a:gd name="T0" fmla="*/ 396 w 396"/>
                <a:gd name="T1" fmla="*/ 0 h 202"/>
                <a:gd name="T2" fmla="*/ 0 w 396"/>
                <a:gd name="T3" fmla="*/ 85 h 202"/>
                <a:gd name="T4" fmla="*/ 36 w 396"/>
                <a:gd name="T5" fmla="*/ 199 h 202"/>
                <a:gd name="T6" fmla="*/ 39 w 396"/>
                <a:gd name="T7" fmla="*/ 202 h 202"/>
                <a:gd name="T8" fmla="*/ 396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567" name="Oval 7">
              <a:extLst>
                <a:ext uri="{FF2B5EF4-FFF2-40B4-BE49-F238E27FC236}">
                  <a16:creationId xmlns:a16="http://schemas.microsoft.com/office/drawing/2014/main" id="{D625FBDD-EABA-49CB-B0E2-B34769B04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1716"/>
              <a:ext cx="120" cy="12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568" name="Text Box 8">
              <a:extLst>
                <a:ext uri="{FF2B5EF4-FFF2-40B4-BE49-F238E27FC236}">
                  <a16:creationId xmlns:a16="http://schemas.microsoft.com/office/drawing/2014/main" id="{FD6478F1-E59D-4D49-8146-6220872C7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98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94569" name="Text Box 9">
              <a:extLst>
                <a:ext uri="{FF2B5EF4-FFF2-40B4-BE49-F238E27FC236}">
                  <a16:creationId xmlns:a16="http://schemas.microsoft.com/office/drawing/2014/main" id="{A3986533-36B3-41E4-A9B1-D8B90DECF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" y="1110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194570" name="Text Box 10">
              <a:extLst>
                <a:ext uri="{FF2B5EF4-FFF2-40B4-BE49-F238E27FC236}">
                  <a16:creationId xmlns:a16="http://schemas.microsoft.com/office/drawing/2014/main" id="{89E8110E-C6A9-4469-823F-3D8B49BED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1148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194571" name="Rectangle 11" descr="Brown marble">
            <a:extLst>
              <a:ext uri="{FF2B5EF4-FFF2-40B4-BE49-F238E27FC236}">
                <a16:creationId xmlns:a16="http://schemas.microsoft.com/office/drawing/2014/main" id="{3A98DDBF-2AC1-46D0-A56D-AB59CCE48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4820" name="Group 12">
            <a:extLst>
              <a:ext uri="{FF2B5EF4-FFF2-40B4-BE49-F238E27FC236}">
                <a16:creationId xmlns:a16="http://schemas.microsoft.com/office/drawing/2014/main" id="{D77B09D1-678D-4161-A213-25DE7F078E8C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194573" name="Rectangle 13">
              <a:extLst>
                <a:ext uri="{FF2B5EF4-FFF2-40B4-BE49-F238E27FC236}">
                  <a16:creationId xmlns:a16="http://schemas.microsoft.com/office/drawing/2014/main" id="{CC0C1699-EA58-4AE8-9E39-70650584F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574" name="Rectangle 14">
              <a:extLst>
                <a:ext uri="{FF2B5EF4-FFF2-40B4-BE49-F238E27FC236}">
                  <a16:creationId xmlns:a16="http://schemas.microsoft.com/office/drawing/2014/main" id="{B5C7B18D-FD3F-4D7D-870E-0CFC696AC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575" name="Rectangle 15">
              <a:extLst>
                <a:ext uri="{FF2B5EF4-FFF2-40B4-BE49-F238E27FC236}">
                  <a16:creationId xmlns:a16="http://schemas.microsoft.com/office/drawing/2014/main" id="{CDF423E6-511E-4450-BA15-A5CAD205E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821" name="Group 16">
            <a:extLst>
              <a:ext uri="{FF2B5EF4-FFF2-40B4-BE49-F238E27FC236}">
                <a16:creationId xmlns:a16="http://schemas.microsoft.com/office/drawing/2014/main" id="{B7154A66-3A67-4038-A4E3-3CF5EE720976}"/>
              </a:ext>
            </a:extLst>
          </p:cNvPr>
          <p:cNvGrpSpPr>
            <a:grpSpLocks/>
          </p:cNvGrpSpPr>
          <p:nvPr/>
        </p:nvGrpSpPr>
        <p:grpSpPr bwMode="auto">
          <a:xfrm>
            <a:off x="2151063" y="5294313"/>
            <a:ext cx="6450012" cy="1541462"/>
            <a:chOff x="-917" y="3258"/>
            <a:chExt cx="4063" cy="971"/>
          </a:xfrm>
        </p:grpSpPr>
        <p:sp>
          <p:nvSpPr>
            <p:cNvPr id="34942" name="AutoShape 17">
              <a:extLst>
                <a:ext uri="{FF2B5EF4-FFF2-40B4-BE49-F238E27FC236}">
                  <a16:creationId xmlns:a16="http://schemas.microsoft.com/office/drawing/2014/main" id="{F8F8B593-991A-48E0-B6EF-70A1907D0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14" y="3258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578" name="Freeform 18">
              <a:extLst>
                <a:ext uri="{FF2B5EF4-FFF2-40B4-BE49-F238E27FC236}">
                  <a16:creationId xmlns:a16="http://schemas.microsoft.com/office/drawing/2014/main" id="{7B05119F-86C0-487A-AD56-D44C45DD3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7" y="3592"/>
              <a:ext cx="4063" cy="637"/>
            </a:xfrm>
            <a:custGeom>
              <a:avLst/>
              <a:gdLst>
                <a:gd name="T0" fmla="*/ 19 w 4063"/>
                <a:gd name="T1" fmla="*/ 0 h 624"/>
                <a:gd name="T2" fmla="*/ 4045 w 4063"/>
                <a:gd name="T3" fmla="*/ 0 h 624"/>
                <a:gd name="T4" fmla="*/ 4043 w 4063"/>
                <a:gd name="T5" fmla="*/ 274 h 624"/>
                <a:gd name="T6" fmla="*/ 3971 w 4063"/>
                <a:gd name="T7" fmla="*/ 425 h 624"/>
                <a:gd name="T8" fmla="*/ 3891 w 4063"/>
                <a:gd name="T9" fmla="*/ 506 h 624"/>
                <a:gd name="T10" fmla="*/ 3759 w 4063"/>
                <a:gd name="T11" fmla="*/ 592 h 624"/>
                <a:gd name="T12" fmla="*/ 3671 w 4063"/>
                <a:gd name="T13" fmla="*/ 611 h 624"/>
                <a:gd name="T14" fmla="*/ 3535 w 4063"/>
                <a:gd name="T15" fmla="*/ 620 h 624"/>
                <a:gd name="T16" fmla="*/ 383 w 4063"/>
                <a:gd name="T17" fmla="*/ 617 h 624"/>
                <a:gd name="T18" fmla="*/ 199 w 4063"/>
                <a:gd name="T19" fmla="*/ 523 h 624"/>
                <a:gd name="T20" fmla="*/ 80 w 4063"/>
                <a:gd name="T21" fmla="*/ 392 h 624"/>
                <a:gd name="T22" fmla="*/ 23 w 4063"/>
                <a:gd name="T23" fmla="*/ 286 h 624"/>
                <a:gd name="T24" fmla="*/ 1 w 4063"/>
                <a:gd name="T25" fmla="*/ 135 h 624"/>
                <a:gd name="T26" fmla="*/ 19 w 4063"/>
                <a:gd name="T27" fmla="*/ 0 h 6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63" h="624">
                  <a:moveTo>
                    <a:pt x="19" y="0"/>
                  </a:moveTo>
                  <a:lnTo>
                    <a:pt x="4045" y="0"/>
                  </a:lnTo>
                  <a:cubicBezTo>
                    <a:pt x="4039" y="96"/>
                    <a:pt x="4063" y="192"/>
                    <a:pt x="4043" y="268"/>
                  </a:cubicBezTo>
                  <a:cubicBezTo>
                    <a:pt x="4043" y="271"/>
                    <a:pt x="4007" y="376"/>
                    <a:pt x="3971" y="416"/>
                  </a:cubicBezTo>
                  <a:cubicBezTo>
                    <a:pt x="3935" y="464"/>
                    <a:pt x="3919" y="479"/>
                    <a:pt x="3891" y="496"/>
                  </a:cubicBezTo>
                  <a:cubicBezTo>
                    <a:pt x="3836" y="558"/>
                    <a:pt x="3822" y="556"/>
                    <a:pt x="3759" y="580"/>
                  </a:cubicBezTo>
                  <a:cubicBezTo>
                    <a:pt x="3731" y="596"/>
                    <a:pt x="3695" y="598"/>
                    <a:pt x="3671" y="599"/>
                  </a:cubicBezTo>
                  <a:cubicBezTo>
                    <a:pt x="3647" y="600"/>
                    <a:pt x="3560" y="607"/>
                    <a:pt x="3535" y="607"/>
                  </a:cubicBezTo>
                  <a:cubicBezTo>
                    <a:pt x="1481" y="598"/>
                    <a:pt x="583" y="624"/>
                    <a:pt x="383" y="604"/>
                  </a:cubicBezTo>
                  <a:cubicBezTo>
                    <a:pt x="342" y="583"/>
                    <a:pt x="299" y="588"/>
                    <a:pt x="199" y="512"/>
                  </a:cubicBezTo>
                  <a:cubicBezTo>
                    <a:pt x="151" y="480"/>
                    <a:pt x="92" y="400"/>
                    <a:pt x="80" y="384"/>
                  </a:cubicBezTo>
                  <a:cubicBezTo>
                    <a:pt x="44" y="322"/>
                    <a:pt x="52" y="349"/>
                    <a:pt x="23" y="280"/>
                  </a:cubicBezTo>
                  <a:cubicBezTo>
                    <a:pt x="14" y="251"/>
                    <a:pt x="3" y="179"/>
                    <a:pt x="1" y="132"/>
                  </a:cubicBezTo>
                  <a:cubicBezTo>
                    <a:pt x="0" y="8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4579" name="Group 19">
            <a:extLst>
              <a:ext uri="{FF2B5EF4-FFF2-40B4-BE49-F238E27FC236}">
                <a16:creationId xmlns:a16="http://schemas.microsoft.com/office/drawing/2014/main" id="{FA8A3001-C863-440D-8612-CD648735306E}"/>
              </a:ext>
            </a:extLst>
          </p:cNvPr>
          <p:cNvGrpSpPr>
            <a:grpSpLocks/>
          </p:cNvGrpSpPr>
          <p:nvPr/>
        </p:nvGrpSpPr>
        <p:grpSpPr bwMode="auto">
          <a:xfrm>
            <a:off x="2151063" y="5273675"/>
            <a:ext cx="6445250" cy="1565275"/>
            <a:chOff x="1355" y="3322"/>
            <a:chExt cx="4060" cy="986"/>
          </a:xfrm>
        </p:grpSpPr>
        <p:sp>
          <p:nvSpPr>
            <p:cNvPr id="34939" name="AutoShape 20">
              <a:extLst>
                <a:ext uri="{FF2B5EF4-FFF2-40B4-BE49-F238E27FC236}">
                  <a16:creationId xmlns:a16="http://schemas.microsoft.com/office/drawing/2014/main" id="{1566408E-0BF1-4431-B07C-7616C9943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3322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581" name="Line 21">
              <a:extLst>
                <a:ext uri="{FF2B5EF4-FFF2-40B4-BE49-F238E27FC236}">
                  <a16:creationId xmlns:a16="http://schemas.microsoft.com/office/drawing/2014/main" id="{31AE0ABF-2920-4FA6-BD36-1CDE262CA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3672"/>
              <a:ext cx="4009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582" name="Freeform 22">
              <a:extLst>
                <a:ext uri="{FF2B5EF4-FFF2-40B4-BE49-F238E27FC236}">
                  <a16:creationId xmlns:a16="http://schemas.microsoft.com/office/drawing/2014/main" id="{EED107DC-2E7C-4B65-A228-029315DA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3825"/>
              <a:ext cx="4058" cy="483"/>
            </a:xfrm>
            <a:custGeom>
              <a:avLst/>
              <a:gdLst>
                <a:gd name="T0" fmla="*/ 3 w 4058"/>
                <a:gd name="T1" fmla="*/ 0 h 483"/>
                <a:gd name="T2" fmla="*/ 4055 w 4058"/>
                <a:gd name="T3" fmla="*/ 0 h 483"/>
                <a:gd name="T4" fmla="*/ 4038 w 4058"/>
                <a:gd name="T5" fmla="*/ 127 h 483"/>
                <a:gd name="T6" fmla="*/ 3966 w 4058"/>
                <a:gd name="T7" fmla="*/ 275 h 483"/>
                <a:gd name="T8" fmla="*/ 3886 w 4058"/>
                <a:gd name="T9" fmla="*/ 355 h 483"/>
                <a:gd name="T10" fmla="*/ 3754 w 4058"/>
                <a:gd name="T11" fmla="*/ 439 h 483"/>
                <a:gd name="T12" fmla="*/ 3666 w 4058"/>
                <a:gd name="T13" fmla="*/ 458 h 483"/>
                <a:gd name="T14" fmla="*/ 3530 w 4058"/>
                <a:gd name="T15" fmla="*/ 466 h 483"/>
                <a:gd name="T16" fmla="*/ 378 w 4058"/>
                <a:gd name="T17" fmla="*/ 463 h 483"/>
                <a:gd name="T18" fmla="*/ 194 w 4058"/>
                <a:gd name="T19" fmla="*/ 371 h 483"/>
                <a:gd name="T20" fmla="*/ 75 w 4058"/>
                <a:gd name="T21" fmla="*/ 243 h 483"/>
                <a:gd name="T22" fmla="*/ 18 w 4058"/>
                <a:gd name="T23" fmla="*/ 139 h 483"/>
                <a:gd name="T24" fmla="*/ 3 w 4058"/>
                <a:gd name="T25" fmla="*/ 69 h 483"/>
                <a:gd name="T26" fmla="*/ 3 w 4058"/>
                <a:gd name="T27" fmla="*/ 0 h 4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58" h="483">
                  <a:moveTo>
                    <a:pt x="3" y="0"/>
                  </a:moveTo>
                  <a:lnTo>
                    <a:pt x="4055" y="0"/>
                  </a:lnTo>
                  <a:cubicBezTo>
                    <a:pt x="4043" y="61"/>
                    <a:pt x="4058" y="51"/>
                    <a:pt x="4038" y="127"/>
                  </a:cubicBezTo>
                  <a:cubicBezTo>
                    <a:pt x="4038" y="130"/>
                    <a:pt x="4002" y="235"/>
                    <a:pt x="3966" y="275"/>
                  </a:cubicBezTo>
                  <a:cubicBezTo>
                    <a:pt x="3930" y="323"/>
                    <a:pt x="3914" y="338"/>
                    <a:pt x="3886" y="355"/>
                  </a:cubicBezTo>
                  <a:cubicBezTo>
                    <a:pt x="3831" y="417"/>
                    <a:pt x="3817" y="415"/>
                    <a:pt x="3754" y="439"/>
                  </a:cubicBezTo>
                  <a:cubicBezTo>
                    <a:pt x="3726" y="455"/>
                    <a:pt x="3690" y="457"/>
                    <a:pt x="3666" y="458"/>
                  </a:cubicBezTo>
                  <a:cubicBezTo>
                    <a:pt x="3642" y="459"/>
                    <a:pt x="3555" y="466"/>
                    <a:pt x="3530" y="466"/>
                  </a:cubicBezTo>
                  <a:cubicBezTo>
                    <a:pt x="1476" y="457"/>
                    <a:pt x="578" y="483"/>
                    <a:pt x="378" y="463"/>
                  </a:cubicBezTo>
                  <a:cubicBezTo>
                    <a:pt x="337" y="442"/>
                    <a:pt x="294" y="447"/>
                    <a:pt x="194" y="371"/>
                  </a:cubicBezTo>
                  <a:cubicBezTo>
                    <a:pt x="146" y="339"/>
                    <a:pt x="87" y="259"/>
                    <a:pt x="75" y="243"/>
                  </a:cubicBezTo>
                  <a:cubicBezTo>
                    <a:pt x="39" y="181"/>
                    <a:pt x="47" y="208"/>
                    <a:pt x="18" y="139"/>
                  </a:cubicBezTo>
                  <a:cubicBezTo>
                    <a:pt x="9" y="110"/>
                    <a:pt x="6" y="92"/>
                    <a:pt x="3" y="69"/>
                  </a:cubicBezTo>
                  <a:cubicBezTo>
                    <a:pt x="0" y="46"/>
                    <a:pt x="3" y="14"/>
                    <a:pt x="3" y="0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4583" name="Rectangle 23">
            <a:extLst>
              <a:ext uri="{FF2B5EF4-FFF2-40B4-BE49-F238E27FC236}">
                <a16:creationId xmlns:a16="http://schemas.microsoft.com/office/drawing/2014/main" id="{F2F81B4B-BBF4-4A0E-A4E4-C33A9E12C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5276850"/>
            <a:ext cx="103187" cy="190500"/>
          </a:xfrm>
          <a:prstGeom prst="rect">
            <a:avLst/>
          </a:prstGeom>
          <a:solidFill>
            <a:srgbClr val="FE424B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84" name="Rectangle 24">
            <a:extLst>
              <a:ext uri="{FF2B5EF4-FFF2-40B4-BE49-F238E27FC236}">
                <a16:creationId xmlns:a16="http://schemas.microsoft.com/office/drawing/2014/main" id="{3F7423A3-5881-4BAE-A11F-BFF5A0CFD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5273675"/>
            <a:ext cx="103187" cy="190500"/>
          </a:xfrm>
          <a:prstGeom prst="rect">
            <a:avLst/>
          </a:prstGeom>
          <a:solidFill>
            <a:srgbClr val="FE424B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85" name="Rectangle 25">
            <a:extLst>
              <a:ext uri="{FF2B5EF4-FFF2-40B4-BE49-F238E27FC236}">
                <a16:creationId xmlns:a16="http://schemas.microsoft.com/office/drawing/2014/main" id="{61FDDB2A-953A-4862-AAD9-BF74FB3F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930275"/>
            <a:ext cx="117475" cy="4441825"/>
          </a:xfrm>
          <a:prstGeom prst="rect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4826" name="Group 26">
            <a:extLst>
              <a:ext uri="{FF2B5EF4-FFF2-40B4-BE49-F238E27FC236}">
                <a16:creationId xmlns:a16="http://schemas.microsoft.com/office/drawing/2014/main" id="{82BFC0BB-5271-4A34-9BA9-32A2301F7682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604838"/>
            <a:ext cx="377825" cy="333375"/>
            <a:chOff x="3547" y="381"/>
            <a:chExt cx="238" cy="210"/>
          </a:xfrm>
        </p:grpSpPr>
        <p:sp>
          <p:nvSpPr>
            <p:cNvPr id="194587" name="Freeform 27">
              <a:extLst>
                <a:ext uri="{FF2B5EF4-FFF2-40B4-BE49-F238E27FC236}">
                  <a16:creationId xmlns:a16="http://schemas.microsoft.com/office/drawing/2014/main" id="{F1C6720D-D7A2-4A25-9CE8-58E8FD09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419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588" name="Freeform 28">
              <a:extLst>
                <a:ext uri="{FF2B5EF4-FFF2-40B4-BE49-F238E27FC236}">
                  <a16:creationId xmlns:a16="http://schemas.microsoft.com/office/drawing/2014/main" id="{4F428E75-E13C-4419-8C21-685BAB37047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7" y="381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4589" name="Rectangle 29">
            <a:extLst>
              <a:ext uri="{FF2B5EF4-FFF2-40B4-BE49-F238E27FC236}">
                <a16:creationId xmlns:a16="http://schemas.microsoft.com/office/drawing/2014/main" id="{C29F4C9B-AE92-42FC-90EF-4693D501A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5194300"/>
            <a:ext cx="103187" cy="190500"/>
          </a:xfrm>
          <a:prstGeom prst="rect">
            <a:avLst/>
          </a:prstGeom>
          <a:solidFill>
            <a:srgbClr val="FE424B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90" name="AutoShape 30">
            <a:extLst>
              <a:ext uri="{FF2B5EF4-FFF2-40B4-BE49-F238E27FC236}">
                <a16:creationId xmlns:a16="http://schemas.microsoft.com/office/drawing/2014/main" id="{1289191D-10BA-4579-B455-E1AB69D2F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71888" y="0"/>
            <a:ext cx="5014913" cy="2136775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91" name="AutoShape 31">
            <a:extLst>
              <a:ext uri="{FF2B5EF4-FFF2-40B4-BE49-F238E27FC236}">
                <a16:creationId xmlns:a16="http://schemas.microsoft.com/office/drawing/2014/main" id="{98F162E8-00F2-4B60-B428-8B54793C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9613" y="323850"/>
            <a:ext cx="4319588" cy="1512888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92" name="AutoShape 32">
            <a:extLst>
              <a:ext uri="{FF2B5EF4-FFF2-40B4-BE49-F238E27FC236}">
                <a16:creationId xmlns:a16="http://schemas.microsoft.com/office/drawing/2014/main" id="{78F0B5C4-FAE6-4EC1-82DC-20089A625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00" y="1279525"/>
            <a:ext cx="4427538" cy="2411413"/>
          </a:xfrm>
          <a:prstGeom prst="flowChartAlternateProcess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93" name="AutoShape 33">
            <a:extLst>
              <a:ext uri="{FF2B5EF4-FFF2-40B4-BE49-F238E27FC236}">
                <a16:creationId xmlns:a16="http://schemas.microsoft.com/office/drawing/2014/main" id="{8715E7C5-EF4F-4558-B34F-9145A4DC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19413" y="2274888"/>
            <a:ext cx="4414838" cy="1146175"/>
          </a:xfrm>
          <a:prstGeom prst="roundRect">
            <a:avLst>
              <a:gd name="adj" fmla="val 16667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94" name="Text Box 34">
            <a:extLst>
              <a:ext uri="{FF2B5EF4-FFF2-40B4-BE49-F238E27FC236}">
                <a16:creationId xmlns:a16="http://schemas.microsoft.com/office/drawing/2014/main" id="{914737BF-21A9-4F9C-B6A3-43CAE96D3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49213"/>
            <a:ext cx="4686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Vacuum-Assisted Recovery Systems</a:t>
            </a:r>
            <a:endParaRPr kumimoji="0"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95" name="Rectangle 35">
            <a:extLst>
              <a:ext uri="{FF2B5EF4-FFF2-40B4-BE49-F238E27FC236}">
                <a16:creationId xmlns:a16="http://schemas.microsoft.com/office/drawing/2014/main" id="{CDF7A376-6746-4B3B-9306-AFD5A3BBA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22588" y="2587625"/>
            <a:ext cx="4413251" cy="630238"/>
          </a:xfrm>
          <a:prstGeom prst="rect">
            <a:avLst/>
          </a:prstGeom>
          <a:solidFill>
            <a:srgbClr val="C9010B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96" name="Rectangle 36">
            <a:extLst>
              <a:ext uri="{FF2B5EF4-FFF2-40B4-BE49-F238E27FC236}">
                <a16:creationId xmlns:a16="http://schemas.microsoft.com/office/drawing/2014/main" id="{C9150E2B-406D-404C-95BB-8B4DE45A3D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503238"/>
            <a:ext cx="1470025" cy="374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97" name="Rectangle 37">
            <a:extLst>
              <a:ext uri="{FF2B5EF4-FFF2-40B4-BE49-F238E27FC236}">
                <a16:creationId xmlns:a16="http://schemas.microsoft.com/office/drawing/2014/main" id="{36D21EEE-3A38-4D40-8E63-C8012576E2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88975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98" name="Rectangle 38">
            <a:extLst>
              <a:ext uri="{FF2B5EF4-FFF2-40B4-BE49-F238E27FC236}">
                <a16:creationId xmlns:a16="http://schemas.microsoft.com/office/drawing/2014/main" id="{928FDB7D-C66C-4759-896E-B85645D989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78213" y="749300"/>
            <a:ext cx="1631950" cy="231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599" name="Rectangle 39">
            <a:extLst>
              <a:ext uri="{FF2B5EF4-FFF2-40B4-BE49-F238E27FC236}">
                <a16:creationId xmlns:a16="http://schemas.microsoft.com/office/drawing/2014/main" id="{CB698775-26CA-4599-8E32-EC3AB673E5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0438" y="1058863"/>
            <a:ext cx="1587500" cy="7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4838" name="Group 40">
            <a:extLst>
              <a:ext uri="{FF2B5EF4-FFF2-40B4-BE49-F238E27FC236}">
                <a16:creationId xmlns:a16="http://schemas.microsoft.com/office/drawing/2014/main" id="{39D6AB6A-CAB9-428A-A39E-9D89EA987A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81513" y="1169988"/>
            <a:ext cx="441325" cy="192087"/>
            <a:chOff x="1701" y="1820"/>
            <a:chExt cx="137" cy="54"/>
          </a:xfrm>
        </p:grpSpPr>
        <p:sp>
          <p:nvSpPr>
            <p:cNvPr id="194601" name="Rectangle 41">
              <a:extLst>
                <a:ext uri="{FF2B5EF4-FFF2-40B4-BE49-F238E27FC236}">
                  <a16:creationId xmlns:a16="http://schemas.microsoft.com/office/drawing/2014/main" id="{78B62D6C-9A99-4955-B061-6C98979A7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02" name="Rectangle 42">
              <a:extLst>
                <a:ext uri="{FF2B5EF4-FFF2-40B4-BE49-F238E27FC236}">
                  <a16:creationId xmlns:a16="http://schemas.microsoft.com/office/drawing/2014/main" id="{0E27C9AE-A66B-4CF9-863C-6E2838785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03" name="Rectangle 43">
              <a:extLst>
                <a:ext uri="{FF2B5EF4-FFF2-40B4-BE49-F238E27FC236}">
                  <a16:creationId xmlns:a16="http://schemas.microsoft.com/office/drawing/2014/main" id="{CAC298F6-EBD9-4272-9DAE-D253431E3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839" name="Group 44">
            <a:extLst>
              <a:ext uri="{FF2B5EF4-FFF2-40B4-BE49-F238E27FC236}">
                <a16:creationId xmlns:a16="http://schemas.microsoft.com/office/drawing/2014/main" id="{64308BFA-1E62-41A8-8DD8-1871F5E02E9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9988"/>
            <a:ext cx="438150" cy="192087"/>
            <a:chOff x="1945" y="1820"/>
            <a:chExt cx="136" cy="54"/>
          </a:xfrm>
        </p:grpSpPr>
        <p:sp>
          <p:nvSpPr>
            <p:cNvPr id="194605" name="Rectangle 45">
              <a:extLst>
                <a:ext uri="{FF2B5EF4-FFF2-40B4-BE49-F238E27FC236}">
                  <a16:creationId xmlns:a16="http://schemas.microsoft.com/office/drawing/2014/main" id="{BE327439-E1E9-4280-9FD1-2C2FE1DC2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06" name="Rectangle 46">
              <a:extLst>
                <a:ext uri="{FF2B5EF4-FFF2-40B4-BE49-F238E27FC236}">
                  <a16:creationId xmlns:a16="http://schemas.microsoft.com/office/drawing/2014/main" id="{520EFEB6-71DB-4D43-A2D2-E5AC91827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1820"/>
              <a:ext cx="3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07" name="Rectangle 47">
              <a:extLst>
                <a:ext uri="{FF2B5EF4-FFF2-40B4-BE49-F238E27FC236}">
                  <a16:creationId xmlns:a16="http://schemas.microsoft.com/office/drawing/2014/main" id="{3245F38F-7EDE-4737-829A-6593850B6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1820"/>
              <a:ext cx="37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840" name="Group 48">
            <a:extLst>
              <a:ext uri="{FF2B5EF4-FFF2-40B4-BE49-F238E27FC236}">
                <a16:creationId xmlns:a16="http://schemas.microsoft.com/office/drawing/2014/main" id="{A571A882-54D5-4632-A5DF-88C1491D048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572000" y="1585913"/>
            <a:ext cx="276225" cy="114300"/>
            <a:chOff x="1724" y="1937"/>
            <a:chExt cx="86" cy="32"/>
          </a:xfrm>
        </p:grpSpPr>
        <p:sp>
          <p:nvSpPr>
            <p:cNvPr id="194609" name="Rectangle 49">
              <a:extLst>
                <a:ext uri="{FF2B5EF4-FFF2-40B4-BE49-F238E27FC236}">
                  <a16:creationId xmlns:a16="http://schemas.microsoft.com/office/drawing/2014/main" id="{EAB92F4E-F3C6-45FF-A020-64B267140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937"/>
              <a:ext cx="23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10" name="Rectangle 50">
              <a:extLst>
                <a:ext uri="{FF2B5EF4-FFF2-40B4-BE49-F238E27FC236}">
                  <a16:creationId xmlns:a16="http://schemas.microsoft.com/office/drawing/2014/main" id="{003595B5-E4C4-4242-A3E6-8E3E019B3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11" name="Rectangle 51">
              <a:extLst>
                <a:ext uri="{FF2B5EF4-FFF2-40B4-BE49-F238E27FC236}">
                  <a16:creationId xmlns:a16="http://schemas.microsoft.com/office/drawing/2014/main" id="{C49A488F-CC58-4F77-A9B4-29B2F02A3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841" name="Group 52">
            <a:extLst>
              <a:ext uri="{FF2B5EF4-FFF2-40B4-BE49-F238E27FC236}">
                <a16:creationId xmlns:a16="http://schemas.microsoft.com/office/drawing/2014/main" id="{6363C7E3-5CC0-4154-BD21-39DEEA51E9B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90950" y="1585913"/>
            <a:ext cx="273050" cy="114300"/>
            <a:chOff x="1968" y="1937"/>
            <a:chExt cx="85" cy="32"/>
          </a:xfrm>
        </p:grpSpPr>
        <p:sp>
          <p:nvSpPr>
            <p:cNvPr id="194613" name="Rectangle 53">
              <a:extLst>
                <a:ext uri="{FF2B5EF4-FFF2-40B4-BE49-F238E27FC236}">
                  <a16:creationId xmlns:a16="http://schemas.microsoft.com/office/drawing/2014/main" id="{9CE03CE6-764C-4BED-A24A-49533F5FD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37"/>
              <a:ext cx="23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14" name="Rectangle 54">
              <a:extLst>
                <a:ext uri="{FF2B5EF4-FFF2-40B4-BE49-F238E27FC236}">
                  <a16:creationId xmlns:a16="http://schemas.microsoft.com/office/drawing/2014/main" id="{16CED5DD-2F6D-47CC-A04C-F257F4B9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15" name="Rectangle 55">
              <a:extLst>
                <a:ext uri="{FF2B5EF4-FFF2-40B4-BE49-F238E27FC236}">
                  <a16:creationId xmlns:a16="http://schemas.microsoft.com/office/drawing/2014/main" id="{DF5D32A5-A3E0-496A-BD88-FDDC512AA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937"/>
              <a:ext cx="2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4616" name="Freeform 56">
            <a:extLst>
              <a:ext uri="{FF2B5EF4-FFF2-40B4-BE49-F238E27FC236}">
                <a16:creationId xmlns:a16="http://schemas.microsoft.com/office/drawing/2014/main" id="{B27AB37F-5CE0-4693-873D-5AD2F3088846}"/>
              </a:ext>
            </a:extLst>
          </p:cNvPr>
          <p:cNvSpPr>
            <a:spLocks/>
          </p:cNvSpPr>
          <p:nvPr/>
        </p:nvSpPr>
        <p:spPr bwMode="auto">
          <a:xfrm flipH="1">
            <a:off x="3430588" y="2028825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617" name="Freeform 57">
            <a:extLst>
              <a:ext uri="{FF2B5EF4-FFF2-40B4-BE49-F238E27FC236}">
                <a16:creationId xmlns:a16="http://schemas.microsoft.com/office/drawing/2014/main" id="{C3DC2371-07D4-433B-8707-AC8E482DA456}"/>
              </a:ext>
            </a:extLst>
          </p:cNvPr>
          <p:cNvSpPr>
            <a:spLocks/>
          </p:cNvSpPr>
          <p:nvPr/>
        </p:nvSpPr>
        <p:spPr bwMode="auto">
          <a:xfrm flipH="1">
            <a:off x="3617913" y="2054225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618" name="Rectangle 58">
            <a:extLst>
              <a:ext uri="{FF2B5EF4-FFF2-40B4-BE49-F238E27FC236}">
                <a16:creationId xmlns:a16="http://schemas.microsoft.com/office/drawing/2014/main" id="{7926B2C6-D354-4998-ABCF-AD6D673CB67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33850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619" name="Rectangle 59">
            <a:extLst>
              <a:ext uri="{FF2B5EF4-FFF2-40B4-BE49-F238E27FC236}">
                <a16:creationId xmlns:a16="http://schemas.microsoft.com/office/drawing/2014/main" id="{8C087219-305E-496A-A831-AB4FA926C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620" name="Rectangle 60">
            <a:extLst>
              <a:ext uri="{FF2B5EF4-FFF2-40B4-BE49-F238E27FC236}">
                <a16:creationId xmlns:a16="http://schemas.microsoft.com/office/drawing/2014/main" id="{261B491E-983A-43CF-B368-465F07D2A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3778250"/>
            <a:ext cx="690563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621" name="Rectangle 61">
            <a:extLst>
              <a:ext uri="{FF2B5EF4-FFF2-40B4-BE49-F238E27FC236}">
                <a16:creationId xmlns:a16="http://schemas.microsoft.com/office/drawing/2014/main" id="{3A11A3A1-87DC-461E-A866-2F81B74D2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656013"/>
            <a:ext cx="561975" cy="646112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4622" name="Oval 62">
            <a:extLst>
              <a:ext uri="{FF2B5EF4-FFF2-40B4-BE49-F238E27FC236}">
                <a16:creationId xmlns:a16="http://schemas.microsoft.com/office/drawing/2014/main" id="{4B1A2DDC-EEB3-4C59-B108-66C7541F2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2257425"/>
            <a:ext cx="250825" cy="447675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4849" name="Group 63">
            <a:extLst>
              <a:ext uri="{FF2B5EF4-FFF2-40B4-BE49-F238E27FC236}">
                <a16:creationId xmlns:a16="http://schemas.microsoft.com/office/drawing/2014/main" id="{4848FF6F-56E6-43C0-9CD8-8B17E3FF0A2C}"/>
              </a:ext>
            </a:extLst>
          </p:cNvPr>
          <p:cNvGrpSpPr>
            <a:grpSpLocks/>
          </p:cNvGrpSpPr>
          <p:nvPr/>
        </p:nvGrpSpPr>
        <p:grpSpPr bwMode="auto">
          <a:xfrm>
            <a:off x="1360488" y="1919288"/>
            <a:ext cx="2647950" cy="4816475"/>
            <a:chOff x="857" y="1209"/>
            <a:chExt cx="1668" cy="3034"/>
          </a:xfrm>
        </p:grpSpPr>
        <p:grpSp>
          <p:nvGrpSpPr>
            <p:cNvPr id="34912" name="Group 64">
              <a:extLst>
                <a:ext uri="{FF2B5EF4-FFF2-40B4-BE49-F238E27FC236}">
                  <a16:creationId xmlns:a16="http://schemas.microsoft.com/office/drawing/2014/main" id="{BD3D785B-C0BE-48FE-B446-B5B18A1F4A0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44" y="622"/>
              <a:ext cx="494" cy="1668"/>
              <a:chOff x="2094" y="1762"/>
              <a:chExt cx="198" cy="820"/>
            </a:xfrm>
          </p:grpSpPr>
          <p:grpSp>
            <p:nvGrpSpPr>
              <p:cNvPr id="34914" name="Group 65">
                <a:extLst>
                  <a:ext uri="{FF2B5EF4-FFF2-40B4-BE49-F238E27FC236}">
                    <a16:creationId xmlns:a16="http://schemas.microsoft.com/office/drawing/2014/main" id="{0632326E-B88E-49F3-AFA7-3C4AEC5A87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1" y="1762"/>
                <a:ext cx="125" cy="341"/>
                <a:chOff x="2151" y="1762"/>
                <a:chExt cx="125" cy="341"/>
              </a:xfrm>
            </p:grpSpPr>
            <p:sp>
              <p:nvSpPr>
                <p:cNvPr id="194626" name="Freeform 66">
                  <a:extLst>
                    <a:ext uri="{FF2B5EF4-FFF2-40B4-BE49-F238E27FC236}">
                      <a16:creationId xmlns:a16="http://schemas.microsoft.com/office/drawing/2014/main" id="{2782347C-6846-4CF8-8C57-E9C0B7E7E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34917" name="Group 67">
                  <a:extLst>
                    <a:ext uri="{FF2B5EF4-FFF2-40B4-BE49-F238E27FC236}">
                      <a16:creationId xmlns:a16="http://schemas.microsoft.com/office/drawing/2014/main" id="{8EE14ACF-38FF-4649-AECD-B763CD3ECD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194628" name="Line 68">
                    <a:extLst>
                      <a:ext uri="{FF2B5EF4-FFF2-40B4-BE49-F238E27FC236}">
                        <a16:creationId xmlns:a16="http://schemas.microsoft.com/office/drawing/2014/main" id="{5F85B3BD-70C1-4C62-A888-B87207E526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3" y="1795"/>
                    <a:ext cx="31" cy="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4629" name="Line 69">
                    <a:extLst>
                      <a:ext uri="{FF2B5EF4-FFF2-40B4-BE49-F238E27FC236}">
                        <a16:creationId xmlns:a16="http://schemas.microsoft.com/office/drawing/2014/main" id="{1192DFCB-68B7-42D7-8A47-F46F3AC85A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9" y="1803"/>
                    <a:ext cx="35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4630" name="Line 70">
                    <a:extLst>
                      <a:ext uri="{FF2B5EF4-FFF2-40B4-BE49-F238E27FC236}">
                        <a16:creationId xmlns:a16="http://schemas.microsoft.com/office/drawing/2014/main" id="{3E6DCE5F-EDC1-434B-B4B1-963FC69218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5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4631" name="Line 71">
                    <a:extLst>
                      <a:ext uri="{FF2B5EF4-FFF2-40B4-BE49-F238E27FC236}">
                        <a16:creationId xmlns:a16="http://schemas.microsoft.com/office/drawing/2014/main" id="{63BA9AB9-E0DD-4C40-810E-A4341CC145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3" y="1821"/>
                    <a:ext cx="36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4632" name="Line 72">
                    <a:extLst>
                      <a:ext uri="{FF2B5EF4-FFF2-40B4-BE49-F238E27FC236}">
                        <a16:creationId xmlns:a16="http://schemas.microsoft.com/office/drawing/2014/main" id="{541F542E-256A-409B-94B2-40F69F33C7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9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4633" name="Line 73">
                    <a:extLst>
                      <a:ext uri="{FF2B5EF4-FFF2-40B4-BE49-F238E27FC236}">
                        <a16:creationId xmlns:a16="http://schemas.microsoft.com/office/drawing/2014/main" id="{96F80D9A-5740-4190-B0B9-06DD680703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7" y="1839"/>
                    <a:ext cx="38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4634" name="Line 74">
                    <a:extLst>
                      <a:ext uri="{FF2B5EF4-FFF2-40B4-BE49-F238E27FC236}">
                        <a16:creationId xmlns:a16="http://schemas.microsoft.com/office/drawing/2014/main" id="{3CEC6259-A1C6-4911-8A6F-BCB7637D15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7" y="1848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94635" name="Freeform 75">
                <a:extLst>
                  <a:ext uri="{FF2B5EF4-FFF2-40B4-BE49-F238E27FC236}">
                    <a16:creationId xmlns:a16="http://schemas.microsoft.com/office/drawing/2014/main" id="{3C76A536-039F-49A9-9B8E-0CE3E6638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2089"/>
                <a:ext cx="198" cy="493"/>
              </a:xfrm>
              <a:custGeom>
                <a:avLst/>
                <a:gdLst>
                  <a:gd name="T0" fmla="*/ 369 w 593"/>
                  <a:gd name="T1" fmla="*/ 0 h 1478"/>
                  <a:gd name="T2" fmla="*/ 593 w 593"/>
                  <a:gd name="T3" fmla="*/ 0 h 1478"/>
                  <a:gd name="T4" fmla="*/ 593 w 593"/>
                  <a:gd name="T5" fmla="*/ 85 h 1478"/>
                  <a:gd name="T6" fmla="*/ 531 w 593"/>
                  <a:gd name="T7" fmla="*/ 85 h 1478"/>
                  <a:gd name="T8" fmla="*/ 534 w 593"/>
                  <a:gd name="T9" fmla="*/ 150 h 1478"/>
                  <a:gd name="T10" fmla="*/ 527 w 593"/>
                  <a:gd name="T11" fmla="*/ 261 h 1478"/>
                  <a:gd name="T12" fmla="*/ 518 w 593"/>
                  <a:gd name="T13" fmla="*/ 332 h 1478"/>
                  <a:gd name="T14" fmla="*/ 511 w 593"/>
                  <a:gd name="T15" fmla="*/ 405 h 1478"/>
                  <a:gd name="T16" fmla="*/ 501 w 593"/>
                  <a:gd name="T17" fmla="*/ 502 h 1478"/>
                  <a:gd name="T18" fmla="*/ 494 w 593"/>
                  <a:gd name="T19" fmla="*/ 624 h 1478"/>
                  <a:gd name="T20" fmla="*/ 486 w 593"/>
                  <a:gd name="T21" fmla="*/ 707 h 1478"/>
                  <a:gd name="T22" fmla="*/ 476 w 593"/>
                  <a:gd name="T23" fmla="*/ 789 h 1478"/>
                  <a:gd name="T24" fmla="*/ 469 w 593"/>
                  <a:gd name="T25" fmla="*/ 866 h 1478"/>
                  <a:gd name="T26" fmla="*/ 459 w 593"/>
                  <a:gd name="T27" fmla="*/ 917 h 1478"/>
                  <a:gd name="T28" fmla="*/ 447 w 593"/>
                  <a:gd name="T29" fmla="*/ 980 h 1478"/>
                  <a:gd name="T30" fmla="*/ 435 w 593"/>
                  <a:gd name="T31" fmla="*/ 1032 h 1478"/>
                  <a:gd name="T32" fmla="*/ 421 w 593"/>
                  <a:gd name="T33" fmla="*/ 1077 h 1478"/>
                  <a:gd name="T34" fmla="*/ 406 w 593"/>
                  <a:gd name="T35" fmla="*/ 1120 h 1478"/>
                  <a:gd name="T36" fmla="*/ 386 w 593"/>
                  <a:gd name="T37" fmla="*/ 1162 h 1478"/>
                  <a:gd name="T38" fmla="*/ 361 w 593"/>
                  <a:gd name="T39" fmla="*/ 1204 h 1478"/>
                  <a:gd name="T40" fmla="*/ 322 w 593"/>
                  <a:gd name="T41" fmla="*/ 1270 h 1478"/>
                  <a:gd name="T42" fmla="*/ 264 w 593"/>
                  <a:gd name="T43" fmla="*/ 1345 h 1478"/>
                  <a:gd name="T44" fmla="*/ 214 w 593"/>
                  <a:gd name="T45" fmla="*/ 1391 h 1478"/>
                  <a:gd name="T46" fmla="*/ 163 w 593"/>
                  <a:gd name="T47" fmla="*/ 1425 h 1478"/>
                  <a:gd name="T48" fmla="*/ 115 w 593"/>
                  <a:gd name="T49" fmla="*/ 1452 h 1478"/>
                  <a:gd name="T50" fmla="*/ 65 w 593"/>
                  <a:gd name="T51" fmla="*/ 1467 h 1478"/>
                  <a:gd name="T52" fmla="*/ 0 w 593"/>
                  <a:gd name="T53" fmla="*/ 1478 h 1478"/>
                  <a:gd name="T54" fmla="*/ 23 w 593"/>
                  <a:gd name="T55" fmla="*/ 1331 h 1478"/>
                  <a:gd name="T56" fmla="*/ 77 w 593"/>
                  <a:gd name="T57" fmla="*/ 1311 h 1478"/>
                  <a:gd name="T58" fmla="*/ 122 w 593"/>
                  <a:gd name="T59" fmla="*/ 1286 h 1478"/>
                  <a:gd name="T60" fmla="*/ 156 w 593"/>
                  <a:gd name="T61" fmla="*/ 1258 h 1478"/>
                  <a:gd name="T62" fmla="*/ 204 w 593"/>
                  <a:gd name="T63" fmla="*/ 1203 h 1478"/>
                  <a:gd name="T64" fmla="*/ 244 w 593"/>
                  <a:gd name="T65" fmla="*/ 1150 h 1478"/>
                  <a:gd name="T66" fmla="*/ 270 w 593"/>
                  <a:gd name="T67" fmla="*/ 1105 h 1478"/>
                  <a:gd name="T68" fmla="*/ 294 w 593"/>
                  <a:gd name="T69" fmla="*/ 1054 h 1478"/>
                  <a:gd name="T70" fmla="*/ 313 w 593"/>
                  <a:gd name="T71" fmla="*/ 1006 h 1478"/>
                  <a:gd name="T72" fmla="*/ 329 w 593"/>
                  <a:gd name="T73" fmla="*/ 959 h 1478"/>
                  <a:gd name="T74" fmla="*/ 339 w 593"/>
                  <a:gd name="T75" fmla="*/ 912 h 1478"/>
                  <a:gd name="T76" fmla="*/ 350 w 593"/>
                  <a:gd name="T77" fmla="*/ 845 h 1478"/>
                  <a:gd name="T78" fmla="*/ 357 w 593"/>
                  <a:gd name="T79" fmla="*/ 785 h 1478"/>
                  <a:gd name="T80" fmla="*/ 368 w 593"/>
                  <a:gd name="T81" fmla="*/ 700 h 1478"/>
                  <a:gd name="T82" fmla="*/ 379 w 593"/>
                  <a:gd name="T83" fmla="*/ 578 h 1478"/>
                  <a:gd name="T84" fmla="*/ 388 w 593"/>
                  <a:gd name="T85" fmla="*/ 485 h 1478"/>
                  <a:gd name="T86" fmla="*/ 392 w 593"/>
                  <a:gd name="T87" fmla="*/ 433 h 1478"/>
                  <a:gd name="T88" fmla="*/ 402 w 593"/>
                  <a:gd name="T89" fmla="*/ 359 h 1478"/>
                  <a:gd name="T90" fmla="*/ 410 w 593"/>
                  <a:gd name="T91" fmla="*/ 276 h 1478"/>
                  <a:gd name="T92" fmla="*/ 417 w 593"/>
                  <a:gd name="T93" fmla="*/ 210 h 1478"/>
                  <a:gd name="T94" fmla="*/ 420 w 593"/>
                  <a:gd name="T95" fmla="*/ 143 h 1478"/>
                  <a:gd name="T96" fmla="*/ 420 w 593"/>
                  <a:gd name="T97" fmla="*/ 87 h 1478"/>
                  <a:gd name="T98" fmla="*/ 369 w 593"/>
                  <a:gd name="T99" fmla="*/ 85 h 1478"/>
                  <a:gd name="T100" fmla="*/ 369 w 593"/>
                  <a:gd name="T101" fmla="*/ 0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3" h="1478">
                    <a:moveTo>
                      <a:pt x="369" y="0"/>
                    </a:moveTo>
                    <a:lnTo>
                      <a:pt x="593" y="0"/>
                    </a:lnTo>
                    <a:lnTo>
                      <a:pt x="593" y="85"/>
                    </a:lnTo>
                    <a:lnTo>
                      <a:pt x="531" y="85"/>
                    </a:lnTo>
                    <a:lnTo>
                      <a:pt x="534" y="150"/>
                    </a:lnTo>
                    <a:lnTo>
                      <a:pt x="527" y="261"/>
                    </a:lnTo>
                    <a:lnTo>
                      <a:pt x="518" y="332"/>
                    </a:lnTo>
                    <a:lnTo>
                      <a:pt x="511" y="405"/>
                    </a:lnTo>
                    <a:lnTo>
                      <a:pt x="501" y="502"/>
                    </a:lnTo>
                    <a:lnTo>
                      <a:pt x="494" y="624"/>
                    </a:lnTo>
                    <a:lnTo>
                      <a:pt x="486" y="707"/>
                    </a:lnTo>
                    <a:lnTo>
                      <a:pt x="476" y="789"/>
                    </a:lnTo>
                    <a:lnTo>
                      <a:pt x="469" y="866"/>
                    </a:lnTo>
                    <a:lnTo>
                      <a:pt x="459" y="917"/>
                    </a:lnTo>
                    <a:lnTo>
                      <a:pt x="447" y="980"/>
                    </a:lnTo>
                    <a:lnTo>
                      <a:pt x="435" y="1032"/>
                    </a:lnTo>
                    <a:lnTo>
                      <a:pt x="421" y="1077"/>
                    </a:lnTo>
                    <a:lnTo>
                      <a:pt x="406" y="1120"/>
                    </a:lnTo>
                    <a:lnTo>
                      <a:pt x="386" y="1162"/>
                    </a:lnTo>
                    <a:lnTo>
                      <a:pt x="361" y="1204"/>
                    </a:lnTo>
                    <a:lnTo>
                      <a:pt x="322" y="1270"/>
                    </a:lnTo>
                    <a:lnTo>
                      <a:pt x="264" y="1345"/>
                    </a:lnTo>
                    <a:lnTo>
                      <a:pt x="214" y="1391"/>
                    </a:lnTo>
                    <a:lnTo>
                      <a:pt x="163" y="1425"/>
                    </a:lnTo>
                    <a:lnTo>
                      <a:pt x="115" y="1452"/>
                    </a:lnTo>
                    <a:lnTo>
                      <a:pt x="65" y="1467"/>
                    </a:lnTo>
                    <a:lnTo>
                      <a:pt x="0" y="1478"/>
                    </a:lnTo>
                    <a:lnTo>
                      <a:pt x="23" y="1331"/>
                    </a:lnTo>
                    <a:lnTo>
                      <a:pt x="77" y="1311"/>
                    </a:lnTo>
                    <a:lnTo>
                      <a:pt x="122" y="1286"/>
                    </a:lnTo>
                    <a:lnTo>
                      <a:pt x="156" y="1258"/>
                    </a:lnTo>
                    <a:lnTo>
                      <a:pt x="204" y="1203"/>
                    </a:lnTo>
                    <a:lnTo>
                      <a:pt x="244" y="1150"/>
                    </a:lnTo>
                    <a:lnTo>
                      <a:pt x="270" y="1105"/>
                    </a:lnTo>
                    <a:lnTo>
                      <a:pt x="294" y="1054"/>
                    </a:lnTo>
                    <a:lnTo>
                      <a:pt x="313" y="1006"/>
                    </a:lnTo>
                    <a:lnTo>
                      <a:pt x="329" y="959"/>
                    </a:lnTo>
                    <a:lnTo>
                      <a:pt x="339" y="912"/>
                    </a:lnTo>
                    <a:lnTo>
                      <a:pt x="350" y="845"/>
                    </a:lnTo>
                    <a:lnTo>
                      <a:pt x="357" y="785"/>
                    </a:lnTo>
                    <a:lnTo>
                      <a:pt x="368" y="700"/>
                    </a:lnTo>
                    <a:lnTo>
                      <a:pt x="379" y="578"/>
                    </a:lnTo>
                    <a:lnTo>
                      <a:pt x="388" y="485"/>
                    </a:lnTo>
                    <a:lnTo>
                      <a:pt x="392" y="433"/>
                    </a:lnTo>
                    <a:lnTo>
                      <a:pt x="402" y="359"/>
                    </a:lnTo>
                    <a:lnTo>
                      <a:pt x="410" y="276"/>
                    </a:lnTo>
                    <a:lnTo>
                      <a:pt x="417" y="210"/>
                    </a:lnTo>
                    <a:lnTo>
                      <a:pt x="420" y="143"/>
                    </a:lnTo>
                    <a:lnTo>
                      <a:pt x="420" y="87"/>
                    </a:lnTo>
                    <a:lnTo>
                      <a:pt x="369" y="8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4636" name="Rectangle 76">
              <a:extLst>
                <a:ext uri="{FF2B5EF4-FFF2-40B4-BE49-F238E27FC236}">
                  <a16:creationId xmlns:a16="http://schemas.microsoft.com/office/drawing/2014/main" id="{31AD62FD-CCCC-4F58-BCA2-09DDAFAFA4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8" y="1666"/>
              <a:ext cx="80" cy="2577"/>
            </a:xfrm>
            <a:prstGeom prst="rect">
              <a:avLst/>
            </a:prstGeom>
            <a:solidFill>
              <a:srgbClr val="777777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4637" name="Freeform 77">
            <a:extLst>
              <a:ext uri="{FF2B5EF4-FFF2-40B4-BE49-F238E27FC236}">
                <a16:creationId xmlns:a16="http://schemas.microsoft.com/office/drawing/2014/main" id="{8C05A8B6-7598-41D8-84D3-17F588D3FD35}"/>
              </a:ext>
            </a:extLst>
          </p:cNvPr>
          <p:cNvSpPr>
            <a:spLocks/>
          </p:cNvSpPr>
          <p:nvPr/>
        </p:nvSpPr>
        <p:spPr bwMode="auto">
          <a:xfrm>
            <a:off x="3971925" y="2613025"/>
            <a:ext cx="423863" cy="2755900"/>
          </a:xfrm>
          <a:custGeom>
            <a:avLst/>
            <a:gdLst>
              <a:gd name="T0" fmla="*/ 0 w 192"/>
              <a:gd name="T1" fmla="*/ 114829 h 1152"/>
              <a:gd name="T2" fmla="*/ 317897 w 192"/>
              <a:gd name="T3" fmla="*/ 114829 h 1152"/>
              <a:gd name="T4" fmla="*/ 317897 w 192"/>
              <a:gd name="T5" fmla="*/ 2755900 h 1152"/>
              <a:gd name="T6" fmla="*/ 423863 w 192"/>
              <a:gd name="T7" fmla="*/ 2755900 h 1152"/>
              <a:gd name="T8" fmla="*/ 423863 w 192"/>
              <a:gd name="T9" fmla="*/ 0 h 1152"/>
              <a:gd name="T10" fmla="*/ 0 w 192"/>
              <a:gd name="T11" fmla="*/ 0 h 1152"/>
              <a:gd name="T12" fmla="*/ 0 w 192"/>
              <a:gd name="T13" fmla="*/ 114829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8" name="Rectangle 78">
            <a:extLst>
              <a:ext uri="{FF2B5EF4-FFF2-40B4-BE49-F238E27FC236}">
                <a16:creationId xmlns:a16="http://schemas.microsoft.com/office/drawing/2014/main" id="{51D50B8D-DB84-41AA-A1A2-9293E484B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5245100"/>
            <a:ext cx="106363" cy="149225"/>
          </a:xfrm>
          <a:prstGeom prst="rect">
            <a:avLst/>
          </a:prstGeom>
          <a:solidFill>
            <a:srgbClr val="FE424B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kumimoji="0"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94639" name="Freeform 79">
            <a:extLst>
              <a:ext uri="{FF2B5EF4-FFF2-40B4-BE49-F238E27FC236}">
                <a16:creationId xmlns:a16="http://schemas.microsoft.com/office/drawing/2014/main" id="{8BBFE5F6-C25C-47BD-8B4B-3728ED78D2FB}"/>
              </a:ext>
            </a:extLst>
          </p:cNvPr>
          <p:cNvSpPr>
            <a:spLocks/>
          </p:cNvSpPr>
          <p:nvPr/>
        </p:nvSpPr>
        <p:spPr bwMode="auto">
          <a:xfrm>
            <a:off x="1314450" y="2006600"/>
            <a:ext cx="485775" cy="498475"/>
          </a:xfrm>
          <a:custGeom>
            <a:avLst/>
            <a:gdLst>
              <a:gd name="T0" fmla="*/ 447675 w 306"/>
              <a:gd name="T1" fmla="*/ 184150 h 314"/>
              <a:gd name="T2" fmla="*/ 333375 w 306"/>
              <a:gd name="T3" fmla="*/ 50800 h 314"/>
              <a:gd name="T4" fmla="*/ 38100 w 306"/>
              <a:gd name="T5" fmla="*/ 41275 h 314"/>
              <a:gd name="T6" fmla="*/ 0 w 306"/>
              <a:gd name="T7" fmla="*/ 98425 h 314"/>
              <a:gd name="T8" fmla="*/ 428625 w 306"/>
              <a:gd name="T9" fmla="*/ 498475 h 314"/>
              <a:gd name="T10" fmla="*/ 485775 w 306"/>
              <a:gd name="T11" fmla="*/ 441325 h 314"/>
              <a:gd name="T12" fmla="*/ 447675 w 306"/>
              <a:gd name="T13" fmla="*/ 18415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" h="314">
                <a:moveTo>
                  <a:pt x="282" y="116"/>
                </a:moveTo>
                <a:cubicBezTo>
                  <a:pt x="258" y="88"/>
                  <a:pt x="222" y="0"/>
                  <a:pt x="210" y="32"/>
                </a:cubicBezTo>
                <a:lnTo>
                  <a:pt x="24" y="26"/>
                </a:lnTo>
                <a:lnTo>
                  <a:pt x="0" y="62"/>
                </a:lnTo>
                <a:lnTo>
                  <a:pt x="270" y="314"/>
                </a:lnTo>
                <a:lnTo>
                  <a:pt x="306" y="278"/>
                </a:lnTo>
                <a:cubicBezTo>
                  <a:pt x="298" y="224"/>
                  <a:pt x="282" y="116"/>
                  <a:pt x="282" y="116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4640" name="Group 80">
            <a:extLst>
              <a:ext uri="{FF2B5EF4-FFF2-40B4-BE49-F238E27FC236}">
                <a16:creationId xmlns:a16="http://schemas.microsoft.com/office/drawing/2014/main" id="{4ABEA4D0-3195-4798-AF2F-5D77D6B0F201}"/>
              </a:ext>
            </a:extLst>
          </p:cNvPr>
          <p:cNvGrpSpPr>
            <a:grpSpLocks/>
          </p:cNvGrpSpPr>
          <p:nvPr/>
        </p:nvGrpSpPr>
        <p:grpSpPr bwMode="auto">
          <a:xfrm>
            <a:off x="1016000" y="1912938"/>
            <a:ext cx="2979738" cy="4841875"/>
            <a:chOff x="640" y="1205"/>
            <a:chExt cx="1877" cy="3050"/>
          </a:xfrm>
        </p:grpSpPr>
        <p:grpSp>
          <p:nvGrpSpPr>
            <p:cNvPr id="34888" name="Group 81">
              <a:extLst>
                <a:ext uri="{FF2B5EF4-FFF2-40B4-BE49-F238E27FC236}">
                  <a16:creationId xmlns:a16="http://schemas.microsoft.com/office/drawing/2014/main" id="{662FC541-AA76-4913-8CA2-FD552698F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1205"/>
              <a:ext cx="1877" cy="3050"/>
              <a:chOff x="514" y="1205"/>
              <a:chExt cx="1877" cy="3050"/>
            </a:xfrm>
          </p:grpSpPr>
          <p:grpSp>
            <p:nvGrpSpPr>
              <p:cNvPr id="34898" name="Group 82">
                <a:extLst>
                  <a:ext uri="{FF2B5EF4-FFF2-40B4-BE49-F238E27FC236}">
                    <a16:creationId xmlns:a16="http://schemas.microsoft.com/office/drawing/2014/main" id="{BC02D218-8B55-404C-AEC9-F9739346A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10" y="618"/>
                <a:ext cx="494" cy="1668"/>
                <a:chOff x="2094" y="1762"/>
                <a:chExt cx="198" cy="820"/>
              </a:xfrm>
            </p:grpSpPr>
            <p:grpSp>
              <p:nvGrpSpPr>
                <p:cNvPr id="34901" name="Group 83">
                  <a:extLst>
                    <a:ext uri="{FF2B5EF4-FFF2-40B4-BE49-F238E27FC236}">
                      <a16:creationId xmlns:a16="http://schemas.microsoft.com/office/drawing/2014/main" id="{57D71999-48E8-4BEC-9894-2831A8A877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194644" name="Freeform 84">
                    <a:extLst>
                      <a:ext uri="{FF2B5EF4-FFF2-40B4-BE49-F238E27FC236}">
                        <a16:creationId xmlns:a16="http://schemas.microsoft.com/office/drawing/2014/main" id="{04E6F7A9-2FA9-4A4F-8BE4-13DDB131F5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9010B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34904" name="Group 85">
                    <a:extLst>
                      <a:ext uri="{FF2B5EF4-FFF2-40B4-BE49-F238E27FC236}">
                        <a16:creationId xmlns:a16="http://schemas.microsoft.com/office/drawing/2014/main" id="{C5C0C783-4454-4D49-87FA-65BC407395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194646" name="Line 86">
                      <a:extLst>
                        <a:ext uri="{FF2B5EF4-FFF2-40B4-BE49-F238E27FC236}">
                          <a16:creationId xmlns:a16="http://schemas.microsoft.com/office/drawing/2014/main" id="{FD76C0FD-3244-4E9C-962E-B106CE9B7B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3" y="1795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4647" name="Line 87">
                      <a:extLst>
                        <a:ext uri="{FF2B5EF4-FFF2-40B4-BE49-F238E27FC236}">
                          <a16:creationId xmlns:a16="http://schemas.microsoft.com/office/drawing/2014/main" id="{C3AF6C14-2DEF-4056-BE89-E5D99CC6C3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9" y="1803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4648" name="Line 88">
                      <a:extLst>
                        <a:ext uri="{FF2B5EF4-FFF2-40B4-BE49-F238E27FC236}">
                          <a16:creationId xmlns:a16="http://schemas.microsoft.com/office/drawing/2014/main" id="{D291EADD-04A4-415A-B4C8-311F59C696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5" y="1811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4649" name="Line 89">
                      <a:extLst>
                        <a:ext uri="{FF2B5EF4-FFF2-40B4-BE49-F238E27FC236}">
                          <a16:creationId xmlns:a16="http://schemas.microsoft.com/office/drawing/2014/main" id="{467A2C1E-454F-4D07-BD97-E40D01E901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3" y="1821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4650" name="Line 90">
                      <a:extLst>
                        <a:ext uri="{FF2B5EF4-FFF2-40B4-BE49-F238E27FC236}">
                          <a16:creationId xmlns:a16="http://schemas.microsoft.com/office/drawing/2014/main" id="{E44D524F-4E03-4250-8A6D-BA08DBF27E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9" y="1829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4651" name="Line 91">
                      <a:extLst>
                        <a:ext uri="{FF2B5EF4-FFF2-40B4-BE49-F238E27FC236}">
                          <a16:creationId xmlns:a16="http://schemas.microsoft.com/office/drawing/2014/main" id="{CBA79562-E89E-4193-9B4F-20ADAAE1EE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7" y="1839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4652" name="Line 92">
                      <a:extLst>
                        <a:ext uri="{FF2B5EF4-FFF2-40B4-BE49-F238E27FC236}">
                          <a16:creationId xmlns:a16="http://schemas.microsoft.com/office/drawing/2014/main" id="{29436E01-BE58-43D0-BA4D-2AC23B4EE1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7" y="1848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94653" name="Freeform 93">
                  <a:extLst>
                    <a:ext uri="{FF2B5EF4-FFF2-40B4-BE49-F238E27FC236}">
                      <a16:creationId xmlns:a16="http://schemas.microsoft.com/office/drawing/2014/main" id="{5826354B-9384-41E0-810A-B137789E4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C9010B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4654" name="Freeform 94">
                <a:extLst>
                  <a:ext uri="{FF2B5EF4-FFF2-40B4-BE49-F238E27FC236}">
                    <a16:creationId xmlns:a16="http://schemas.microsoft.com/office/drawing/2014/main" id="{149EE916-7280-42AC-AA50-35AD70716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486"/>
                <a:ext cx="273" cy="532"/>
              </a:xfrm>
              <a:custGeom>
                <a:avLst/>
                <a:gdLst>
                  <a:gd name="T0" fmla="*/ 273 w 368"/>
                  <a:gd name="T1" fmla="*/ 55 h 532"/>
                  <a:gd name="T2" fmla="*/ 223 w 368"/>
                  <a:gd name="T3" fmla="*/ 232 h 532"/>
                  <a:gd name="T4" fmla="*/ 203 w 368"/>
                  <a:gd name="T5" fmla="*/ 355 h 532"/>
                  <a:gd name="T6" fmla="*/ 203 w 368"/>
                  <a:gd name="T7" fmla="*/ 518 h 532"/>
                  <a:gd name="T8" fmla="*/ 0 w 368"/>
                  <a:gd name="T9" fmla="*/ 532 h 532"/>
                  <a:gd name="T10" fmla="*/ 102 w 368"/>
                  <a:gd name="T11" fmla="*/ 232 h 532"/>
                  <a:gd name="T12" fmla="*/ 172 w 368"/>
                  <a:gd name="T13" fmla="*/ 96 h 532"/>
                  <a:gd name="T14" fmla="*/ 233 w 368"/>
                  <a:gd name="T15" fmla="*/ 0 h 532"/>
                  <a:gd name="T16" fmla="*/ 273 w 368"/>
                  <a:gd name="T17" fmla="*/ 55 h 5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8" h="532">
                    <a:moveTo>
                      <a:pt x="368" y="55"/>
                    </a:moveTo>
                    <a:lnTo>
                      <a:pt x="300" y="232"/>
                    </a:lnTo>
                    <a:lnTo>
                      <a:pt x="273" y="355"/>
                    </a:lnTo>
                    <a:lnTo>
                      <a:pt x="273" y="518"/>
                    </a:lnTo>
                    <a:lnTo>
                      <a:pt x="0" y="532"/>
                    </a:lnTo>
                    <a:lnTo>
                      <a:pt x="137" y="232"/>
                    </a:lnTo>
                    <a:lnTo>
                      <a:pt x="232" y="96"/>
                    </a:lnTo>
                    <a:lnTo>
                      <a:pt x="314" y="0"/>
                    </a:lnTo>
                    <a:lnTo>
                      <a:pt x="368" y="55"/>
                    </a:lnTo>
                    <a:close/>
                  </a:path>
                </a:pathLst>
              </a:custGeom>
              <a:solidFill>
                <a:srgbClr val="C9010B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655" name="Rectangle 95">
                <a:extLst>
                  <a:ext uri="{FF2B5EF4-FFF2-40B4-BE49-F238E27FC236}">
                    <a16:creationId xmlns:a16="http://schemas.microsoft.com/office/drawing/2014/main" id="{E53C4747-2B66-4D36-A710-073C6D878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00" y="1678"/>
                <a:ext cx="80" cy="2577"/>
              </a:xfrm>
              <a:prstGeom prst="rect">
                <a:avLst/>
              </a:prstGeom>
              <a:solidFill>
                <a:srgbClr val="C9010B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4656" name="AutoShape 96">
              <a:extLst>
                <a:ext uri="{FF2B5EF4-FFF2-40B4-BE49-F238E27FC236}">
                  <a16:creationId xmlns:a16="http://schemas.microsoft.com/office/drawing/2014/main" id="{80DA88E8-6B59-4310-ADE3-65CE2C5E9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38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57" name="AutoShape 97">
              <a:extLst>
                <a:ext uri="{FF2B5EF4-FFF2-40B4-BE49-F238E27FC236}">
                  <a16:creationId xmlns:a16="http://schemas.microsoft.com/office/drawing/2014/main" id="{40186678-A851-4601-8748-EDA13D800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3317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58" name="AutoShape 98">
              <a:extLst>
                <a:ext uri="{FF2B5EF4-FFF2-40B4-BE49-F238E27FC236}">
                  <a16:creationId xmlns:a16="http://schemas.microsoft.com/office/drawing/2014/main" id="{A7EC1A6A-8714-4083-B88D-6D7BCDFE6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799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59" name="AutoShape 99">
              <a:extLst>
                <a:ext uri="{FF2B5EF4-FFF2-40B4-BE49-F238E27FC236}">
                  <a16:creationId xmlns:a16="http://schemas.microsoft.com/office/drawing/2014/main" id="{16E38758-BD64-4E06-8B76-39F917D6E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28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60" name="AutoShape 100">
              <a:extLst>
                <a:ext uri="{FF2B5EF4-FFF2-40B4-BE49-F238E27FC236}">
                  <a16:creationId xmlns:a16="http://schemas.microsoft.com/office/drawing/2014/main" id="{570FA8D2-F6A5-49CC-80FB-7921287A4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763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61" name="AutoShape 101">
              <a:extLst>
                <a:ext uri="{FF2B5EF4-FFF2-40B4-BE49-F238E27FC236}">
                  <a16:creationId xmlns:a16="http://schemas.microsoft.com/office/drawing/2014/main" id="{203DCDAC-6FCC-4E5F-8A90-F9AEE67CB5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43706">
              <a:off x="2136" y="137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62" name="AutoShape 102">
              <a:extLst>
                <a:ext uri="{FF2B5EF4-FFF2-40B4-BE49-F238E27FC236}">
                  <a16:creationId xmlns:a16="http://schemas.microsoft.com/office/drawing/2014/main" id="{ADEFDC30-961B-43BD-827F-B3ABCCFE3D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781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63" name="AutoShape 103">
              <a:extLst>
                <a:ext uri="{FF2B5EF4-FFF2-40B4-BE49-F238E27FC236}">
                  <a16:creationId xmlns:a16="http://schemas.microsoft.com/office/drawing/2014/main" id="{AC83AC65-D0F7-44E9-8652-5F3532040B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248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64" name="AutoShape 104">
              <a:extLst>
                <a:ext uri="{FF2B5EF4-FFF2-40B4-BE49-F238E27FC236}">
                  <a16:creationId xmlns:a16="http://schemas.microsoft.com/office/drawing/2014/main" id="{F2BBE83D-B0FC-4BDD-B148-1E87FABFFE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788463">
              <a:off x="921" y="1396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4665" name="AutoShape 105">
            <a:extLst>
              <a:ext uri="{FF2B5EF4-FFF2-40B4-BE49-F238E27FC236}">
                <a16:creationId xmlns:a16="http://schemas.microsoft.com/office/drawing/2014/main" id="{5CA5CC52-09CD-4275-8224-31A27CC4B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03550" y="3173413"/>
            <a:ext cx="4683125" cy="581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5882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94666" name="Group 106">
            <a:extLst>
              <a:ext uri="{FF2B5EF4-FFF2-40B4-BE49-F238E27FC236}">
                <a16:creationId xmlns:a16="http://schemas.microsoft.com/office/drawing/2014/main" id="{7E560B85-1C69-4336-BC5E-B7E6F532ECF8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1217613"/>
            <a:ext cx="4702175" cy="4516437"/>
            <a:chOff x="200" y="767"/>
            <a:chExt cx="2962" cy="2845"/>
          </a:xfrm>
        </p:grpSpPr>
        <p:sp>
          <p:nvSpPr>
            <p:cNvPr id="194667" name="AutoShape 107">
              <a:extLst>
                <a:ext uri="{FF2B5EF4-FFF2-40B4-BE49-F238E27FC236}">
                  <a16:creationId xmlns:a16="http://schemas.microsoft.com/office/drawing/2014/main" id="{F53477A3-7B5C-44F7-B08B-A44005507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1500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68" name="AutoShape 108">
              <a:extLst>
                <a:ext uri="{FF2B5EF4-FFF2-40B4-BE49-F238E27FC236}">
                  <a16:creationId xmlns:a16="http://schemas.microsoft.com/office/drawing/2014/main" id="{B84FCA0F-7308-4B4F-8C68-5384DCFC16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3" y="1697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69" name="AutoShape 109">
              <a:extLst>
                <a:ext uri="{FF2B5EF4-FFF2-40B4-BE49-F238E27FC236}">
                  <a16:creationId xmlns:a16="http://schemas.microsoft.com/office/drawing/2014/main" id="{79BF232D-52B0-4C4D-88F1-48769AAF20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5" y="2067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70" name="AutoShape 110">
              <a:extLst>
                <a:ext uri="{FF2B5EF4-FFF2-40B4-BE49-F238E27FC236}">
                  <a16:creationId xmlns:a16="http://schemas.microsoft.com/office/drawing/2014/main" id="{566E6BC2-0189-4F32-BA83-9E4F38B991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9" y="2459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71" name="AutoShape 111">
              <a:extLst>
                <a:ext uri="{FF2B5EF4-FFF2-40B4-BE49-F238E27FC236}">
                  <a16:creationId xmlns:a16="http://schemas.microsoft.com/office/drawing/2014/main" id="{B9F53DFF-BDB8-4723-85D7-039886CEEF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3" y="2825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72" name="AutoShape 112">
              <a:extLst>
                <a:ext uri="{FF2B5EF4-FFF2-40B4-BE49-F238E27FC236}">
                  <a16:creationId xmlns:a16="http://schemas.microsoft.com/office/drawing/2014/main" id="{8D869EC9-6F4B-436E-9DB1-94D76F5D2F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7" y="3197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73" name="AutoShape 113">
              <a:extLst>
                <a:ext uri="{FF2B5EF4-FFF2-40B4-BE49-F238E27FC236}">
                  <a16:creationId xmlns:a16="http://schemas.microsoft.com/office/drawing/2014/main" id="{791D97B8-EA3C-4C7C-A0EC-134F0D3E1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104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74" name="AutoShape 114">
              <a:extLst>
                <a:ext uri="{FF2B5EF4-FFF2-40B4-BE49-F238E27FC236}">
                  <a16:creationId xmlns:a16="http://schemas.microsoft.com/office/drawing/2014/main" id="{CC6DAEDE-8F7D-45CB-BDBA-002005423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1116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75" name="AutoShape 115">
              <a:extLst>
                <a:ext uri="{FF2B5EF4-FFF2-40B4-BE49-F238E27FC236}">
                  <a16:creationId xmlns:a16="http://schemas.microsoft.com/office/drawing/2014/main" id="{C00EEB05-9CA3-4EEA-864D-69EBA6D82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15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76" name="AutoShape 116">
              <a:extLst>
                <a:ext uri="{FF2B5EF4-FFF2-40B4-BE49-F238E27FC236}">
                  <a16:creationId xmlns:a16="http://schemas.microsoft.com/office/drawing/2014/main" id="{B21EE5E1-FCF2-4EED-8C4E-45C9E7B268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1942">
              <a:off x="2300" y="1296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77" name="AutoShape 117">
              <a:extLst>
                <a:ext uri="{FF2B5EF4-FFF2-40B4-BE49-F238E27FC236}">
                  <a16:creationId xmlns:a16="http://schemas.microsoft.com/office/drawing/2014/main" id="{1065F3C2-AF88-4613-8DA5-9F90D67E6C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61290" flipH="1">
              <a:off x="955" y="1081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78" name="Freeform 118">
              <a:extLst>
                <a:ext uri="{FF2B5EF4-FFF2-40B4-BE49-F238E27FC236}">
                  <a16:creationId xmlns:a16="http://schemas.microsoft.com/office/drawing/2014/main" id="{145E0F18-1A66-479A-9F45-EFC6DD149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646"/>
              <a:ext cx="267" cy="1736"/>
            </a:xfrm>
            <a:custGeom>
              <a:avLst/>
              <a:gdLst>
                <a:gd name="T0" fmla="*/ 0 w 192"/>
                <a:gd name="T1" fmla="*/ 72 h 1152"/>
                <a:gd name="T2" fmla="*/ 200 w 192"/>
                <a:gd name="T3" fmla="*/ 72 h 1152"/>
                <a:gd name="T4" fmla="*/ 200 w 192"/>
                <a:gd name="T5" fmla="*/ 1736 h 1152"/>
                <a:gd name="T6" fmla="*/ 267 w 192"/>
                <a:gd name="T7" fmla="*/ 1736 h 1152"/>
                <a:gd name="T8" fmla="*/ 267 w 192"/>
                <a:gd name="T9" fmla="*/ 0 h 1152"/>
                <a:gd name="T10" fmla="*/ 0 w 192"/>
                <a:gd name="T11" fmla="*/ 0 h 1152"/>
                <a:gd name="T12" fmla="*/ 0 w 192"/>
                <a:gd name="T13" fmla="*/ 72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152">
                  <a:moveTo>
                    <a:pt x="0" y="48"/>
                  </a:moveTo>
                  <a:lnTo>
                    <a:pt x="144" y="48"/>
                  </a:lnTo>
                  <a:lnTo>
                    <a:pt x="144" y="1152"/>
                  </a:lnTo>
                  <a:lnTo>
                    <a:pt x="192" y="1152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872" name="Group 119">
              <a:extLst>
                <a:ext uri="{FF2B5EF4-FFF2-40B4-BE49-F238E27FC236}">
                  <a16:creationId xmlns:a16="http://schemas.microsoft.com/office/drawing/2014/main" id="{9998FF58-74D6-4062-A352-01C9F9E44D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3" y="3357"/>
              <a:ext cx="839" cy="255"/>
              <a:chOff x="2400" y="2177"/>
              <a:chExt cx="1718" cy="522"/>
            </a:xfrm>
          </p:grpSpPr>
          <p:grpSp>
            <p:nvGrpSpPr>
              <p:cNvPr id="34876" name="Group 120">
                <a:extLst>
                  <a:ext uri="{FF2B5EF4-FFF2-40B4-BE49-F238E27FC236}">
                    <a16:creationId xmlns:a16="http://schemas.microsoft.com/office/drawing/2014/main" id="{902CD686-21CB-4E3F-AC50-39C72BF8AE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77"/>
                <a:ext cx="1692" cy="482"/>
                <a:chOff x="2400" y="2177"/>
                <a:chExt cx="1692" cy="482"/>
              </a:xfrm>
            </p:grpSpPr>
            <p:sp>
              <p:nvSpPr>
                <p:cNvPr id="194681" name="Freeform 121">
                  <a:extLst>
                    <a:ext uri="{FF2B5EF4-FFF2-40B4-BE49-F238E27FC236}">
                      <a16:creationId xmlns:a16="http://schemas.microsoft.com/office/drawing/2014/main" id="{EACD28AD-60E6-4FD4-AACC-E05A79594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2222"/>
                  <a:ext cx="725" cy="313"/>
                </a:xfrm>
                <a:custGeom>
                  <a:avLst/>
                  <a:gdLst>
                    <a:gd name="T0" fmla="*/ 725 w 725"/>
                    <a:gd name="T1" fmla="*/ 0 h 314"/>
                    <a:gd name="T2" fmla="*/ 643 w 725"/>
                    <a:gd name="T3" fmla="*/ 163 h 314"/>
                    <a:gd name="T4" fmla="*/ 630 w 725"/>
                    <a:gd name="T5" fmla="*/ 286 h 314"/>
                    <a:gd name="T6" fmla="*/ 548 w 725"/>
                    <a:gd name="T7" fmla="*/ 313 h 314"/>
                    <a:gd name="T8" fmla="*/ 412 w 725"/>
                    <a:gd name="T9" fmla="*/ 286 h 314"/>
                    <a:gd name="T10" fmla="*/ 357 w 725"/>
                    <a:gd name="T11" fmla="*/ 204 h 314"/>
                    <a:gd name="T12" fmla="*/ 221 w 725"/>
                    <a:gd name="T13" fmla="*/ 150 h 314"/>
                    <a:gd name="T14" fmla="*/ 153 w 725"/>
                    <a:gd name="T15" fmla="*/ 218 h 314"/>
                    <a:gd name="T16" fmla="*/ 125 w 725"/>
                    <a:gd name="T17" fmla="*/ 245 h 314"/>
                    <a:gd name="T18" fmla="*/ 16 w 725"/>
                    <a:gd name="T19" fmla="*/ 204 h 314"/>
                    <a:gd name="T20" fmla="*/ 2 w 725"/>
                    <a:gd name="T21" fmla="*/ 177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682" name="Freeform 122">
                  <a:extLst>
                    <a:ext uri="{FF2B5EF4-FFF2-40B4-BE49-F238E27FC236}">
                      <a16:creationId xmlns:a16="http://schemas.microsoft.com/office/drawing/2014/main" id="{81E0E45C-B828-45B7-8A2F-AECA9A17F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81"/>
                  <a:ext cx="614" cy="477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5 h 477"/>
                    <a:gd name="T4" fmla="*/ 232 w 614"/>
                    <a:gd name="T5" fmla="*/ 245 h 477"/>
                    <a:gd name="T6" fmla="*/ 314 w 614"/>
                    <a:gd name="T7" fmla="*/ 286 h 477"/>
                    <a:gd name="T8" fmla="*/ 382 w 614"/>
                    <a:gd name="T9" fmla="*/ 409 h 477"/>
                    <a:gd name="T10" fmla="*/ 559 w 614"/>
                    <a:gd name="T11" fmla="*/ 450 h 477"/>
                    <a:gd name="T12" fmla="*/ 614 w 614"/>
                    <a:gd name="T13" fmla="*/ 477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683" name="Freeform 123">
                  <a:extLst>
                    <a:ext uri="{FF2B5EF4-FFF2-40B4-BE49-F238E27FC236}">
                      <a16:creationId xmlns:a16="http://schemas.microsoft.com/office/drawing/2014/main" id="{8BA85298-5822-42DF-9400-2E844DD6B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181"/>
                  <a:ext cx="831" cy="436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3 h 436"/>
                    <a:gd name="T4" fmla="*/ 191 w 832"/>
                    <a:gd name="T5" fmla="*/ 190 h 436"/>
                    <a:gd name="T6" fmla="*/ 272 w 832"/>
                    <a:gd name="T7" fmla="*/ 177 h 436"/>
                    <a:gd name="T8" fmla="*/ 354 w 832"/>
                    <a:gd name="T9" fmla="*/ 136 h 436"/>
                    <a:gd name="T10" fmla="*/ 476 w 832"/>
                    <a:gd name="T11" fmla="*/ 218 h 436"/>
                    <a:gd name="T12" fmla="*/ 503 w 832"/>
                    <a:gd name="T13" fmla="*/ 300 h 436"/>
                    <a:gd name="T14" fmla="*/ 517 w 832"/>
                    <a:gd name="T15" fmla="*/ 340 h 436"/>
                    <a:gd name="T16" fmla="*/ 667 w 832"/>
                    <a:gd name="T17" fmla="*/ 436 h 436"/>
                    <a:gd name="T18" fmla="*/ 831 w 832"/>
                    <a:gd name="T19" fmla="*/ 340 h 436"/>
                    <a:gd name="T20" fmla="*/ 694 w 832"/>
                    <a:gd name="T21" fmla="*/ 272 h 436"/>
                    <a:gd name="T22" fmla="*/ 681 w 832"/>
                    <a:gd name="T23" fmla="*/ 286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684" name="Freeform 124">
                  <a:extLst>
                    <a:ext uri="{FF2B5EF4-FFF2-40B4-BE49-F238E27FC236}">
                      <a16:creationId xmlns:a16="http://schemas.microsoft.com/office/drawing/2014/main" id="{2FD88B49-9F36-4884-874B-BA43CE560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177"/>
                  <a:ext cx="465" cy="264"/>
                </a:xfrm>
                <a:custGeom>
                  <a:avLst/>
                  <a:gdLst>
                    <a:gd name="T0" fmla="*/ 465 w 464"/>
                    <a:gd name="T1" fmla="*/ 18 h 264"/>
                    <a:gd name="T2" fmla="*/ 356 w 464"/>
                    <a:gd name="T3" fmla="*/ 73 h 264"/>
                    <a:gd name="T4" fmla="*/ 301 w 464"/>
                    <a:gd name="T5" fmla="*/ 182 h 264"/>
                    <a:gd name="T6" fmla="*/ 246 w 464"/>
                    <a:gd name="T7" fmla="*/ 264 h 264"/>
                    <a:gd name="T8" fmla="*/ 191 w 464"/>
                    <a:gd name="T9" fmla="*/ 250 h 264"/>
                    <a:gd name="T10" fmla="*/ 95 w 464"/>
                    <a:gd name="T11" fmla="*/ 141 h 264"/>
                    <a:gd name="T12" fmla="*/ 0 w 464"/>
                    <a:gd name="T13" fmla="*/ 182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685" name="Freeform 125">
                  <a:extLst>
                    <a:ext uri="{FF2B5EF4-FFF2-40B4-BE49-F238E27FC236}">
                      <a16:creationId xmlns:a16="http://schemas.microsoft.com/office/drawing/2014/main" id="{C11DA1DD-5784-415E-9207-6CC638604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81"/>
                  <a:ext cx="803" cy="205"/>
                </a:xfrm>
                <a:custGeom>
                  <a:avLst/>
                  <a:gdLst>
                    <a:gd name="T0" fmla="*/ 779 w 802"/>
                    <a:gd name="T1" fmla="*/ 0 h 204"/>
                    <a:gd name="T2" fmla="*/ 683 w 802"/>
                    <a:gd name="T3" fmla="*/ 0 h 204"/>
                    <a:gd name="T4" fmla="*/ 629 w 802"/>
                    <a:gd name="T5" fmla="*/ 13 h 204"/>
                    <a:gd name="T6" fmla="*/ 588 w 802"/>
                    <a:gd name="T7" fmla="*/ 40 h 204"/>
                    <a:gd name="T8" fmla="*/ 533 w 802"/>
                    <a:gd name="T9" fmla="*/ 95 h 204"/>
                    <a:gd name="T10" fmla="*/ 451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8 h 204"/>
                    <a:gd name="T18" fmla="*/ 137 w 802"/>
                    <a:gd name="T19" fmla="*/ 205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4877" name="Group 126">
                <a:extLst>
                  <a:ext uri="{FF2B5EF4-FFF2-40B4-BE49-F238E27FC236}">
                    <a16:creationId xmlns:a16="http://schemas.microsoft.com/office/drawing/2014/main" id="{ADDFD437-98FE-417A-A569-C2BF244FFB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426" y="2217"/>
                <a:ext cx="1692" cy="482"/>
                <a:chOff x="2400" y="2177"/>
                <a:chExt cx="1692" cy="482"/>
              </a:xfrm>
            </p:grpSpPr>
            <p:sp>
              <p:nvSpPr>
                <p:cNvPr id="194687" name="Freeform 127">
                  <a:extLst>
                    <a:ext uri="{FF2B5EF4-FFF2-40B4-BE49-F238E27FC236}">
                      <a16:creationId xmlns:a16="http://schemas.microsoft.com/office/drawing/2014/main" id="{094DF1C4-27B8-4AB9-859A-09DFACDD9E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2223"/>
                  <a:ext cx="725" cy="313"/>
                </a:xfrm>
                <a:custGeom>
                  <a:avLst/>
                  <a:gdLst>
                    <a:gd name="T0" fmla="*/ 725 w 725"/>
                    <a:gd name="T1" fmla="*/ 0 h 314"/>
                    <a:gd name="T2" fmla="*/ 643 w 725"/>
                    <a:gd name="T3" fmla="*/ 163 h 314"/>
                    <a:gd name="T4" fmla="*/ 630 w 725"/>
                    <a:gd name="T5" fmla="*/ 286 h 314"/>
                    <a:gd name="T6" fmla="*/ 548 w 725"/>
                    <a:gd name="T7" fmla="*/ 313 h 314"/>
                    <a:gd name="T8" fmla="*/ 412 w 725"/>
                    <a:gd name="T9" fmla="*/ 286 h 314"/>
                    <a:gd name="T10" fmla="*/ 357 w 725"/>
                    <a:gd name="T11" fmla="*/ 204 h 314"/>
                    <a:gd name="T12" fmla="*/ 221 w 725"/>
                    <a:gd name="T13" fmla="*/ 150 h 314"/>
                    <a:gd name="T14" fmla="*/ 153 w 725"/>
                    <a:gd name="T15" fmla="*/ 218 h 314"/>
                    <a:gd name="T16" fmla="*/ 125 w 725"/>
                    <a:gd name="T17" fmla="*/ 245 h 314"/>
                    <a:gd name="T18" fmla="*/ 16 w 725"/>
                    <a:gd name="T19" fmla="*/ 204 h 314"/>
                    <a:gd name="T20" fmla="*/ 2 w 725"/>
                    <a:gd name="T21" fmla="*/ 177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688" name="Freeform 128">
                  <a:extLst>
                    <a:ext uri="{FF2B5EF4-FFF2-40B4-BE49-F238E27FC236}">
                      <a16:creationId xmlns:a16="http://schemas.microsoft.com/office/drawing/2014/main" id="{ED832CB4-7751-4E0D-9410-87D45CF58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82"/>
                  <a:ext cx="614" cy="477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5 h 477"/>
                    <a:gd name="T4" fmla="*/ 232 w 614"/>
                    <a:gd name="T5" fmla="*/ 245 h 477"/>
                    <a:gd name="T6" fmla="*/ 314 w 614"/>
                    <a:gd name="T7" fmla="*/ 286 h 477"/>
                    <a:gd name="T8" fmla="*/ 382 w 614"/>
                    <a:gd name="T9" fmla="*/ 409 h 477"/>
                    <a:gd name="T10" fmla="*/ 559 w 614"/>
                    <a:gd name="T11" fmla="*/ 450 h 477"/>
                    <a:gd name="T12" fmla="*/ 614 w 614"/>
                    <a:gd name="T13" fmla="*/ 477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689" name="Freeform 129">
                  <a:extLst>
                    <a:ext uri="{FF2B5EF4-FFF2-40B4-BE49-F238E27FC236}">
                      <a16:creationId xmlns:a16="http://schemas.microsoft.com/office/drawing/2014/main" id="{2A761622-D2A2-432B-84D2-4C9028F38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182"/>
                  <a:ext cx="831" cy="436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3 h 436"/>
                    <a:gd name="T4" fmla="*/ 191 w 832"/>
                    <a:gd name="T5" fmla="*/ 190 h 436"/>
                    <a:gd name="T6" fmla="*/ 272 w 832"/>
                    <a:gd name="T7" fmla="*/ 177 h 436"/>
                    <a:gd name="T8" fmla="*/ 354 w 832"/>
                    <a:gd name="T9" fmla="*/ 136 h 436"/>
                    <a:gd name="T10" fmla="*/ 476 w 832"/>
                    <a:gd name="T11" fmla="*/ 218 h 436"/>
                    <a:gd name="T12" fmla="*/ 503 w 832"/>
                    <a:gd name="T13" fmla="*/ 300 h 436"/>
                    <a:gd name="T14" fmla="*/ 517 w 832"/>
                    <a:gd name="T15" fmla="*/ 340 h 436"/>
                    <a:gd name="T16" fmla="*/ 667 w 832"/>
                    <a:gd name="T17" fmla="*/ 436 h 436"/>
                    <a:gd name="T18" fmla="*/ 831 w 832"/>
                    <a:gd name="T19" fmla="*/ 340 h 436"/>
                    <a:gd name="T20" fmla="*/ 694 w 832"/>
                    <a:gd name="T21" fmla="*/ 272 h 436"/>
                    <a:gd name="T22" fmla="*/ 681 w 832"/>
                    <a:gd name="T23" fmla="*/ 286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690" name="Freeform 130">
                  <a:extLst>
                    <a:ext uri="{FF2B5EF4-FFF2-40B4-BE49-F238E27FC236}">
                      <a16:creationId xmlns:a16="http://schemas.microsoft.com/office/drawing/2014/main" id="{34878D01-190F-4990-AE11-FCB0DEDCB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178"/>
                  <a:ext cx="465" cy="264"/>
                </a:xfrm>
                <a:custGeom>
                  <a:avLst/>
                  <a:gdLst>
                    <a:gd name="T0" fmla="*/ 465 w 464"/>
                    <a:gd name="T1" fmla="*/ 18 h 264"/>
                    <a:gd name="T2" fmla="*/ 356 w 464"/>
                    <a:gd name="T3" fmla="*/ 73 h 264"/>
                    <a:gd name="T4" fmla="*/ 301 w 464"/>
                    <a:gd name="T5" fmla="*/ 182 h 264"/>
                    <a:gd name="T6" fmla="*/ 246 w 464"/>
                    <a:gd name="T7" fmla="*/ 264 h 264"/>
                    <a:gd name="T8" fmla="*/ 191 w 464"/>
                    <a:gd name="T9" fmla="*/ 250 h 264"/>
                    <a:gd name="T10" fmla="*/ 95 w 464"/>
                    <a:gd name="T11" fmla="*/ 141 h 264"/>
                    <a:gd name="T12" fmla="*/ 0 w 464"/>
                    <a:gd name="T13" fmla="*/ 182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691" name="Freeform 131">
                  <a:extLst>
                    <a:ext uri="{FF2B5EF4-FFF2-40B4-BE49-F238E27FC236}">
                      <a16:creationId xmlns:a16="http://schemas.microsoft.com/office/drawing/2014/main" id="{C280A481-29DA-4B38-ABE6-F417BBAE9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82"/>
                  <a:ext cx="803" cy="205"/>
                </a:xfrm>
                <a:custGeom>
                  <a:avLst/>
                  <a:gdLst>
                    <a:gd name="T0" fmla="*/ 779 w 802"/>
                    <a:gd name="T1" fmla="*/ 0 h 204"/>
                    <a:gd name="T2" fmla="*/ 683 w 802"/>
                    <a:gd name="T3" fmla="*/ 0 h 204"/>
                    <a:gd name="T4" fmla="*/ 629 w 802"/>
                    <a:gd name="T5" fmla="*/ 13 h 204"/>
                    <a:gd name="T6" fmla="*/ 588 w 802"/>
                    <a:gd name="T7" fmla="*/ 40 h 204"/>
                    <a:gd name="T8" fmla="*/ 533 w 802"/>
                    <a:gd name="T9" fmla="*/ 95 h 204"/>
                    <a:gd name="T10" fmla="*/ 451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8 h 204"/>
                    <a:gd name="T18" fmla="*/ 137 w 802"/>
                    <a:gd name="T19" fmla="*/ 205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94692" name="AutoShape 132">
              <a:extLst>
                <a:ext uri="{FF2B5EF4-FFF2-40B4-BE49-F238E27FC236}">
                  <a16:creationId xmlns:a16="http://schemas.microsoft.com/office/drawing/2014/main" id="{D8485639-0E0A-4483-8B85-C784907F15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61290" flipH="1">
              <a:off x="1099" y="805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93" name="AutoShape 133">
              <a:extLst>
                <a:ext uri="{FF2B5EF4-FFF2-40B4-BE49-F238E27FC236}">
                  <a16:creationId xmlns:a16="http://schemas.microsoft.com/office/drawing/2014/main" id="{E6E21756-D070-4850-9945-A47B2F5D6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1464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94" name="AutoShape 134">
              <a:extLst>
                <a:ext uri="{FF2B5EF4-FFF2-40B4-BE49-F238E27FC236}">
                  <a16:creationId xmlns:a16="http://schemas.microsoft.com/office/drawing/2014/main" id="{8E6707BB-CD5E-4263-885E-E4D0038E7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" y="145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856" name="Group 135">
            <a:extLst>
              <a:ext uri="{FF2B5EF4-FFF2-40B4-BE49-F238E27FC236}">
                <a16:creationId xmlns:a16="http://schemas.microsoft.com/office/drawing/2014/main" id="{263087C0-B15B-4B18-B318-1181CB7AB36C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94013"/>
            <a:ext cx="422275" cy="371475"/>
            <a:chOff x="4099" y="3072"/>
            <a:chExt cx="168" cy="166"/>
          </a:xfrm>
        </p:grpSpPr>
        <p:sp>
          <p:nvSpPr>
            <p:cNvPr id="194696" name="Oval 136">
              <a:extLst>
                <a:ext uri="{FF2B5EF4-FFF2-40B4-BE49-F238E27FC236}">
                  <a16:creationId xmlns:a16="http://schemas.microsoft.com/office/drawing/2014/main" id="{13F9F85E-06F1-4847-A59C-D8A27CA083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4697" name="AutoShape 137">
              <a:extLst>
                <a:ext uri="{FF2B5EF4-FFF2-40B4-BE49-F238E27FC236}">
                  <a16:creationId xmlns:a16="http://schemas.microsoft.com/office/drawing/2014/main" id="{90AEAB0C-E29E-460D-A9E7-A467D17B19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4698" name="Rectangle 138">
            <a:extLst>
              <a:ext uri="{FF2B5EF4-FFF2-40B4-BE49-F238E27FC236}">
                <a16:creationId xmlns:a16="http://schemas.microsoft.com/office/drawing/2014/main" id="{1A02D86B-3665-48C5-B750-0BA9BC5A5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>
            <a:extLst>
              <a:ext uri="{FF2B5EF4-FFF2-40B4-BE49-F238E27FC236}">
                <a16:creationId xmlns:a16="http://schemas.microsoft.com/office/drawing/2014/main" id="{897B12CD-217B-4180-87A0-158F9831568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570038"/>
            <a:ext cx="2416175" cy="2468562"/>
            <a:chOff x="3696" y="989"/>
            <a:chExt cx="1522" cy="1555"/>
          </a:xfrm>
        </p:grpSpPr>
        <p:sp>
          <p:nvSpPr>
            <p:cNvPr id="195587" name="Freeform 3">
              <a:extLst>
                <a:ext uri="{FF2B5EF4-FFF2-40B4-BE49-F238E27FC236}">
                  <a16:creationId xmlns:a16="http://schemas.microsoft.com/office/drawing/2014/main" id="{FDADE7A8-A743-4A9B-A37C-6F80CE0C8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208"/>
              <a:ext cx="912" cy="336"/>
            </a:xfrm>
            <a:custGeom>
              <a:avLst/>
              <a:gdLst>
                <a:gd name="T0" fmla="*/ 864 w 912"/>
                <a:gd name="T1" fmla="*/ 0 h 336"/>
                <a:gd name="T2" fmla="*/ 912 w 912"/>
                <a:gd name="T3" fmla="*/ 0 h 336"/>
                <a:gd name="T4" fmla="*/ 912 w 912"/>
                <a:gd name="T5" fmla="*/ 336 h 336"/>
                <a:gd name="T6" fmla="*/ 0 w 912"/>
                <a:gd name="T7" fmla="*/ 336 h 336"/>
                <a:gd name="T8" fmla="*/ 0 w 912"/>
                <a:gd name="T9" fmla="*/ 288 h 336"/>
                <a:gd name="T10" fmla="*/ 864 w 912"/>
                <a:gd name="T11" fmla="*/ 288 h 336"/>
                <a:gd name="T12" fmla="*/ 864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588" name="Oval 4">
              <a:extLst>
                <a:ext uri="{FF2B5EF4-FFF2-40B4-BE49-F238E27FC236}">
                  <a16:creationId xmlns:a16="http://schemas.microsoft.com/office/drawing/2014/main" id="{3D106BF6-7C24-4500-94AF-7D6DAB359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1308"/>
              <a:ext cx="912" cy="91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589" name="Oval 5">
              <a:extLst>
                <a:ext uri="{FF2B5EF4-FFF2-40B4-BE49-F238E27FC236}">
                  <a16:creationId xmlns:a16="http://schemas.microsoft.com/office/drawing/2014/main" id="{5EED80BF-3609-49E9-BD72-1027788D7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368"/>
              <a:ext cx="804" cy="804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590" name="Freeform 6">
              <a:extLst>
                <a:ext uri="{FF2B5EF4-FFF2-40B4-BE49-F238E27FC236}">
                  <a16:creationId xmlns:a16="http://schemas.microsoft.com/office/drawing/2014/main" id="{5BC97CBE-1683-4AE6-B7C6-47D8345B6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1637"/>
              <a:ext cx="396" cy="202"/>
            </a:xfrm>
            <a:custGeom>
              <a:avLst/>
              <a:gdLst>
                <a:gd name="T0" fmla="*/ 396 w 396"/>
                <a:gd name="T1" fmla="*/ 0 h 202"/>
                <a:gd name="T2" fmla="*/ 0 w 396"/>
                <a:gd name="T3" fmla="*/ 85 h 202"/>
                <a:gd name="T4" fmla="*/ 36 w 396"/>
                <a:gd name="T5" fmla="*/ 199 h 202"/>
                <a:gd name="T6" fmla="*/ 39 w 396"/>
                <a:gd name="T7" fmla="*/ 202 h 202"/>
                <a:gd name="T8" fmla="*/ 396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591" name="Oval 7">
              <a:extLst>
                <a:ext uri="{FF2B5EF4-FFF2-40B4-BE49-F238E27FC236}">
                  <a16:creationId xmlns:a16="http://schemas.microsoft.com/office/drawing/2014/main" id="{2229A9B4-DF62-42CF-867F-95E71FDAE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716"/>
              <a:ext cx="120" cy="12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592" name="Text Box 8">
              <a:extLst>
                <a:ext uri="{FF2B5EF4-FFF2-40B4-BE49-F238E27FC236}">
                  <a16:creationId xmlns:a16="http://schemas.microsoft.com/office/drawing/2014/main" id="{D6BC8B3D-150D-4E1F-ACAE-F13AB0313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" y="98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95593" name="Text Box 9">
              <a:extLst>
                <a:ext uri="{FF2B5EF4-FFF2-40B4-BE49-F238E27FC236}">
                  <a16:creationId xmlns:a16="http://schemas.microsoft.com/office/drawing/2014/main" id="{94BDDBF7-617D-4B64-BEE4-EAA0220C9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" y="1110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195594" name="Text Box 10">
              <a:extLst>
                <a:ext uri="{FF2B5EF4-FFF2-40B4-BE49-F238E27FC236}">
                  <a16:creationId xmlns:a16="http://schemas.microsoft.com/office/drawing/2014/main" id="{AE2A8BA4-4724-47A9-958F-55F8B7EC4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4" y="1148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36867" name="AutoShape 11">
            <a:extLst>
              <a:ext uri="{FF2B5EF4-FFF2-40B4-BE49-F238E27FC236}">
                <a16:creationId xmlns:a16="http://schemas.microsoft.com/office/drawing/2014/main" id="{48D490CC-0134-42AC-BB5B-86C7267A5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532765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96" name="Rectangle 12" descr="Brown marble">
            <a:extLst>
              <a:ext uri="{FF2B5EF4-FFF2-40B4-BE49-F238E27FC236}">
                <a16:creationId xmlns:a16="http://schemas.microsoft.com/office/drawing/2014/main" id="{DDF56EA0-184B-47EB-89D6-ADD6A050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6869" name="Group 13">
            <a:extLst>
              <a:ext uri="{FF2B5EF4-FFF2-40B4-BE49-F238E27FC236}">
                <a16:creationId xmlns:a16="http://schemas.microsoft.com/office/drawing/2014/main" id="{F85DB2A3-560E-441A-A2B8-260362B47F25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195598" name="Rectangle 14">
              <a:extLst>
                <a:ext uri="{FF2B5EF4-FFF2-40B4-BE49-F238E27FC236}">
                  <a16:creationId xmlns:a16="http://schemas.microsoft.com/office/drawing/2014/main" id="{BCB34D45-E882-4C50-BC83-5100F8457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599" name="Rectangle 15">
              <a:extLst>
                <a:ext uri="{FF2B5EF4-FFF2-40B4-BE49-F238E27FC236}">
                  <a16:creationId xmlns:a16="http://schemas.microsoft.com/office/drawing/2014/main" id="{C1CBAF5C-6FC7-4A11-A42E-B142BA4C5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00" name="Rectangle 16">
              <a:extLst>
                <a:ext uri="{FF2B5EF4-FFF2-40B4-BE49-F238E27FC236}">
                  <a16:creationId xmlns:a16="http://schemas.microsoft.com/office/drawing/2014/main" id="{6483955B-CB44-4567-97F1-BBA3F596C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5601" name="Freeform 17">
            <a:extLst>
              <a:ext uri="{FF2B5EF4-FFF2-40B4-BE49-F238E27FC236}">
                <a16:creationId xmlns:a16="http://schemas.microsoft.com/office/drawing/2014/main" id="{5EFCB5A3-633C-4EA0-9C84-87201A15737A}"/>
              </a:ext>
            </a:extLst>
          </p:cNvPr>
          <p:cNvSpPr>
            <a:spLocks/>
          </p:cNvSpPr>
          <p:nvPr/>
        </p:nvSpPr>
        <p:spPr bwMode="auto">
          <a:xfrm flipV="1">
            <a:off x="2132013" y="531018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602" name="Rectangle 18">
            <a:extLst>
              <a:ext uri="{FF2B5EF4-FFF2-40B4-BE49-F238E27FC236}">
                <a16:creationId xmlns:a16="http://schemas.microsoft.com/office/drawing/2014/main" id="{7179292D-05B1-40D9-B6D2-6E9E58165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930275"/>
            <a:ext cx="117475" cy="4441825"/>
          </a:xfrm>
          <a:prstGeom prst="rect">
            <a:avLst/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03" name="Rectangle 19">
            <a:extLst>
              <a:ext uri="{FF2B5EF4-FFF2-40B4-BE49-F238E27FC236}">
                <a16:creationId xmlns:a16="http://schemas.microsoft.com/office/drawing/2014/main" id="{BA3DC4D3-D846-4C01-8216-9552AB8A56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54688" y="5213350"/>
            <a:ext cx="103187" cy="1905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04" name="AutoShape 20">
            <a:extLst>
              <a:ext uri="{FF2B5EF4-FFF2-40B4-BE49-F238E27FC236}">
                <a16:creationId xmlns:a16="http://schemas.microsoft.com/office/drawing/2014/main" id="{D0DDC848-46B7-4892-9B96-108F9D62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71888" y="0"/>
            <a:ext cx="5014913" cy="2136775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05" name="AutoShape 21">
            <a:extLst>
              <a:ext uri="{FF2B5EF4-FFF2-40B4-BE49-F238E27FC236}">
                <a16:creationId xmlns:a16="http://schemas.microsoft.com/office/drawing/2014/main" id="{E4B4617F-D31D-4D5A-8CC6-79B85CAFD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9613" y="323850"/>
            <a:ext cx="4319588" cy="1512888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06" name="AutoShape 22">
            <a:extLst>
              <a:ext uri="{FF2B5EF4-FFF2-40B4-BE49-F238E27FC236}">
                <a16:creationId xmlns:a16="http://schemas.microsoft.com/office/drawing/2014/main" id="{1F5DDE73-7A41-48ED-8639-6B2C8AA20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00" y="1279525"/>
            <a:ext cx="4427538" cy="2411413"/>
          </a:xfrm>
          <a:prstGeom prst="flowChartAlternateProcess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07" name="Rectangle 23">
            <a:extLst>
              <a:ext uri="{FF2B5EF4-FFF2-40B4-BE49-F238E27FC236}">
                <a16:creationId xmlns:a16="http://schemas.microsoft.com/office/drawing/2014/main" id="{AB7D5F34-B994-435D-A726-5AD7487729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503238"/>
            <a:ext cx="1470025" cy="374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08" name="Rectangle 24">
            <a:extLst>
              <a:ext uri="{FF2B5EF4-FFF2-40B4-BE49-F238E27FC236}">
                <a16:creationId xmlns:a16="http://schemas.microsoft.com/office/drawing/2014/main" id="{CBF525DA-2BE4-4747-B8FE-4AF56391F7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88975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6878" name="Group 25">
            <a:extLst>
              <a:ext uri="{FF2B5EF4-FFF2-40B4-BE49-F238E27FC236}">
                <a16:creationId xmlns:a16="http://schemas.microsoft.com/office/drawing/2014/main" id="{FCF64B95-3271-4552-8C1A-1FE918B280F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78213" y="749300"/>
            <a:ext cx="1631950" cy="1096963"/>
            <a:chOff x="1643" y="1702"/>
            <a:chExt cx="507" cy="308"/>
          </a:xfrm>
        </p:grpSpPr>
        <p:sp>
          <p:nvSpPr>
            <p:cNvPr id="195610" name="Rectangle 26">
              <a:extLst>
                <a:ext uri="{FF2B5EF4-FFF2-40B4-BE49-F238E27FC236}">
                  <a16:creationId xmlns:a16="http://schemas.microsoft.com/office/drawing/2014/main" id="{669BF8DB-9761-4BA1-85E8-52760FA7B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11" name="Rectangle 27">
              <a:extLst>
                <a:ext uri="{FF2B5EF4-FFF2-40B4-BE49-F238E27FC236}">
                  <a16:creationId xmlns:a16="http://schemas.microsoft.com/office/drawing/2014/main" id="{70275792-5E50-4B47-9A0C-8E5D171E2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6879" name="Group 28">
            <a:extLst>
              <a:ext uri="{FF2B5EF4-FFF2-40B4-BE49-F238E27FC236}">
                <a16:creationId xmlns:a16="http://schemas.microsoft.com/office/drawing/2014/main" id="{A9135F2A-892F-49FD-AC9B-CE21BDC3945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9988"/>
            <a:ext cx="1222375" cy="530225"/>
            <a:chOff x="1701" y="1820"/>
            <a:chExt cx="380" cy="149"/>
          </a:xfrm>
        </p:grpSpPr>
        <p:grpSp>
          <p:nvGrpSpPr>
            <p:cNvPr id="36981" name="Group 29">
              <a:extLst>
                <a:ext uri="{FF2B5EF4-FFF2-40B4-BE49-F238E27FC236}">
                  <a16:creationId xmlns:a16="http://schemas.microsoft.com/office/drawing/2014/main" id="{B3222221-4B98-447F-9E63-3EC512A211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20"/>
              <a:ext cx="137" cy="54"/>
              <a:chOff x="1701" y="1820"/>
              <a:chExt cx="137" cy="54"/>
            </a:xfrm>
          </p:grpSpPr>
          <p:sp>
            <p:nvSpPr>
              <p:cNvPr id="195614" name="Rectangle 30">
                <a:extLst>
                  <a:ext uri="{FF2B5EF4-FFF2-40B4-BE49-F238E27FC236}">
                    <a16:creationId xmlns:a16="http://schemas.microsoft.com/office/drawing/2014/main" id="{5526464C-3E64-412D-87F9-26778C013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615" name="Rectangle 31">
                <a:extLst>
                  <a:ext uri="{FF2B5EF4-FFF2-40B4-BE49-F238E27FC236}">
                    <a16:creationId xmlns:a16="http://schemas.microsoft.com/office/drawing/2014/main" id="{4394A7CA-7987-4356-8F22-BF058B20F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616" name="Rectangle 32">
                <a:extLst>
                  <a:ext uri="{FF2B5EF4-FFF2-40B4-BE49-F238E27FC236}">
                    <a16:creationId xmlns:a16="http://schemas.microsoft.com/office/drawing/2014/main" id="{D1C2B81C-8671-49DF-8FD5-B17169587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6982" name="Group 33">
              <a:extLst>
                <a:ext uri="{FF2B5EF4-FFF2-40B4-BE49-F238E27FC236}">
                  <a16:creationId xmlns:a16="http://schemas.microsoft.com/office/drawing/2014/main" id="{9517590A-01E0-4C12-937C-30B7950CA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1820"/>
              <a:ext cx="136" cy="54"/>
              <a:chOff x="1945" y="1820"/>
              <a:chExt cx="136" cy="54"/>
            </a:xfrm>
          </p:grpSpPr>
          <p:sp>
            <p:nvSpPr>
              <p:cNvPr id="195618" name="Rectangle 34">
                <a:extLst>
                  <a:ext uri="{FF2B5EF4-FFF2-40B4-BE49-F238E27FC236}">
                    <a16:creationId xmlns:a16="http://schemas.microsoft.com/office/drawing/2014/main" id="{BF08DF32-E1E3-463D-9F53-A7934C9F6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619" name="Rectangle 35">
                <a:extLst>
                  <a:ext uri="{FF2B5EF4-FFF2-40B4-BE49-F238E27FC236}">
                    <a16:creationId xmlns:a16="http://schemas.microsoft.com/office/drawing/2014/main" id="{3351AF64-E082-4B6B-939A-0EC0D0518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620" name="Rectangle 36">
                <a:extLst>
                  <a:ext uri="{FF2B5EF4-FFF2-40B4-BE49-F238E27FC236}">
                    <a16:creationId xmlns:a16="http://schemas.microsoft.com/office/drawing/2014/main" id="{7E763392-C65F-4C69-93B0-1ACC87390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6983" name="Group 37">
              <a:extLst>
                <a:ext uri="{FF2B5EF4-FFF2-40B4-BE49-F238E27FC236}">
                  <a16:creationId xmlns:a16="http://schemas.microsoft.com/office/drawing/2014/main" id="{3110AA1F-8322-4AE3-BE9E-54C787263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937"/>
              <a:ext cx="86" cy="32"/>
              <a:chOff x="1724" y="1937"/>
              <a:chExt cx="86" cy="32"/>
            </a:xfrm>
          </p:grpSpPr>
          <p:sp>
            <p:nvSpPr>
              <p:cNvPr id="195622" name="Rectangle 38">
                <a:extLst>
                  <a:ext uri="{FF2B5EF4-FFF2-40B4-BE49-F238E27FC236}">
                    <a16:creationId xmlns:a16="http://schemas.microsoft.com/office/drawing/2014/main" id="{3CB31717-9994-4DCE-A5B7-63223AC6A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623" name="Rectangle 39">
                <a:extLst>
                  <a:ext uri="{FF2B5EF4-FFF2-40B4-BE49-F238E27FC236}">
                    <a16:creationId xmlns:a16="http://schemas.microsoft.com/office/drawing/2014/main" id="{FBB4B5CF-D8A1-4EC8-8383-127ACCD0F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624" name="Rectangle 40">
                <a:extLst>
                  <a:ext uri="{FF2B5EF4-FFF2-40B4-BE49-F238E27FC236}">
                    <a16:creationId xmlns:a16="http://schemas.microsoft.com/office/drawing/2014/main" id="{49B87A1E-05DB-4BE4-8043-B5B2F47D5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6984" name="Group 41">
              <a:extLst>
                <a:ext uri="{FF2B5EF4-FFF2-40B4-BE49-F238E27FC236}">
                  <a16:creationId xmlns:a16="http://schemas.microsoft.com/office/drawing/2014/main" id="{1352D690-F91F-4F66-A48D-013707F0B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37"/>
              <a:ext cx="85" cy="32"/>
              <a:chOff x="1968" y="1937"/>
              <a:chExt cx="85" cy="32"/>
            </a:xfrm>
          </p:grpSpPr>
          <p:sp>
            <p:nvSpPr>
              <p:cNvPr id="195626" name="Rectangle 42">
                <a:extLst>
                  <a:ext uri="{FF2B5EF4-FFF2-40B4-BE49-F238E27FC236}">
                    <a16:creationId xmlns:a16="http://schemas.microsoft.com/office/drawing/2014/main" id="{F99EB9BD-97F6-49B0-867A-B41FBE8C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627" name="Rectangle 43">
                <a:extLst>
                  <a:ext uri="{FF2B5EF4-FFF2-40B4-BE49-F238E27FC236}">
                    <a16:creationId xmlns:a16="http://schemas.microsoft.com/office/drawing/2014/main" id="{F345B48C-7305-4EBA-86F2-D9AB09D65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628" name="Rectangle 44">
                <a:extLst>
                  <a:ext uri="{FF2B5EF4-FFF2-40B4-BE49-F238E27FC236}">
                    <a16:creationId xmlns:a16="http://schemas.microsoft.com/office/drawing/2014/main" id="{6946172C-93AE-401A-8E58-A6C2FEB05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95629" name="Freeform 45">
            <a:extLst>
              <a:ext uri="{FF2B5EF4-FFF2-40B4-BE49-F238E27FC236}">
                <a16:creationId xmlns:a16="http://schemas.microsoft.com/office/drawing/2014/main" id="{7EF7DE13-EAB5-456F-82AC-3383850C6D47}"/>
              </a:ext>
            </a:extLst>
          </p:cNvPr>
          <p:cNvSpPr>
            <a:spLocks/>
          </p:cNvSpPr>
          <p:nvPr/>
        </p:nvSpPr>
        <p:spPr bwMode="auto">
          <a:xfrm flipH="1">
            <a:off x="3430588" y="2028825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30" name="Freeform 46">
            <a:extLst>
              <a:ext uri="{FF2B5EF4-FFF2-40B4-BE49-F238E27FC236}">
                <a16:creationId xmlns:a16="http://schemas.microsoft.com/office/drawing/2014/main" id="{0ABEE450-E86E-4FD3-9F15-CBCA59E94649}"/>
              </a:ext>
            </a:extLst>
          </p:cNvPr>
          <p:cNvSpPr>
            <a:spLocks/>
          </p:cNvSpPr>
          <p:nvPr/>
        </p:nvSpPr>
        <p:spPr bwMode="auto">
          <a:xfrm flipH="1">
            <a:off x="3617913" y="2054225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31" name="Rectangle 47">
            <a:extLst>
              <a:ext uri="{FF2B5EF4-FFF2-40B4-BE49-F238E27FC236}">
                <a16:creationId xmlns:a16="http://schemas.microsoft.com/office/drawing/2014/main" id="{4D970C4A-CB5A-45E8-8E26-0CDFD30C3B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33850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32" name="Rectangle 48">
            <a:extLst>
              <a:ext uri="{FF2B5EF4-FFF2-40B4-BE49-F238E27FC236}">
                <a16:creationId xmlns:a16="http://schemas.microsoft.com/office/drawing/2014/main" id="{3032FF85-4357-4B34-B228-3851F975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33" name="Rectangle 49">
            <a:extLst>
              <a:ext uri="{FF2B5EF4-FFF2-40B4-BE49-F238E27FC236}">
                <a16:creationId xmlns:a16="http://schemas.microsoft.com/office/drawing/2014/main" id="{5C622BE4-3A13-4642-B84F-EB1600BC0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656013"/>
            <a:ext cx="561975" cy="646112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34" name="Rectangle 50">
            <a:extLst>
              <a:ext uri="{FF2B5EF4-FFF2-40B4-BE49-F238E27FC236}">
                <a16:creationId xmlns:a16="http://schemas.microsoft.com/office/drawing/2014/main" id="{1B1D8931-B640-4B3C-A507-7410CD82B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5295900"/>
            <a:ext cx="103187" cy="1905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35" name="Freeform 51">
            <a:extLst>
              <a:ext uri="{FF2B5EF4-FFF2-40B4-BE49-F238E27FC236}">
                <a16:creationId xmlns:a16="http://schemas.microsoft.com/office/drawing/2014/main" id="{76477A4D-E287-424C-AB30-C3183D68C7B8}"/>
              </a:ext>
            </a:extLst>
          </p:cNvPr>
          <p:cNvSpPr>
            <a:spLocks/>
          </p:cNvSpPr>
          <p:nvPr/>
        </p:nvSpPr>
        <p:spPr bwMode="auto">
          <a:xfrm>
            <a:off x="2132013" y="607218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636" name="Line 52">
            <a:extLst>
              <a:ext uri="{FF2B5EF4-FFF2-40B4-BE49-F238E27FC236}">
                <a16:creationId xmlns:a16="http://schemas.microsoft.com/office/drawing/2014/main" id="{AF0EF691-AD9A-4EF2-88CB-7ADC29E3F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5846763"/>
            <a:ext cx="63230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37" name="AutoShape 53">
            <a:extLst>
              <a:ext uri="{FF2B5EF4-FFF2-40B4-BE49-F238E27FC236}">
                <a16:creationId xmlns:a16="http://schemas.microsoft.com/office/drawing/2014/main" id="{7688BEA8-A2A5-46D4-95B0-C1E9DDD88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19413" y="2274888"/>
            <a:ext cx="4414838" cy="1146175"/>
          </a:xfrm>
          <a:prstGeom prst="roundRect">
            <a:avLst>
              <a:gd name="adj" fmla="val 16667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38" name="Oval 54">
            <a:extLst>
              <a:ext uri="{FF2B5EF4-FFF2-40B4-BE49-F238E27FC236}">
                <a16:creationId xmlns:a16="http://schemas.microsoft.com/office/drawing/2014/main" id="{885A1E45-3AF4-4FFE-9C78-EF3D2CDB9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2257425"/>
            <a:ext cx="250825" cy="447675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6890" name="Group 55">
            <a:extLst>
              <a:ext uri="{FF2B5EF4-FFF2-40B4-BE49-F238E27FC236}">
                <a16:creationId xmlns:a16="http://schemas.microsoft.com/office/drawing/2014/main" id="{9E47DE8A-4CF6-4AD2-8CEA-5F6BADED8BE6}"/>
              </a:ext>
            </a:extLst>
          </p:cNvPr>
          <p:cNvGrpSpPr>
            <a:grpSpLocks/>
          </p:cNvGrpSpPr>
          <p:nvPr/>
        </p:nvGrpSpPr>
        <p:grpSpPr bwMode="auto">
          <a:xfrm>
            <a:off x="1366838" y="1919288"/>
            <a:ext cx="2647950" cy="4816475"/>
            <a:chOff x="857" y="1209"/>
            <a:chExt cx="1668" cy="3034"/>
          </a:xfrm>
        </p:grpSpPr>
        <p:grpSp>
          <p:nvGrpSpPr>
            <p:cNvPr id="36968" name="Group 56">
              <a:extLst>
                <a:ext uri="{FF2B5EF4-FFF2-40B4-BE49-F238E27FC236}">
                  <a16:creationId xmlns:a16="http://schemas.microsoft.com/office/drawing/2014/main" id="{61134C9F-3BA1-4CB8-A855-706D3308BFD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44" y="622"/>
              <a:ext cx="494" cy="1668"/>
              <a:chOff x="2094" y="1762"/>
              <a:chExt cx="198" cy="820"/>
            </a:xfrm>
          </p:grpSpPr>
          <p:grpSp>
            <p:nvGrpSpPr>
              <p:cNvPr id="36970" name="Group 57">
                <a:extLst>
                  <a:ext uri="{FF2B5EF4-FFF2-40B4-BE49-F238E27FC236}">
                    <a16:creationId xmlns:a16="http://schemas.microsoft.com/office/drawing/2014/main" id="{D5F3F66D-E909-4559-BB7A-ABA3931E87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1" y="1762"/>
                <a:ext cx="125" cy="341"/>
                <a:chOff x="2151" y="1762"/>
                <a:chExt cx="125" cy="341"/>
              </a:xfrm>
            </p:grpSpPr>
            <p:sp>
              <p:nvSpPr>
                <p:cNvPr id="195642" name="Freeform 58">
                  <a:extLst>
                    <a:ext uri="{FF2B5EF4-FFF2-40B4-BE49-F238E27FC236}">
                      <a16:creationId xmlns:a16="http://schemas.microsoft.com/office/drawing/2014/main" id="{0C9EE949-CB7E-4980-BC36-C0B023887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36973" name="Group 59">
                  <a:extLst>
                    <a:ext uri="{FF2B5EF4-FFF2-40B4-BE49-F238E27FC236}">
                      <a16:creationId xmlns:a16="http://schemas.microsoft.com/office/drawing/2014/main" id="{2641FF22-83D8-494D-97AF-4CB362DEF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195644" name="Line 60">
                    <a:extLst>
                      <a:ext uri="{FF2B5EF4-FFF2-40B4-BE49-F238E27FC236}">
                        <a16:creationId xmlns:a16="http://schemas.microsoft.com/office/drawing/2014/main" id="{AE63BD14-FBFF-47C5-A90F-4A6B6CCFA4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3" y="1795"/>
                    <a:ext cx="31" cy="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5645" name="Line 61">
                    <a:extLst>
                      <a:ext uri="{FF2B5EF4-FFF2-40B4-BE49-F238E27FC236}">
                        <a16:creationId xmlns:a16="http://schemas.microsoft.com/office/drawing/2014/main" id="{13128752-2CC7-4395-84C6-C38C46368C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9" y="1803"/>
                    <a:ext cx="35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5646" name="Line 62">
                    <a:extLst>
                      <a:ext uri="{FF2B5EF4-FFF2-40B4-BE49-F238E27FC236}">
                        <a16:creationId xmlns:a16="http://schemas.microsoft.com/office/drawing/2014/main" id="{9028CBEF-B06F-46E3-A333-6704B2C28C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5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5647" name="Line 63">
                    <a:extLst>
                      <a:ext uri="{FF2B5EF4-FFF2-40B4-BE49-F238E27FC236}">
                        <a16:creationId xmlns:a16="http://schemas.microsoft.com/office/drawing/2014/main" id="{B86926D0-789B-43E4-8081-68CD239A96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3" y="1821"/>
                    <a:ext cx="36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5648" name="Line 64">
                    <a:extLst>
                      <a:ext uri="{FF2B5EF4-FFF2-40B4-BE49-F238E27FC236}">
                        <a16:creationId xmlns:a16="http://schemas.microsoft.com/office/drawing/2014/main" id="{D7112B81-2159-41E6-AC2A-D072570A43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9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5649" name="Line 65">
                    <a:extLst>
                      <a:ext uri="{FF2B5EF4-FFF2-40B4-BE49-F238E27FC236}">
                        <a16:creationId xmlns:a16="http://schemas.microsoft.com/office/drawing/2014/main" id="{D07DC454-FBB4-49C8-B957-B4F348602D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7" y="1839"/>
                    <a:ext cx="38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5650" name="Line 66">
                    <a:extLst>
                      <a:ext uri="{FF2B5EF4-FFF2-40B4-BE49-F238E27FC236}">
                        <a16:creationId xmlns:a16="http://schemas.microsoft.com/office/drawing/2014/main" id="{8FA3F0B4-9B65-411E-93F3-ED2776BE39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7" y="1848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95651" name="Freeform 67">
                <a:extLst>
                  <a:ext uri="{FF2B5EF4-FFF2-40B4-BE49-F238E27FC236}">
                    <a16:creationId xmlns:a16="http://schemas.microsoft.com/office/drawing/2014/main" id="{50C9D319-E0F7-4F25-A302-9139D3E1B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2089"/>
                <a:ext cx="198" cy="493"/>
              </a:xfrm>
              <a:custGeom>
                <a:avLst/>
                <a:gdLst>
                  <a:gd name="T0" fmla="*/ 369 w 593"/>
                  <a:gd name="T1" fmla="*/ 0 h 1478"/>
                  <a:gd name="T2" fmla="*/ 593 w 593"/>
                  <a:gd name="T3" fmla="*/ 0 h 1478"/>
                  <a:gd name="T4" fmla="*/ 593 w 593"/>
                  <a:gd name="T5" fmla="*/ 85 h 1478"/>
                  <a:gd name="T6" fmla="*/ 531 w 593"/>
                  <a:gd name="T7" fmla="*/ 85 h 1478"/>
                  <a:gd name="T8" fmla="*/ 534 w 593"/>
                  <a:gd name="T9" fmla="*/ 150 h 1478"/>
                  <a:gd name="T10" fmla="*/ 527 w 593"/>
                  <a:gd name="T11" fmla="*/ 261 h 1478"/>
                  <a:gd name="T12" fmla="*/ 518 w 593"/>
                  <a:gd name="T13" fmla="*/ 332 h 1478"/>
                  <a:gd name="T14" fmla="*/ 511 w 593"/>
                  <a:gd name="T15" fmla="*/ 405 h 1478"/>
                  <a:gd name="T16" fmla="*/ 501 w 593"/>
                  <a:gd name="T17" fmla="*/ 502 h 1478"/>
                  <a:gd name="T18" fmla="*/ 494 w 593"/>
                  <a:gd name="T19" fmla="*/ 624 h 1478"/>
                  <a:gd name="T20" fmla="*/ 486 w 593"/>
                  <a:gd name="T21" fmla="*/ 707 h 1478"/>
                  <a:gd name="T22" fmla="*/ 476 w 593"/>
                  <a:gd name="T23" fmla="*/ 789 h 1478"/>
                  <a:gd name="T24" fmla="*/ 469 w 593"/>
                  <a:gd name="T25" fmla="*/ 866 h 1478"/>
                  <a:gd name="T26" fmla="*/ 459 w 593"/>
                  <a:gd name="T27" fmla="*/ 917 h 1478"/>
                  <a:gd name="T28" fmla="*/ 447 w 593"/>
                  <a:gd name="T29" fmla="*/ 980 h 1478"/>
                  <a:gd name="T30" fmla="*/ 435 w 593"/>
                  <a:gd name="T31" fmla="*/ 1032 h 1478"/>
                  <a:gd name="T32" fmla="*/ 421 w 593"/>
                  <a:gd name="T33" fmla="*/ 1077 h 1478"/>
                  <a:gd name="T34" fmla="*/ 406 w 593"/>
                  <a:gd name="T35" fmla="*/ 1120 h 1478"/>
                  <a:gd name="T36" fmla="*/ 386 w 593"/>
                  <a:gd name="T37" fmla="*/ 1162 h 1478"/>
                  <a:gd name="T38" fmla="*/ 361 w 593"/>
                  <a:gd name="T39" fmla="*/ 1204 h 1478"/>
                  <a:gd name="T40" fmla="*/ 322 w 593"/>
                  <a:gd name="T41" fmla="*/ 1270 h 1478"/>
                  <a:gd name="T42" fmla="*/ 264 w 593"/>
                  <a:gd name="T43" fmla="*/ 1345 h 1478"/>
                  <a:gd name="T44" fmla="*/ 214 w 593"/>
                  <a:gd name="T45" fmla="*/ 1391 h 1478"/>
                  <a:gd name="T46" fmla="*/ 163 w 593"/>
                  <a:gd name="T47" fmla="*/ 1425 h 1478"/>
                  <a:gd name="T48" fmla="*/ 115 w 593"/>
                  <a:gd name="T49" fmla="*/ 1452 h 1478"/>
                  <a:gd name="T50" fmla="*/ 65 w 593"/>
                  <a:gd name="T51" fmla="*/ 1467 h 1478"/>
                  <a:gd name="T52" fmla="*/ 0 w 593"/>
                  <a:gd name="T53" fmla="*/ 1478 h 1478"/>
                  <a:gd name="T54" fmla="*/ 23 w 593"/>
                  <a:gd name="T55" fmla="*/ 1331 h 1478"/>
                  <a:gd name="T56" fmla="*/ 77 w 593"/>
                  <a:gd name="T57" fmla="*/ 1311 h 1478"/>
                  <a:gd name="T58" fmla="*/ 122 w 593"/>
                  <a:gd name="T59" fmla="*/ 1286 h 1478"/>
                  <a:gd name="T60" fmla="*/ 156 w 593"/>
                  <a:gd name="T61" fmla="*/ 1258 h 1478"/>
                  <a:gd name="T62" fmla="*/ 204 w 593"/>
                  <a:gd name="T63" fmla="*/ 1203 h 1478"/>
                  <a:gd name="T64" fmla="*/ 244 w 593"/>
                  <a:gd name="T65" fmla="*/ 1150 h 1478"/>
                  <a:gd name="T66" fmla="*/ 270 w 593"/>
                  <a:gd name="T67" fmla="*/ 1105 h 1478"/>
                  <a:gd name="T68" fmla="*/ 294 w 593"/>
                  <a:gd name="T69" fmla="*/ 1054 h 1478"/>
                  <a:gd name="T70" fmla="*/ 313 w 593"/>
                  <a:gd name="T71" fmla="*/ 1006 h 1478"/>
                  <a:gd name="T72" fmla="*/ 329 w 593"/>
                  <a:gd name="T73" fmla="*/ 959 h 1478"/>
                  <a:gd name="T74" fmla="*/ 339 w 593"/>
                  <a:gd name="T75" fmla="*/ 912 h 1478"/>
                  <a:gd name="T76" fmla="*/ 350 w 593"/>
                  <a:gd name="T77" fmla="*/ 845 h 1478"/>
                  <a:gd name="T78" fmla="*/ 357 w 593"/>
                  <a:gd name="T79" fmla="*/ 785 h 1478"/>
                  <a:gd name="T80" fmla="*/ 368 w 593"/>
                  <a:gd name="T81" fmla="*/ 700 h 1478"/>
                  <a:gd name="T82" fmla="*/ 379 w 593"/>
                  <a:gd name="T83" fmla="*/ 578 h 1478"/>
                  <a:gd name="T84" fmla="*/ 388 w 593"/>
                  <a:gd name="T85" fmla="*/ 485 h 1478"/>
                  <a:gd name="T86" fmla="*/ 392 w 593"/>
                  <a:gd name="T87" fmla="*/ 433 h 1478"/>
                  <a:gd name="T88" fmla="*/ 402 w 593"/>
                  <a:gd name="T89" fmla="*/ 359 h 1478"/>
                  <a:gd name="T90" fmla="*/ 410 w 593"/>
                  <a:gd name="T91" fmla="*/ 276 h 1478"/>
                  <a:gd name="T92" fmla="*/ 417 w 593"/>
                  <a:gd name="T93" fmla="*/ 210 h 1478"/>
                  <a:gd name="T94" fmla="*/ 420 w 593"/>
                  <a:gd name="T95" fmla="*/ 143 h 1478"/>
                  <a:gd name="T96" fmla="*/ 420 w 593"/>
                  <a:gd name="T97" fmla="*/ 87 h 1478"/>
                  <a:gd name="T98" fmla="*/ 369 w 593"/>
                  <a:gd name="T99" fmla="*/ 85 h 1478"/>
                  <a:gd name="T100" fmla="*/ 369 w 593"/>
                  <a:gd name="T101" fmla="*/ 0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3" h="1478">
                    <a:moveTo>
                      <a:pt x="369" y="0"/>
                    </a:moveTo>
                    <a:lnTo>
                      <a:pt x="593" y="0"/>
                    </a:lnTo>
                    <a:lnTo>
                      <a:pt x="593" y="85"/>
                    </a:lnTo>
                    <a:lnTo>
                      <a:pt x="531" y="85"/>
                    </a:lnTo>
                    <a:lnTo>
                      <a:pt x="534" y="150"/>
                    </a:lnTo>
                    <a:lnTo>
                      <a:pt x="527" y="261"/>
                    </a:lnTo>
                    <a:lnTo>
                      <a:pt x="518" y="332"/>
                    </a:lnTo>
                    <a:lnTo>
                      <a:pt x="511" y="405"/>
                    </a:lnTo>
                    <a:lnTo>
                      <a:pt x="501" y="502"/>
                    </a:lnTo>
                    <a:lnTo>
                      <a:pt x="494" y="624"/>
                    </a:lnTo>
                    <a:lnTo>
                      <a:pt x="486" y="707"/>
                    </a:lnTo>
                    <a:lnTo>
                      <a:pt x="476" y="789"/>
                    </a:lnTo>
                    <a:lnTo>
                      <a:pt x="469" y="866"/>
                    </a:lnTo>
                    <a:lnTo>
                      <a:pt x="459" y="917"/>
                    </a:lnTo>
                    <a:lnTo>
                      <a:pt x="447" y="980"/>
                    </a:lnTo>
                    <a:lnTo>
                      <a:pt x="435" y="1032"/>
                    </a:lnTo>
                    <a:lnTo>
                      <a:pt x="421" y="1077"/>
                    </a:lnTo>
                    <a:lnTo>
                      <a:pt x="406" y="1120"/>
                    </a:lnTo>
                    <a:lnTo>
                      <a:pt x="386" y="1162"/>
                    </a:lnTo>
                    <a:lnTo>
                      <a:pt x="361" y="1204"/>
                    </a:lnTo>
                    <a:lnTo>
                      <a:pt x="322" y="1270"/>
                    </a:lnTo>
                    <a:lnTo>
                      <a:pt x="264" y="1345"/>
                    </a:lnTo>
                    <a:lnTo>
                      <a:pt x="214" y="1391"/>
                    </a:lnTo>
                    <a:lnTo>
                      <a:pt x="163" y="1425"/>
                    </a:lnTo>
                    <a:lnTo>
                      <a:pt x="115" y="1452"/>
                    </a:lnTo>
                    <a:lnTo>
                      <a:pt x="65" y="1467"/>
                    </a:lnTo>
                    <a:lnTo>
                      <a:pt x="0" y="1478"/>
                    </a:lnTo>
                    <a:lnTo>
                      <a:pt x="23" y="1331"/>
                    </a:lnTo>
                    <a:lnTo>
                      <a:pt x="77" y="1311"/>
                    </a:lnTo>
                    <a:lnTo>
                      <a:pt x="122" y="1286"/>
                    </a:lnTo>
                    <a:lnTo>
                      <a:pt x="156" y="1258"/>
                    </a:lnTo>
                    <a:lnTo>
                      <a:pt x="204" y="1203"/>
                    </a:lnTo>
                    <a:lnTo>
                      <a:pt x="244" y="1150"/>
                    </a:lnTo>
                    <a:lnTo>
                      <a:pt x="270" y="1105"/>
                    </a:lnTo>
                    <a:lnTo>
                      <a:pt x="294" y="1054"/>
                    </a:lnTo>
                    <a:lnTo>
                      <a:pt x="313" y="1006"/>
                    </a:lnTo>
                    <a:lnTo>
                      <a:pt x="329" y="959"/>
                    </a:lnTo>
                    <a:lnTo>
                      <a:pt x="339" y="912"/>
                    </a:lnTo>
                    <a:lnTo>
                      <a:pt x="350" y="845"/>
                    </a:lnTo>
                    <a:lnTo>
                      <a:pt x="357" y="785"/>
                    </a:lnTo>
                    <a:lnTo>
                      <a:pt x="368" y="700"/>
                    </a:lnTo>
                    <a:lnTo>
                      <a:pt x="379" y="578"/>
                    </a:lnTo>
                    <a:lnTo>
                      <a:pt x="388" y="485"/>
                    </a:lnTo>
                    <a:lnTo>
                      <a:pt x="392" y="433"/>
                    </a:lnTo>
                    <a:lnTo>
                      <a:pt x="402" y="359"/>
                    </a:lnTo>
                    <a:lnTo>
                      <a:pt x="410" y="276"/>
                    </a:lnTo>
                    <a:lnTo>
                      <a:pt x="417" y="210"/>
                    </a:lnTo>
                    <a:lnTo>
                      <a:pt x="420" y="143"/>
                    </a:lnTo>
                    <a:lnTo>
                      <a:pt x="420" y="87"/>
                    </a:lnTo>
                    <a:lnTo>
                      <a:pt x="369" y="8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5652" name="Rectangle 68">
              <a:extLst>
                <a:ext uri="{FF2B5EF4-FFF2-40B4-BE49-F238E27FC236}">
                  <a16:creationId xmlns:a16="http://schemas.microsoft.com/office/drawing/2014/main" id="{8A981F73-6B8B-4FFF-A617-1DFFB7CB95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8" y="1666"/>
              <a:ext cx="80" cy="2577"/>
            </a:xfrm>
            <a:prstGeom prst="rect">
              <a:avLst/>
            </a:prstGeom>
            <a:solidFill>
              <a:srgbClr val="777777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5653" name="Rectangle 69">
            <a:extLst>
              <a:ext uri="{FF2B5EF4-FFF2-40B4-BE49-F238E27FC236}">
                <a16:creationId xmlns:a16="http://schemas.microsoft.com/office/drawing/2014/main" id="{E71EB8B2-F315-4F8E-BC6B-CBCEDE354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3778250"/>
            <a:ext cx="690563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54" name="AutoShape 70">
            <a:extLst>
              <a:ext uri="{FF2B5EF4-FFF2-40B4-BE49-F238E27FC236}">
                <a16:creationId xmlns:a16="http://schemas.microsoft.com/office/drawing/2014/main" id="{5FEC1E78-8C14-4171-B418-F47BEF03D81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92800" y="2900363"/>
            <a:ext cx="276225" cy="409575"/>
          </a:xfrm>
          <a:prstGeom prst="downArrow">
            <a:avLst>
              <a:gd name="adj1" fmla="val 49426"/>
              <a:gd name="adj2" fmla="val 50572"/>
            </a:avLst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55" name="AutoShape 71">
            <a:extLst>
              <a:ext uri="{FF2B5EF4-FFF2-40B4-BE49-F238E27FC236}">
                <a16:creationId xmlns:a16="http://schemas.microsoft.com/office/drawing/2014/main" id="{086D5E7B-236A-40FC-B3B1-232084D8E1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91213" y="1047750"/>
            <a:ext cx="276225" cy="409575"/>
          </a:xfrm>
          <a:prstGeom prst="downArrow">
            <a:avLst>
              <a:gd name="adj1" fmla="val 49426"/>
              <a:gd name="adj2" fmla="val 50572"/>
            </a:avLst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56" name="AutoShape 72">
            <a:extLst>
              <a:ext uri="{FF2B5EF4-FFF2-40B4-BE49-F238E27FC236}">
                <a16:creationId xmlns:a16="http://schemas.microsoft.com/office/drawing/2014/main" id="{F79665F2-FD01-40DE-BD23-E6CC423A1F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91213" y="3827463"/>
            <a:ext cx="276225" cy="409575"/>
          </a:xfrm>
          <a:prstGeom prst="downArrow">
            <a:avLst>
              <a:gd name="adj1" fmla="val 49426"/>
              <a:gd name="adj2" fmla="val 50572"/>
            </a:avLst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57" name="Rectangle 73">
            <a:extLst>
              <a:ext uri="{FF2B5EF4-FFF2-40B4-BE49-F238E27FC236}">
                <a16:creationId xmlns:a16="http://schemas.microsoft.com/office/drawing/2014/main" id="{9F878EA9-334F-4162-81BB-C86459250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920750"/>
            <a:ext cx="117475" cy="4441825"/>
          </a:xfrm>
          <a:prstGeom prst="rect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58" name="Rectangle 74">
            <a:extLst>
              <a:ext uri="{FF2B5EF4-FFF2-40B4-BE49-F238E27FC236}">
                <a16:creationId xmlns:a16="http://schemas.microsoft.com/office/drawing/2014/main" id="{886172D2-AC02-44A6-8266-6BC2BCA3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5357813"/>
            <a:ext cx="217487" cy="142875"/>
          </a:xfrm>
          <a:prstGeom prst="rect">
            <a:avLst/>
          </a:prstGeom>
          <a:solidFill>
            <a:srgbClr val="FE424B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59" name="AutoShape 75">
            <a:extLst>
              <a:ext uri="{FF2B5EF4-FFF2-40B4-BE49-F238E27FC236}">
                <a16:creationId xmlns:a16="http://schemas.microsoft.com/office/drawing/2014/main" id="{C5C5C692-C66B-495E-8745-9292B4FD8E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92800" y="4754563"/>
            <a:ext cx="276225" cy="409575"/>
          </a:xfrm>
          <a:prstGeom prst="downArrow">
            <a:avLst>
              <a:gd name="adj1" fmla="val 49426"/>
              <a:gd name="adj2" fmla="val 50572"/>
            </a:avLst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60" name="AutoShape 76">
            <a:extLst>
              <a:ext uri="{FF2B5EF4-FFF2-40B4-BE49-F238E27FC236}">
                <a16:creationId xmlns:a16="http://schemas.microsoft.com/office/drawing/2014/main" id="{23B7A7A2-8A03-457D-9F8D-5D0F8E21E3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92800" y="1973263"/>
            <a:ext cx="276225" cy="409575"/>
          </a:xfrm>
          <a:prstGeom prst="downArrow">
            <a:avLst>
              <a:gd name="adj1" fmla="val 49426"/>
              <a:gd name="adj2" fmla="val 50572"/>
            </a:avLst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61" name="Rectangle 77">
            <a:extLst>
              <a:ext uri="{FF2B5EF4-FFF2-40B4-BE49-F238E27FC236}">
                <a16:creationId xmlns:a16="http://schemas.microsoft.com/office/drawing/2014/main" id="{D5F08A6B-92A4-4139-8515-A94F4371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22588" y="2587625"/>
            <a:ext cx="4413251" cy="630238"/>
          </a:xfrm>
          <a:prstGeom prst="rect">
            <a:avLst/>
          </a:prstGeom>
          <a:solidFill>
            <a:srgbClr val="C9010B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662" name="Text Box 78">
            <a:extLst>
              <a:ext uri="{FF2B5EF4-FFF2-40B4-BE49-F238E27FC236}">
                <a16:creationId xmlns:a16="http://schemas.microsoft.com/office/drawing/2014/main" id="{69196B21-E952-46C4-8D5C-6B3E978D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49213"/>
            <a:ext cx="4686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Vacuum-Assisted Recovery Systems</a:t>
            </a:r>
          </a:p>
        </p:txBody>
      </p:sp>
      <p:sp>
        <p:nvSpPr>
          <p:cNvPr id="195663" name="Freeform 79">
            <a:extLst>
              <a:ext uri="{FF2B5EF4-FFF2-40B4-BE49-F238E27FC236}">
                <a16:creationId xmlns:a16="http://schemas.microsoft.com/office/drawing/2014/main" id="{4CA80DC8-9D5E-4BB0-961D-D2BECE4459ED}"/>
              </a:ext>
            </a:extLst>
          </p:cNvPr>
          <p:cNvSpPr>
            <a:spLocks/>
          </p:cNvSpPr>
          <p:nvPr/>
        </p:nvSpPr>
        <p:spPr bwMode="auto">
          <a:xfrm>
            <a:off x="1314450" y="2006600"/>
            <a:ext cx="485775" cy="498475"/>
          </a:xfrm>
          <a:custGeom>
            <a:avLst/>
            <a:gdLst>
              <a:gd name="T0" fmla="*/ 447675 w 306"/>
              <a:gd name="T1" fmla="*/ 184150 h 314"/>
              <a:gd name="T2" fmla="*/ 333375 w 306"/>
              <a:gd name="T3" fmla="*/ 50800 h 314"/>
              <a:gd name="T4" fmla="*/ 38100 w 306"/>
              <a:gd name="T5" fmla="*/ 41275 h 314"/>
              <a:gd name="T6" fmla="*/ 0 w 306"/>
              <a:gd name="T7" fmla="*/ 98425 h 314"/>
              <a:gd name="T8" fmla="*/ 428625 w 306"/>
              <a:gd name="T9" fmla="*/ 498475 h 314"/>
              <a:gd name="T10" fmla="*/ 485775 w 306"/>
              <a:gd name="T11" fmla="*/ 441325 h 314"/>
              <a:gd name="T12" fmla="*/ 447675 w 306"/>
              <a:gd name="T13" fmla="*/ 18415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" h="314">
                <a:moveTo>
                  <a:pt x="282" y="116"/>
                </a:moveTo>
                <a:cubicBezTo>
                  <a:pt x="258" y="88"/>
                  <a:pt x="222" y="0"/>
                  <a:pt x="210" y="32"/>
                </a:cubicBezTo>
                <a:lnTo>
                  <a:pt x="24" y="26"/>
                </a:lnTo>
                <a:lnTo>
                  <a:pt x="0" y="62"/>
                </a:lnTo>
                <a:lnTo>
                  <a:pt x="270" y="314"/>
                </a:lnTo>
                <a:lnTo>
                  <a:pt x="306" y="278"/>
                </a:lnTo>
                <a:cubicBezTo>
                  <a:pt x="298" y="224"/>
                  <a:pt x="282" y="116"/>
                  <a:pt x="282" y="116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902" name="Group 80">
            <a:extLst>
              <a:ext uri="{FF2B5EF4-FFF2-40B4-BE49-F238E27FC236}">
                <a16:creationId xmlns:a16="http://schemas.microsoft.com/office/drawing/2014/main" id="{DB3D2436-FDD5-4F60-84E2-A9296819E1A1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604838"/>
            <a:ext cx="377825" cy="333375"/>
            <a:chOff x="3547" y="381"/>
            <a:chExt cx="238" cy="210"/>
          </a:xfrm>
        </p:grpSpPr>
        <p:sp>
          <p:nvSpPr>
            <p:cNvPr id="195665" name="Freeform 81">
              <a:extLst>
                <a:ext uri="{FF2B5EF4-FFF2-40B4-BE49-F238E27FC236}">
                  <a16:creationId xmlns:a16="http://schemas.microsoft.com/office/drawing/2014/main" id="{A9DF5A8D-8E38-47B9-999D-5C592BF7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419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666" name="Freeform 82">
              <a:extLst>
                <a:ext uri="{FF2B5EF4-FFF2-40B4-BE49-F238E27FC236}">
                  <a16:creationId xmlns:a16="http://schemas.microsoft.com/office/drawing/2014/main" id="{4CA56B01-5030-4C73-831C-0422815477A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7" y="381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903" name="Group 83">
            <a:extLst>
              <a:ext uri="{FF2B5EF4-FFF2-40B4-BE49-F238E27FC236}">
                <a16:creationId xmlns:a16="http://schemas.microsoft.com/office/drawing/2014/main" id="{B91FA4A3-DC2D-48D5-88EE-ED840C47DACE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1217613"/>
            <a:ext cx="4702175" cy="4516437"/>
            <a:chOff x="200" y="767"/>
            <a:chExt cx="2962" cy="2845"/>
          </a:xfrm>
        </p:grpSpPr>
        <p:sp>
          <p:nvSpPr>
            <p:cNvPr id="195668" name="AutoShape 84">
              <a:extLst>
                <a:ext uri="{FF2B5EF4-FFF2-40B4-BE49-F238E27FC236}">
                  <a16:creationId xmlns:a16="http://schemas.microsoft.com/office/drawing/2014/main" id="{0FEC053F-8248-4179-982D-B67464B1C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1500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69" name="AutoShape 85">
              <a:extLst>
                <a:ext uri="{FF2B5EF4-FFF2-40B4-BE49-F238E27FC236}">
                  <a16:creationId xmlns:a16="http://schemas.microsoft.com/office/drawing/2014/main" id="{227EA5E3-9CE1-4A3A-A749-CEBCCB42E8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3" y="1697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70" name="AutoShape 86">
              <a:extLst>
                <a:ext uri="{FF2B5EF4-FFF2-40B4-BE49-F238E27FC236}">
                  <a16:creationId xmlns:a16="http://schemas.microsoft.com/office/drawing/2014/main" id="{E8FE5625-9485-47F7-95DB-A5F73EF500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5" y="2067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71" name="AutoShape 87">
              <a:extLst>
                <a:ext uri="{FF2B5EF4-FFF2-40B4-BE49-F238E27FC236}">
                  <a16:creationId xmlns:a16="http://schemas.microsoft.com/office/drawing/2014/main" id="{3BC3BC79-A264-447E-975F-5E717FA5C7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9" y="2459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72" name="AutoShape 88">
              <a:extLst>
                <a:ext uri="{FF2B5EF4-FFF2-40B4-BE49-F238E27FC236}">
                  <a16:creationId xmlns:a16="http://schemas.microsoft.com/office/drawing/2014/main" id="{C640D90F-EF86-4024-83CE-3636C82D27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3" y="2825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73" name="AutoShape 89">
              <a:extLst>
                <a:ext uri="{FF2B5EF4-FFF2-40B4-BE49-F238E27FC236}">
                  <a16:creationId xmlns:a16="http://schemas.microsoft.com/office/drawing/2014/main" id="{0205C61E-74AC-4EAC-BA80-D1995070A9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7" y="3197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74" name="AutoShape 90">
              <a:extLst>
                <a:ext uri="{FF2B5EF4-FFF2-40B4-BE49-F238E27FC236}">
                  <a16:creationId xmlns:a16="http://schemas.microsoft.com/office/drawing/2014/main" id="{BEDE9596-9933-4AD6-9BD0-CB148C4C9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104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75" name="AutoShape 91">
              <a:extLst>
                <a:ext uri="{FF2B5EF4-FFF2-40B4-BE49-F238E27FC236}">
                  <a16:creationId xmlns:a16="http://schemas.microsoft.com/office/drawing/2014/main" id="{F503D47D-DBD0-40C1-998D-4633CE6CD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1116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76" name="AutoShape 92">
              <a:extLst>
                <a:ext uri="{FF2B5EF4-FFF2-40B4-BE49-F238E27FC236}">
                  <a16:creationId xmlns:a16="http://schemas.microsoft.com/office/drawing/2014/main" id="{371CEB3C-8F6A-4333-86AC-11ED2966B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15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77" name="AutoShape 93">
              <a:extLst>
                <a:ext uri="{FF2B5EF4-FFF2-40B4-BE49-F238E27FC236}">
                  <a16:creationId xmlns:a16="http://schemas.microsoft.com/office/drawing/2014/main" id="{20A83CD5-67C3-45C0-9A5D-5A05E584B9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1942">
              <a:off x="2300" y="1296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78" name="AutoShape 94">
              <a:extLst>
                <a:ext uri="{FF2B5EF4-FFF2-40B4-BE49-F238E27FC236}">
                  <a16:creationId xmlns:a16="http://schemas.microsoft.com/office/drawing/2014/main" id="{FE51680D-6C88-4228-9320-1F76DBC0A6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61290" flipH="1">
              <a:off x="955" y="1081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79" name="Freeform 95">
              <a:extLst>
                <a:ext uri="{FF2B5EF4-FFF2-40B4-BE49-F238E27FC236}">
                  <a16:creationId xmlns:a16="http://schemas.microsoft.com/office/drawing/2014/main" id="{D760BC12-D0CD-4138-A266-8E3170ED5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646"/>
              <a:ext cx="267" cy="1736"/>
            </a:xfrm>
            <a:custGeom>
              <a:avLst/>
              <a:gdLst>
                <a:gd name="T0" fmla="*/ 0 w 192"/>
                <a:gd name="T1" fmla="*/ 72 h 1152"/>
                <a:gd name="T2" fmla="*/ 200 w 192"/>
                <a:gd name="T3" fmla="*/ 72 h 1152"/>
                <a:gd name="T4" fmla="*/ 200 w 192"/>
                <a:gd name="T5" fmla="*/ 1736 h 1152"/>
                <a:gd name="T6" fmla="*/ 267 w 192"/>
                <a:gd name="T7" fmla="*/ 1736 h 1152"/>
                <a:gd name="T8" fmla="*/ 267 w 192"/>
                <a:gd name="T9" fmla="*/ 0 h 1152"/>
                <a:gd name="T10" fmla="*/ 0 w 192"/>
                <a:gd name="T11" fmla="*/ 0 h 1152"/>
                <a:gd name="T12" fmla="*/ 0 w 192"/>
                <a:gd name="T13" fmla="*/ 72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152">
                  <a:moveTo>
                    <a:pt x="0" y="48"/>
                  </a:moveTo>
                  <a:lnTo>
                    <a:pt x="144" y="48"/>
                  </a:lnTo>
                  <a:lnTo>
                    <a:pt x="144" y="1152"/>
                  </a:lnTo>
                  <a:lnTo>
                    <a:pt x="192" y="1152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6950" name="Group 96">
              <a:extLst>
                <a:ext uri="{FF2B5EF4-FFF2-40B4-BE49-F238E27FC236}">
                  <a16:creationId xmlns:a16="http://schemas.microsoft.com/office/drawing/2014/main" id="{D31B4BE6-935A-4850-A408-4F2DAFA0B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3" y="3357"/>
              <a:ext cx="839" cy="255"/>
              <a:chOff x="2400" y="2177"/>
              <a:chExt cx="1718" cy="522"/>
            </a:xfrm>
          </p:grpSpPr>
          <p:grpSp>
            <p:nvGrpSpPr>
              <p:cNvPr id="36954" name="Group 97">
                <a:extLst>
                  <a:ext uri="{FF2B5EF4-FFF2-40B4-BE49-F238E27FC236}">
                    <a16:creationId xmlns:a16="http://schemas.microsoft.com/office/drawing/2014/main" id="{CE5DC64E-F932-434F-B5C5-B383759828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77"/>
                <a:ext cx="1692" cy="482"/>
                <a:chOff x="2400" y="2177"/>
                <a:chExt cx="1692" cy="482"/>
              </a:xfrm>
            </p:grpSpPr>
            <p:sp>
              <p:nvSpPr>
                <p:cNvPr id="195682" name="Freeform 98">
                  <a:extLst>
                    <a:ext uri="{FF2B5EF4-FFF2-40B4-BE49-F238E27FC236}">
                      <a16:creationId xmlns:a16="http://schemas.microsoft.com/office/drawing/2014/main" id="{49CD5632-8FEF-4E7A-B69C-5088660B0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2222"/>
                  <a:ext cx="725" cy="313"/>
                </a:xfrm>
                <a:custGeom>
                  <a:avLst/>
                  <a:gdLst>
                    <a:gd name="T0" fmla="*/ 725 w 725"/>
                    <a:gd name="T1" fmla="*/ 0 h 314"/>
                    <a:gd name="T2" fmla="*/ 643 w 725"/>
                    <a:gd name="T3" fmla="*/ 163 h 314"/>
                    <a:gd name="T4" fmla="*/ 630 w 725"/>
                    <a:gd name="T5" fmla="*/ 286 h 314"/>
                    <a:gd name="T6" fmla="*/ 548 w 725"/>
                    <a:gd name="T7" fmla="*/ 313 h 314"/>
                    <a:gd name="T8" fmla="*/ 412 w 725"/>
                    <a:gd name="T9" fmla="*/ 286 h 314"/>
                    <a:gd name="T10" fmla="*/ 357 w 725"/>
                    <a:gd name="T11" fmla="*/ 204 h 314"/>
                    <a:gd name="T12" fmla="*/ 221 w 725"/>
                    <a:gd name="T13" fmla="*/ 150 h 314"/>
                    <a:gd name="T14" fmla="*/ 153 w 725"/>
                    <a:gd name="T15" fmla="*/ 218 h 314"/>
                    <a:gd name="T16" fmla="*/ 125 w 725"/>
                    <a:gd name="T17" fmla="*/ 245 h 314"/>
                    <a:gd name="T18" fmla="*/ 16 w 725"/>
                    <a:gd name="T19" fmla="*/ 204 h 314"/>
                    <a:gd name="T20" fmla="*/ 2 w 725"/>
                    <a:gd name="T21" fmla="*/ 177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683" name="Freeform 99">
                  <a:extLst>
                    <a:ext uri="{FF2B5EF4-FFF2-40B4-BE49-F238E27FC236}">
                      <a16:creationId xmlns:a16="http://schemas.microsoft.com/office/drawing/2014/main" id="{6C215DD2-E03A-48AB-B05A-970D316169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81"/>
                  <a:ext cx="614" cy="477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5 h 477"/>
                    <a:gd name="T4" fmla="*/ 232 w 614"/>
                    <a:gd name="T5" fmla="*/ 245 h 477"/>
                    <a:gd name="T6" fmla="*/ 314 w 614"/>
                    <a:gd name="T7" fmla="*/ 286 h 477"/>
                    <a:gd name="T8" fmla="*/ 382 w 614"/>
                    <a:gd name="T9" fmla="*/ 409 h 477"/>
                    <a:gd name="T10" fmla="*/ 559 w 614"/>
                    <a:gd name="T11" fmla="*/ 450 h 477"/>
                    <a:gd name="T12" fmla="*/ 614 w 614"/>
                    <a:gd name="T13" fmla="*/ 477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684" name="Freeform 100">
                  <a:extLst>
                    <a:ext uri="{FF2B5EF4-FFF2-40B4-BE49-F238E27FC236}">
                      <a16:creationId xmlns:a16="http://schemas.microsoft.com/office/drawing/2014/main" id="{B7C2FA02-00C3-455E-B5FA-10CCFC88B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181"/>
                  <a:ext cx="831" cy="436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3 h 436"/>
                    <a:gd name="T4" fmla="*/ 191 w 832"/>
                    <a:gd name="T5" fmla="*/ 190 h 436"/>
                    <a:gd name="T6" fmla="*/ 272 w 832"/>
                    <a:gd name="T7" fmla="*/ 177 h 436"/>
                    <a:gd name="T8" fmla="*/ 354 w 832"/>
                    <a:gd name="T9" fmla="*/ 136 h 436"/>
                    <a:gd name="T10" fmla="*/ 476 w 832"/>
                    <a:gd name="T11" fmla="*/ 218 h 436"/>
                    <a:gd name="T12" fmla="*/ 503 w 832"/>
                    <a:gd name="T13" fmla="*/ 300 h 436"/>
                    <a:gd name="T14" fmla="*/ 517 w 832"/>
                    <a:gd name="T15" fmla="*/ 340 h 436"/>
                    <a:gd name="T16" fmla="*/ 667 w 832"/>
                    <a:gd name="T17" fmla="*/ 436 h 436"/>
                    <a:gd name="T18" fmla="*/ 831 w 832"/>
                    <a:gd name="T19" fmla="*/ 340 h 436"/>
                    <a:gd name="T20" fmla="*/ 694 w 832"/>
                    <a:gd name="T21" fmla="*/ 272 h 436"/>
                    <a:gd name="T22" fmla="*/ 681 w 832"/>
                    <a:gd name="T23" fmla="*/ 286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685" name="Freeform 101">
                  <a:extLst>
                    <a:ext uri="{FF2B5EF4-FFF2-40B4-BE49-F238E27FC236}">
                      <a16:creationId xmlns:a16="http://schemas.microsoft.com/office/drawing/2014/main" id="{BAB4E372-A77A-4FFB-9864-35A9FED8BA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177"/>
                  <a:ext cx="465" cy="264"/>
                </a:xfrm>
                <a:custGeom>
                  <a:avLst/>
                  <a:gdLst>
                    <a:gd name="T0" fmla="*/ 465 w 464"/>
                    <a:gd name="T1" fmla="*/ 18 h 264"/>
                    <a:gd name="T2" fmla="*/ 356 w 464"/>
                    <a:gd name="T3" fmla="*/ 73 h 264"/>
                    <a:gd name="T4" fmla="*/ 301 w 464"/>
                    <a:gd name="T5" fmla="*/ 182 h 264"/>
                    <a:gd name="T6" fmla="*/ 246 w 464"/>
                    <a:gd name="T7" fmla="*/ 264 h 264"/>
                    <a:gd name="T8" fmla="*/ 191 w 464"/>
                    <a:gd name="T9" fmla="*/ 250 h 264"/>
                    <a:gd name="T10" fmla="*/ 95 w 464"/>
                    <a:gd name="T11" fmla="*/ 141 h 264"/>
                    <a:gd name="T12" fmla="*/ 0 w 464"/>
                    <a:gd name="T13" fmla="*/ 182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686" name="Freeform 102">
                  <a:extLst>
                    <a:ext uri="{FF2B5EF4-FFF2-40B4-BE49-F238E27FC236}">
                      <a16:creationId xmlns:a16="http://schemas.microsoft.com/office/drawing/2014/main" id="{4D64D903-D53F-4063-BB6E-B60FC0434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81"/>
                  <a:ext cx="803" cy="205"/>
                </a:xfrm>
                <a:custGeom>
                  <a:avLst/>
                  <a:gdLst>
                    <a:gd name="T0" fmla="*/ 779 w 802"/>
                    <a:gd name="T1" fmla="*/ 0 h 204"/>
                    <a:gd name="T2" fmla="*/ 683 w 802"/>
                    <a:gd name="T3" fmla="*/ 0 h 204"/>
                    <a:gd name="T4" fmla="*/ 629 w 802"/>
                    <a:gd name="T5" fmla="*/ 13 h 204"/>
                    <a:gd name="T6" fmla="*/ 588 w 802"/>
                    <a:gd name="T7" fmla="*/ 40 h 204"/>
                    <a:gd name="T8" fmla="*/ 533 w 802"/>
                    <a:gd name="T9" fmla="*/ 95 h 204"/>
                    <a:gd name="T10" fmla="*/ 451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8 h 204"/>
                    <a:gd name="T18" fmla="*/ 137 w 802"/>
                    <a:gd name="T19" fmla="*/ 205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955" name="Group 103">
                <a:extLst>
                  <a:ext uri="{FF2B5EF4-FFF2-40B4-BE49-F238E27FC236}">
                    <a16:creationId xmlns:a16="http://schemas.microsoft.com/office/drawing/2014/main" id="{348A8912-D4CE-4ECC-AD34-C2B968A68A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426" y="2217"/>
                <a:ext cx="1692" cy="482"/>
                <a:chOff x="2400" y="2177"/>
                <a:chExt cx="1692" cy="482"/>
              </a:xfrm>
            </p:grpSpPr>
            <p:sp>
              <p:nvSpPr>
                <p:cNvPr id="195688" name="Freeform 104">
                  <a:extLst>
                    <a:ext uri="{FF2B5EF4-FFF2-40B4-BE49-F238E27FC236}">
                      <a16:creationId xmlns:a16="http://schemas.microsoft.com/office/drawing/2014/main" id="{E776FD0E-6FB4-4F82-AC3F-6DF1C4B6D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2223"/>
                  <a:ext cx="725" cy="313"/>
                </a:xfrm>
                <a:custGeom>
                  <a:avLst/>
                  <a:gdLst>
                    <a:gd name="T0" fmla="*/ 725 w 725"/>
                    <a:gd name="T1" fmla="*/ 0 h 314"/>
                    <a:gd name="T2" fmla="*/ 643 w 725"/>
                    <a:gd name="T3" fmla="*/ 163 h 314"/>
                    <a:gd name="T4" fmla="*/ 630 w 725"/>
                    <a:gd name="T5" fmla="*/ 286 h 314"/>
                    <a:gd name="T6" fmla="*/ 548 w 725"/>
                    <a:gd name="T7" fmla="*/ 313 h 314"/>
                    <a:gd name="T8" fmla="*/ 412 w 725"/>
                    <a:gd name="T9" fmla="*/ 286 h 314"/>
                    <a:gd name="T10" fmla="*/ 357 w 725"/>
                    <a:gd name="T11" fmla="*/ 204 h 314"/>
                    <a:gd name="T12" fmla="*/ 221 w 725"/>
                    <a:gd name="T13" fmla="*/ 150 h 314"/>
                    <a:gd name="T14" fmla="*/ 153 w 725"/>
                    <a:gd name="T15" fmla="*/ 218 h 314"/>
                    <a:gd name="T16" fmla="*/ 125 w 725"/>
                    <a:gd name="T17" fmla="*/ 245 h 314"/>
                    <a:gd name="T18" fmla="*/ 16 w 725"/>
                    <a:gd name="T19" fmla="*/ 204 h 314"/>
                    <a:gd name="T20" fmla="*/ 2 w 725"/>
                    <a:gd name="T21" fmla="*/ 177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689" name="Freeform 105">
                  <a:extLst>
                    <a:ext uri="{FF2B5EF4-FFF2-40B4-BE49-F238E27FC236}">
                      <a16:creationId xmlns:a16="http://schemas.microsoft.com/office/drawing/2014/main" id="{D59C2773-5BBF-4548-B1EF-2846A60FB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82"/>
                  <a:ext cx="614" cy="477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5 h 477"/>
                    <a:gd name="T4" fmla="*/ 232 w 614"/>
                    <a:gd name="T5" fmla="*/ 245 h 477"/>
                    <a:gd name="T6" fmla="*/ 314 w 614"/>
                    <a:gd name="T7" fmla="*/ 286 h 477"/>
                    <a:gd name="T8" fmla="*/ 382 w 614"/>
                    <a:gd name="T9" fmla="*/ 409 h 477"/>
                    <a:gd name="T10" fmla="*/ 559 w 614"/>
                    <a:gd name="T11" fmla="*/ 450 h 477"/>
                    <a:gd name="T12" fmla="*/ 614 w 614"/>
                    <a:gd name="T13" fmla="*/ 477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690" name="Freeform 106">
                  <a:extLst>
                    <a:ext uri="{FF2B5EF4-FFF2-40B4-BE49-F238E27FC236}">
                      <a16:creationId xmlns:a16="http://schemas.microsoft.com/office/drawing/2014/main" id="{07ACE862-85F1-4640-8FF1-E51723780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182"/>
                  <a:ext cx="831" cy="436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3 h 436"/>
                    <a:gd name="T4" fmla="*/ 191 w 832"/>
                    <a:gd name="T5" fmla="*/ 190 h 436"/>
                    <a:gd name="T6" fmla="*/ 272 w 832"/>
                    <a:gd name="T7" fmla="*/ 177 h 436"/>
                    <a:gd name="T8" fmla="*/ 354 w 832"/>
                    <a:gd name="T9" fmla="*/ 136 h 436"/>
                    <a:gd name="T10" fmla="*/ 476 w 832"/>
                    <a:gd name="T11" fmla="*/ 218 h 436"/>
                    <a:gd name="T12" fmla="*/ 503 w 832"/>
                    <a:gd name="T13" fmla="*/ 300 h 436"/>
                    <a:gd name="T14" fmla="*/ 517 w 832"/>
                    <a:gd name="T15" fmla="*/ 340 h 436"/>
                    <a:gd name="T16" fmla="*/ 667 w 832"/>
                    <a:gd name="T17" fmla="*/ 436 h 436"/>
                    <a:gd name="T18" fmla="*/ 831 w 832"/>
                    <a:gd name="T19" fmla="*/ 340 h 436"/>
                    <a:gd name="T20" fmla="*/ 694 w 832"/>
                    <a:gd name="T21" fmla="*/ 272 h 436"/>
                    <a:gd name="T22" fmla="*/ 681 w 832"/>
                    <a:gd name="T23" fmla="*/ 286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691" name="Freeform 107">
                  <a:extLst>
                    <a:ext uri="{FF2B5EF4-FFF2-40B4-BE49-F238E27FC236}">
                      <a16:creationId xmlns:a16="http://schemas.microsoft.com/office/drawing/2014/main" id="{965B4469-C401-47CF-B328-31930D6BF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178"/>
                  <a:ext cx="465" cy="264"/>
                </a:xfrm>
                <a:custGeom>
                  <a:avLst/>
                  <a:gdLst>
                    <a:gd name="T0" fmla="*/ 465 w 464"/>
                    <a:gd name="T1" fmla="*/ 18 h 264"/>
                    <a:gd name="T2" fmla="*/ 356 w 464"/>
                    <a:gd name="T3" fmla="*/ 73 h 264"/>
                    <a:gd name="T4" fmla="*/ 301 w 464"/>
                    <a:gd name="T5" fmla="*/ 182 h 264"/>
                    <a:gd name="T6" fmla="*/ 246 w 464"/>
                    <a:gd name="T7" fmla="*/ 264 h 264"/>
                    <a:gd name="T8" fmla="*/ 191 w 464"/>
                    <a:gd name="T9" fmla="*/ 250 h 264"/>
                    <a:gd name="T10" fmla="*/ 95 w 464"/>
                    <a:gd name="T11" fmla="*/ 141 h 264"/>
                    <a:gd name="T12" fmla="*/ 0 w 464"/>
                    <a:gd name="T13" fmla="*/ 182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692" name="Freeform 108">
                  <a:extLst>
                    <a:ext uri="{FF2B5EF4-FFF2-40B4-BE49-F238E27FC236}">
                      <a16:creationId xmlns:a16="http://schemas.microsoft.com/office/drawing/2014/main" id="{14D72BB7-C07E-403C-9D8F-E3FE6D3209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82"/>
                  <a:ext cx="803" cy="205"/>
                </a:xfrm>
                <a:custGeom>
                  <a:avLst/>
                  <a:gdLst>
                    <a:gd name="T0" fmla="*/ 779 w 802"/>
                    <a:gd name="T1" fmla="*/ 0 h 204"/>
                    <a:gd name="T2" fmla="*/ 683 w 802"/>
                    <a:gd name="T3" fmla="*/ 0 h 204"/>
                    <a:gd name="T4" fmla="*/ 629 w 802"/>
                    <a:gd name="T5" fmla="*/ 13 h 204"/>
                    <a:gd name="T6" fmla="*/ 588 w 802"/>
                    <a:gd name="T7" fmla="*/ 40 h 204"/>
                    <a:gd name="T8" fmla="*/ 533 w 802"/>
                    <a:gd name="T9" fmla="*/ 95 h 204"/>
                    <a:gd name="T10" fmla="*/ 451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8 h 204"/>
                    <a:gd name="T18" fmla="*/ 137 w 802"/>
                    <a:gd name="T19" fmla="*/ 205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95693" name="AutoShape 109">
              <a:extLst>
                <a:ext uri="{FF2B5EF4-FFF2-40B4-BE49-F238E27FC236}">
                  <a16:creationId xmlns:a16="http://schemas.microsoft.com/office/drawing/2014/main" id="{445D1075-5E20-4FEC-AFC7-8B536462CF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61290" flipH="1">
              <a:off x="1099" y="805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94" name="AutoShape 110">
              <a:extLst>
                <a:ext uri="{FF2B5EF4-FFF2-40B4-BE49-F238E27FC236}">
                  <a16:creationId xmlns:a16="http://schemas.microsoft.com/office/drawing/2014/main" id="{93F703F4-EB4B-4326-BB33-FCC3EF625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1464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95" name="AutoShape 111">
              <a:extLst>
                <a:ext uri="{FF2B5EF4-FFF2-40B4-BE49-F238E27FC236}">
                  <a16:creationId xmlns:a16="http://schemas.microsoft.com/office/drawing/2014/main" id="{BD9B25CC-E1F3-436B-885D-627A9D58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" y="145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6904" name="Group 112">
            <a:extLst>
              <a:ext uri="{FF2B5EF4-FFF2-40B4-BE49-F238E27FC236}">
                <a16:creationId xmlns:a16="http://schemas.microsoft.com/office/drawing/2014/main" id="{51BD7522-DA23-4BAA-B6D1-008B64F6DFAA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94013"/>
            <a:ext cx="422275" cy="371475"/>
            <a:chOff x="4099" y="3072"/>
            <a:chExt cx="168" cy="166"/>
          </a:xfrm>
        </p:grpSpPr>
        <p:sp>
          <p:nvSpPr>
            <p:cNvPr id="195697" name="Oval 113">
              <a:extLst>
                <a:ext uri="{FF2B5EF4-FFF2-40B4-BE49-F238E27FC236}">
                  <a16:creationId xmlns:a16="http://schemas.microsoft.com/office/drawing/2014/main" id="{F6F0F667-8E05-4B24-A4CD-954DAFB8EA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698" name="AutoShape 114">
              <a:extLst>
                <a:ext uri="{FF2B5EF4-FFF2-40B4-BE49-F238E27FC236}">
                  <a16:creationId xmlns:a16="http://schemas.microsoft.com/office/drawing/2014/main" id="{A279310D-F2E0-4049-903F-947D15D9C4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6905" name="Group 115">
            <a:extLst>
              <a:ext uri="{FF2B5EF4-FFF2-40B4-BE49-F238E27FC236}">
                <a16:creationId xmlns:a16="http://schemas.microsoft.com/office/drawing/2014/main" id="{843F7B9F-4B30-488D-B514-B10AE33C5F37}"/>
              </a:ext>
            </a:extLst>
          </p:cNvPr>
          <p:cNvGrpSpPr>
            <a:grpSpLocks/>
          </p:cNvGrpSpPr>
          <p:nvPr/>
        </p:nvGrpSpPr>
        <p:grpSpPr bwMode="auto">
          <a:xfrm>
            <a:off x="1025525" y="1912938"/>
            <a:ext cx="2979738" cy="4841875"/>
            <a:chOff x="640" y="1205"/>
            <a:chExt cx="1877" cy="3050"/>
          </a:xfrm>
        </p:grpSpPr>
        <p:grpSp>
          <p:nvGrpSpPr>
            <p:cNvPr id="36912" name="Group 116">
              <a:extLst>
                <a:ext uri="{FF2B5EF4-FFF2-40B4-BE49-F238E27FC236}">
                  <a16:creationId xmlns:a16="http://schemas.microsoft.com/office/drawing/2014/main" id="{2E2E52EA-FCF3-43F3-9521-2E0158AC3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1205"/>
              <a:ext cx="1877" cy="3050"/>
              <a:chOff x="514" y="1205"/>
              <a:chExt cx="1877" cy="3050"/>
            </a:xfrm>
          </p:grpSpPr>
          <p:grpSp>
            <p:nvGrpSpPr>
              <p:cNvPr id="36922" name="Group 117">
                <a:extLst>
                  <a:ext uri="{FF2B5EF4-FFF2-40B4-BE49-F238E27FC236}">
                    <a16:creationId xmlns:a16="http://schemas.microsoft.com/office/drawing/2014/main" id="{B7792FBC-BB71-466B-BD65-807BAE181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10" y="618"/>
                <a:ext cx="494" cy="1668"/>
                <a:chOff x="2094" y="1762"/>
                <a:chExt cx="198" cy="820"/>
              </a:xfrm>
            </p:grpSpPr>
            <p:grpSp>
              <p:nvGrpSpPr>
                <p:cNvPr id="36925" name="Group 118">
                  <a:extLst>
                    <a:ext uri="{FF2B5EF4-FFF2-40B4-BE49-F238E27FC236}">
                      <a16:creationId xmlns:a16="http://schemas.microsoft.com/office/drawing/2014/main" id="{41CFBEFA-E0D3-41D9-81DA-4C5C76B47E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195703" name="Freeform 119">
                    <a:extLst>
                      <a:ext uri="{FF2B5EF4-FFF2-40B4-BE49-F238E27FC236}">
                        <a16:creationId xmlns:a16="http://schemas.microsoft.com/office/drawing/2014/main" id="{EAF7A9EF-F84C-4421-889B-DDEF98427D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9010B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36928" name="Group 120">
                    <a:extLst>
                      <a:ext uri="{FF2B5EF4-FFF2-40B4-BE49-F238E27FC236}">
                        <a16:creationId xmlns:a16="http://schemas.microsoft.com/office/drawing/2014/main" id="{2A66AD71-F246-486E-AB73-DD3427AB66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195705" name="Line 121">
                      <a:extLst>
                        <a:ext uri="{FF2B5EF4-FFF2-40B4-BE49-F238E27FC236}">
                          <a16:creationId xmlns:a16="http://schemas.microsoft.com/office/drawing/2014/main" id="{A7096F73-98FB-4E14-BEB7-E03291F081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3" y="1795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5706" name="Line 122">
                      <a:extLst>
                        <a:ext uri="{FF2B5EF4-FFF2-40B4-BE49-F238E27FC236}">
                          <a16:creationId xmlns:a16="http://schemas.microsoft.com/office/drawing/2014/main" id="{2C1304D6-EFCA-4C60-B938-B5A07D0D65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9" y="1803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5707" name="Line 123">
                      <a:extLst>
                        <a:ext uri="{FF2B5EF4-FFF2-40B4-BE49-F238E27FC236}">
                          <a16:creationId xmlns:a16="http://schemas.microsoft.com/office/drawing/2014/main" id="{3B84395D-D836-4893-A519-6C41803345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5" y="1811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5708" name="Line 124">
                      <a:extLst>
                        <a:ext uri="{FF2B5EF4-FFF2-40B4-BE49-F238E27FC236}">
                          <a16:creationId xmlns:a16="http://schemas.microsoft.com/office/drawing/2014/main" id="{C815E336-CFF1-49C9-903A-896BD95D9C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3" y="1821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5709" name="Line 125">
                      <a:extLst>
                        <a:ext uri="{FF2B5EF4-FFF2-40B4-BE49-F238E27FC236}">
                          <a16:creationId xmlns:a16="http://schemas.microsoft.com/office/drawing/2014/main" id="{31EF63EF-5DEE-41EB-86E8-0476EA582B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9" y="1829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5710" name="Line 126">
                      <a:extLst>
                        <a:ext uri="{FF2B5EF4-FFF2-40B4-BE49-F238E27FC236}">
                          <a16:creationId xmlns:a16="http://schemas.microsoft.com/office/drawing/2014/main" id="{C11649C6-91E6-42B7-9846-B4A3D22600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7" y="1839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5711" name="Line 127">
                      <a:extLst>
                        <a:ext uri="{FF2B5EF4-FFF2-40B4-BE49-F238E27FC236}">
                          <a16:creationId xmlns:a16="http://schemas.microsoft.com/office/drawing/2014/main" id="{2F98A43B-DBFA-4D57-8D6D-6EC4AC36CE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7" y="1848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95712" name="Freeform 128">
                  <a:extLst>
                    <a:ext uri="{FF2B5EF4-FFF2-40B4-BE49-F238E27FC236}">
                      <a16:creationId xmlns:a16="http://schemas.microsoft.com/office/drawing/2014/main" id="{037DEABE-4BCE-4701-A3C4-9FBA7613D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C9010B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5713" name="Freeform 129">
                <a:extLst>
                  <a:ext uri="{FF2B5EF4-FFF2-40B4-BE49-F238E27FC236}">
                    <a16:creationId xmlns:a16="http://schemas.microsoft.com/office/drawing/2014/main" id="{DDA8C6D5-CAC1-4F62-B8DE-9FB78183B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486"/>
                <a:ext cx="273" cy="532"/>
              </a:xfrm>
              <a:custGeom>
                <a:avLst/>
                <a:gdLst>
                  <a:gd name="T0" fmla="*/ 273 w 368"/>
                  <a:gd name="T1" fmla="*/ 55 h 532"/>
                  <a:gd name="T2" fmla="*/ 223 w 368"/>
                  <a:gd name="T3" fmla="*/ 232 h 532"/>
                  <a:gd name="T4" fmla="*/ 203 w 368"/>
                  <a:gd name="T5" fmla="*/ 355 h 532"/>
                  <a:gd name="T6" fmla="*/ 203 w 368"/>
                  <a:gd name="T7" fmla="*/ 518 h 532"/>
                  <a:gd name="T8" fmla="*/ 0 w 368"/>
                  <a:gd name="T9" fmla="*/ 532 h 532"/>
                  <a:gd name="T10" fmla="*/ 102 w 368"/>
                  <a:gd name="T11" fmla="*/ 232 h 532"/>
                  <a:gd name="T12" fmla="*/ 172 w 368"/>
                  <a:gd name="T13" fmla="*/ 96 h 532"/>
                  <a:gd name="T14" fmla="*/ 233 w 368"/>
                  <a:gd name="T15" fmla="*/ 0 h 532"/>
                  <a:gd name="T16" fmla="*/ 273 w 368"/>
                  <a:gd name="T17" fmla="*/ 55 h 5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8" h="532">
                    <a:moveTo>
                      <a:pt x="368" y="55"/>
                    </a:moveTo>
                    <a:lnTo>
                      <a:pt x="300" y="232"/>
                    </a:lnTo>
                    <a:lnTo>
                      <a:pt x="273" y="355"/>
                    </a:lnTo>
                    <a:lnTo>
                      <a:pt x="273" y="518"/>
                    </a:lnTo>
                    <a:lnTo>
                      <a:pt x="0" y="532"/>
                    </a:lnTo>
                    <a:lnTo>
                      <a:pt x="137" y="232"/>
                    </a:lnTo>
                    <a:lnTo>
                      <a:pt x="232" y="96"/>
                    </a:lnTo>
                    <a:lnTo>
                      <a:pt x="314" y="0"/>
                    </a:lnTo>
                    <a:lnTo>
                      <a:pt x="368" y="55"/>
                    </a:lnTo>
                    <a:close/>
                  </a:path>
                </a:pathLst>
              </a:custGeom>
              <a:solidFill>
                <a:srgbClr val="C9010B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714" name="Rectangle 130">
                <a:extLst>
                  <a:ext uri="{FF2B5EF4-FFF2-40B4-BE49-F238E27FC236}">
                    <a16:creationId xmlns:a16="http://schemas.microsoft.com/office/drawing/2014/main" id="{6D9C9596-DCFA-46C8-A0B4-D37F47663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00" y="1678"/>
                <a:ext cx="80" cy="2577"/>
              </a:xfrm>
              <a:prstGeom prst="rect">
                <a:avLst/>
              </a:prstGeom>
              <a:solidFill>
                <a:srgbClr val="C9010B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5715" name="AutoShape 131">
              <a:extLst>
                <a:ext uri="{FF2B5EF4-FFF2-40B4-BE49-F238E27FC236}">
                  <a16:creationId xmlns:a16="http://schemas.microsoft.com/office/drawing/2014/main" id="{F700CEC3-70D9-4F8C-A4AC-1D95E4254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38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716" name="AutoShape 132">
              <a:extLst>
                <a:ext uri="{FF2B5EF4-FFF2-40B4-BE49-F238E27FC236}">
                  <a16:creationId xmlns:a16="http://schemas.microsoft.com/office/drawing/2014/main" id="{2D8770BC-711C-41B3-932D-CFE0A6F9B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3317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717" name="AutoShape 133">
              <a:extLst>
                <a:ext uri="{FF2B5EF4-FFF2-40B4-BE49-F238E27FC236}">
                  <a16:creationId xmlns:a16="http://schemas.microsoft.com/office/drawing/2014/main" id="{488BF9B6-EE39-4C8B-B038-1A338D59E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799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718" name="AutoShape 134">
              <a:extLst>
                <a:ext uri="{FF2B5EF4-FFF2-40B4-BE49-F238E27FC236}">
                  <a16:creationId xmlns:a16="http://schemas.microsoft.com/office/drawing/2014/main" id="{33F7F285-5FA2-4C48-BC16-71549B193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28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719" name="AutoShape 135">
              <a:extLst>
                <a:ext uri="{FF2B5EF4-FFF2-40B4-BE49-F238E27FC236}">
                  <a16:creationId xmlns:a16="http://schemas.microsoft.com/office/drawing/2014/main" id="{B66A77D2-A877-4A39-850D-442763124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763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720" name="AutoShape 136">
              <a:extLst>
                <a:ext uri="{FF2B5EF4-FFF2-40B4-BE49-F238E27FC236}">
                  <a16:creationId xmlns:a16="http://schemas.microsoft.com/office/drawing/2014/main" id="{EDA44B0B-AAA9-4DD7-99CA-F93D52D11F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43706">
              <a:off x="2136" y="137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721" name="AutoShape 137">
              <a:extLst>
                <a:ext uri="{FF2B5EF4-FFF2-40B4-BE49-F238E27FC236}">
                  <a16:creationId xmlns:a16="http://schemas.microsoft.com/office/drawing/2014/main" id="{0FB19833-C33C-42E8-9B87-4925D9A1CC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781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722" name="AutoShape 138">
              <a:extLst>
                <a:ext uri="{FF2B5EF4-FFF2-40B4-BE49-F238E27FC236}">
                  <a16:creationId xmlns:a16="http://schemas.microsoft.com/office/drawing/2014/main" id="{A8802A3A-8AD0-49AC-8191-E1F65451E8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248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5723" name="AutoShape 139">
              <a:extLst>
                <a:ext uri="{FF2B5EF4-FFF2-40B4-BE49-F238E27FC236}">
                  <a16:creationId xmlns:a16="http://schemas.microsoft.com/office/drawing/2014/main" id="{EE6C9E59-6FE9-45CE-A1D3-12D28189DB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788463">
              <a:off x="921" y="1396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724" name="Group 140">
            <a:extLst>
              <a:ext uri="{FF2B5EF4-FFF2-40B4-BE49-F238E27FC236}">
                <a16:creationId xmlns:a16="http://schemas.microsoft.com/office/drawing/2014/main" id="{87B53CEE-CD43-4B74-94A6-315D822DFBF5}"/>
              </a:ext>
            </a:extLst>
          </p:cNvPr>
          <p:cNvGrpSpPr>
            <a:grpSpLocks/>
          </p:cNvGrpSpPr>
          <p:nvPr/>
        </p:nvGrpSpPr>
        <p:grpSpPr bwMode="auto">
          <a:xfrm>
            <a:off x="5675313" y="412750"/>
            <a:ext cx="757237" cy="523875"/>
            <a:chOff x="847" y="765"/>
            <a:chExt cx="373" cy="634"/>
          </a:xfrm>
        </p:grpSpPr>
        <p:sp>
          <p:nvSpPr>
            <p:cNvPr id="195725" name="Freeform 141">
              <a:extLst>
                <a:ext uri="{FF2B5EF4-FFF2-40B4-BE49-F238E27FC236}">
                  <a16:creationId xmlns:a16="http://schemas.microsoft.com/office/drawing/2014/main" id="{2F5C19F3-742F-4183-AD85-1B7813AB5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765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726" name="Freeform 142">
              <a:extLst>
                <a:ext uri="{FF2B5EF4-FFF2-40B4-BE49-F238E27FC236}">
                  <a16:creationId xmlns:a16="http://schemas.microsoft.com/office/drawing/2014/main" id="{88778FE8-D312-42B5-AC83-5255C08BD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861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727" name="Freeform 143">
              <a:extLst>
                <a:ext uri="{FF2B5EF4-FFF2-40B4-BE49-F238E27FC236}">
                  <a16:creationId xmlns:a16="http://schemas.microsoft.com/office/drawing/2014/main" id="{973E2B71-BA73-482B-8BA9-4AE8E43B7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817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5728" name="AutoShape 144">
            <a:extLst>
              <a:ext uri="{FF2B5EF4-FFF2-40B4-BE49-F238E27FC236}">
                <a16:creationId xmlns:a16="http://schemas.microsoft.com/office/drawing/2014/main" id="{F35E4027-A4B4-440C-9BDC-352052B35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03550" y="3173413"/>
            <a:ext cx="4683125" cy="581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5882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5729" name="Rectangle 145">
            <a:extLst>
              <a:ext uri="{FF2B5EF4-FFF2-40B4-BE49-F238E27FC236}">
                <a16:creationId xmlns:a16="http://schemas.microsoft.com/office/drawing/2014/main" id="{0F8FCCD8-C9A3-4BC1-9833-55B69351E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>
            <a:extLst>
              <a:ext uri="{FF2B5EF4-FFF2-40B4-BE49-F238E27FC236}">
                <a16:creationId xmlns:a16="http://schemas.microsoft.com/office/drawing/2014/main" id="{EB6D8F00-76BC-460E-A23A-B63158968F53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570038"/>
            <a:ext cx="2416175" cy="2468562"/>
            <a:chOff x="3696" y="989"/>
            <a:chExt cx="1522" cy="1555"/>
          </a:xfrm>
        </p:grpSpPr>
        <p:sp>
          <p:nvSpPr>
            <p:cNvPr id="196611" name="Freeform 3">
              <a:extLst>
                <a:ext uri="{FF2B5EF4-FFF2-40B4-BE49-F238E27FC236}">
                  <a16:creationId xmlns:a16="http://schemas.microsoft.com/office/drawing/2014/main" id="{51653B6E-7CBB-4B46-9053-206DBCD2F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208"/>
              <a:ext cx="912" cy="336"/>
            </a:xfrm>
            <a:custGeom>
              <a:avLst/>
              <a:gdLst>
                <a:gd name="T0" fmla="*/ 864 w 912"/>
                <a:gd name="T1" fmla="*/ 0 h 336"/>
                <a:gd name="T2" fmla="*/ 912 w 912"/>
                <a:gd name="T3" fmla="*/ 0 h 336"/>
                <a:gd name="T4" fmla="*/ 912 w 912"/>
                <a:gd name="T5" fmla="*/ 336 h 336"/>
                <a:gd name="T6" fmla="*/ 0 w 912"/>
                <a:gd name="T7" fmla="*/ 336 h 336"/>
                <a:gd name="T8" fmla="*/ 0 w 912"/>
                <a:gd name="T9" fmla="*/ 288 h 336"/>
                <a:gd name="T10" fmla="*/ 864 w 912"/>
                <a:gd name="T11" fmla="*/ 288 h 336"/>
                <a:gd name="T12" fmla="*/ 864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612" name="Oval 4">
              <a:extLst>
                <a:ext uri="{FF2B5EF4-FFF2-40B4-BE49-F238E27FC236}">
                  <a16:creationId xmlns:a16="http://schemas.microsoft.com/office/drawing/2014/main" id="{188B112A-D1CC-4EDB-AA5A-36CD37A0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1308"/>
              <a:ext cx="912" cy="91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613" name="Oval 5">
              <a:extLst>
                <a:ext uri="{FF2B5EF4-FFF2-40B4-BE49-F238E27FC236}">
                  <a16:creationId xmlns:a16="http://schemas.microsoft.com/office/drawing/2014/main" id="{F122B2A6-C23D-411C-AA40-165BE9892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368"/>
              <a:ext cx="804" cy="804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614" name="Freeform 6">
              <a:extLst>
                <a:ext uri="{FF2B5EF4-FFF2-40B4-BE49-F238E27FC236}">
                  <a16:creationId xmlns:a16="http://schemas.microsoft.com/office/drawing/2014/main" id="{E9618926-3666-421F-95B0-239749CC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1637"/>
              <a:ext cx="396" cy="202"/>
            </a:xfrm>
            <a:custGeom>
              <a:avLst/>
              <a:gdLst>
                <a:gd name="T0" fmla="*/ 396 w 396"/>
                <a:gd name="T1" fmla="*/ 0 h 202"/>
                <a:gd name="T2" fmla="*/ 0 w 396"/>
                <a:gd name="T3" fmla="*/ 85 h 202"/>
                <a:gd name="T4" fmla="*/ 36 w 396"/>
                <a:gd name="T5" fmla="*/ 199 h 202"/>
                <a:gd name="T6" fmla="*/ 39 w 396"/>
                <a:gd name="T7" fmla="*/ 202 h 202"/>
                <a:gd name="T8" fmla="*/ 396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615" name="Oval 7">
              <a:extLst>
                <a:ext uri="{FF2B5EF4-FFF2-40B4-BE49-F238E27FC236}">
                  <a16:creationId xmlns:a16="http://schemas.microsoft.com/office/drawing/2014/main" id="{9BA51737-7BD8-49E8-B85B-B6D6286C9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716"/>
              <a:ext cx="120" cy="12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616" name="Text Box 8">
              <a:extLst>
                <a:ext uri="{FF2B5EF4-FFF2-40B4-BE49-F238E27FC236}">
                  <a16:creationId xmlns:a16="http://schemas.microsoft.com/office/drawing/2014/main" id="{B7D5B8D3-BE1A-4602-B679-6E6EF9BE4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" y="98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96617" name="Text Box 9">
              <a:extLst>
                <a:ext uri="{FF2B5EF4-FFF2-40B4-BE49-F238E27FC236}">
                  <a16:creationId xmlns:a16="http://schemas.microsoft.com/office/drawing/2014/main" id="{16BC9290-2D15-4E4F-8E5A-00C90FB3A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" y="1110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196618" name="Text Box 10">
              <a:extLst>
                <a:ext uri="{FF2B5EF4-FFF2-40B4-BE49-F238E27FC236}">
                  <a16:creationId xmlns:a16="http://schemas.microsoft.com/office/drawing/2014/main" id="{FDE09784-1678-43FF-8B71-C5908A347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4" y="1148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38915" name="AutoShape 11">
            <a:extLst>
              <a:ext uri="{FF2B5EF4-FFF2-40B4-BE49-F238E27FC236}">
                <a16:creationId xmlns:a16="http://schemas.microsoft.com/office/drawing/2014/main" id="{3EF59D3B-F9F4-41F8-88D4-60B1632FA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532765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20" name="Rectangle 12" descr="Brown marble">
            <a:extLst>
              <a:ext uri="{FF2B5EF4-FFF2-40B4-BE49-F238E27FC236}">
                <a16:creationId xmlns:a16="http://schemas.microsoft.com/office/drawing/2014/main" id="{4C24B23B-732E-4F84-A391-34A77AA8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8917" name="Group 13">
            <a:extLst>
              <a:ext uri="{FF2B5EF4-FFF2-40B4-BE49-F238E27FC236}">
                <a16:creationId xmlns:a16="http://schemas.microsoft.com/office/drawing/2014/main" id="{AA25F27C-1C7C-4673-B899-00FF2536F7F7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196622" name="Rectangle 14">
              <a:extLst>
                <a:ext uri="{FF2B5EF4-FFF2-40B4-BE49-F238E27FC236}">
                  <a16:creationId xmlns:a16="http://schemas.microsoft.com/office/drawing/2014/main" id="{99309236-0E5D-4410-B293-99EBBA71A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623" name="Rectangle 15">
              <a:extLst>
                <a:ext uri="{FF2B5EF4-FFF2-40B4-BE49-F238E27FC236}">
                  <a16:creationId xmlns:a16="http://schemas.microsoft.com/office/drawing/2014/main" id="{B290F109-9277-4BDB-BB20-808ABA794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624" name="Rectangle 16">
              <a:extLst>
                <a:ext uri="{FF2B5EF4-FFF2-40B4-BE49-F238E27FC236}">
                  <a16:creationId xmlns:a16="http://schemas.microsoft.com/office/drawing/2014/main" id="{728FD4A2-BB39-46D8-B692-FCA47696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6625" name="Freeform 17">
            <a:extLst>
              <a:ext uri="{FF2B5EF4-FFF2-40B4-BE49-F238E27FC236}">
                <a16:creationId xmlns:a16="http://schemas.microsoft.com/office/drawing/2014/main" id="{F97EDD5C-B389-4568-B815-D3927820DA82}"/>
              </a:ext>
            </a:extLst>
          </p:cNvPr>
          <p:cNvSpPr>
            <a:spLocks/>
          </p:cNvSpPr>
          <p:nvPr/>
        </p:nvSpPr>
        <p:spPr bwMode="auto">
          <a:xfrm flipV="1">
            <a:off x="2132013" y="531018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626" name="Rectangle 18">
            <a:extLst>
              <a:ext uri="{FF2B5EF4-FFF2-40B4-BE49-F238E27FC236}">
                <a16:creationId xmlns:a16="http://schemas.microsoft.com/office/drawing/2014/main" id="{12C662F4-2014-430C-9E69-0EBA5A685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930275"/>
            <a:ext cx="117475" cy="4441825"/>
          </a:xfrm>
          <a:prstGeom prst="rect">
            <a:avLst/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27" name="Rectangle 19">
            <a:extLst>
              <a:ext uri="{FF2B5EF4-FFF2-40B4-BE49-F238E27FC236}">
                <a16:creationId xmlns:a16="http://schemas.microsoft.com/office/drawing/2014/main" id="{9393332C-3DFD-428A-BE93-28C68E9A45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54688" y="5213350"/>
            <a:ext cx="103187" cy="1905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28" name="AutoShape 20">
            <a:extLst>
              <a:ext uri="{FF2B5EF4-FFF2-40B4-BE49-F238E27FC236}">
                <a16:creationId xmlns:a16="http://schemas.microsoft.com/office/drawing/2014/main" id="{9B20E4EC-7B0D-4C40-A505-C201B90AE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71888" y="0"/>
            <a:ext cx="5014913" cy="2136775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29" name="AutoShape 21">
            <a:extLst>
              <a:ext uri="{FF2B5EF4-FFF2-40B4-BE49-F238E27FC236}">
                <a16:creationId xmlns:a16="http://schemas.microsoft.com/office/drawing/2014/main" id="{A91A5307-02C5-4565-9B9A-7F6B3A282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9613" y="323850"/>
            <a:ext cx="4319588" cy="1512888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30" name="AutoShape 22">
            <a:extLst>
              <a:ext uri="{FF2B5EF4-FFF2-40B4-BE49-F238E27FC236}">
                <a16:creationId xmlns:a16="http://schemas.microsoft.com/office/drawing/2014/main" id="{BFEE8E3D-5CFA-41D2-AB17-504FC4E79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00" y="1279525"/>
            <a:ext cx="4427538" cy="2411413"/>
          </a:xfrm>
          <a:prstGeom prst="flowChartAlternateProcess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31" name="Rectangle 23">
            <a:extLst>
              <a:ext uri="{FF2B5EF4-FFF2-40B4-BE49-F238E27FC236}">
                <a16:creationId xmlns:a16="http://schemas.microsoft.com/office/drawing/2014/main" id="{807CB396-61CF-4ACA-8E4C-BB183FD36F1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503238"/>
            <a:ext cx="1470025" cy="374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32" name="Rectangle 24">
            <a:extLst>
              <a:ext uri="{FF2B5EF4-FFF2-40B4-BE49-F238E27FC236}">
                <a16:creationId xmlns:a16="http://schemas.microsoft.com/office/drawing/2014/main" id="{15549DE5-3444-4CBE-81AE-FECD6E518A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88975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8926" name="Group 25">
            <a:extLst>
              <a:ext uri="{FF2B5EF4-FFF2-40B4-BE49-F238E27FC236}">
                <a16:creationId xmlns:a16="http://schemas.microsoft.com/office/drawing/2014/main" id="{63F87871-A1F0-46D2-8408-8DCE9C27AA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78213" y="749300"/>
            <a:ext cx="1631950" cy="1096963"/>
            <a:chOff x="1643" y="1702"/>
            <a:chExt cx="507" cy="308"/>
          </a:xfrm>
        </p:grpSpPr>
        <p:sp>
          <p:nvSpPr>
            <p:cNvPr id="196634" name="Rectangle 26">
              <a:extLst>
                <a:ext uri="{FF2B5EF4-FFF2-40B4-BE49-F238E27FC236}">
                  <a16:creationId xmlns:a16="http://schemas.microsoft.com/office/drawing/2014/main" id="{EB1C3D58-3D5E-46EF-86F7-B89D97882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635" name="Rectangle 27">
              <a:extLst>
                <a:ext uri="{FF2B5EF4-FFF2-40B4-BE49-F238E27FC236}">
                  <a16:creationId xmlns:a16="http://schemas.microsoft.com/office/drawing/2014/main" id="{9BBD3814-188F-477B-889E-D5D2CA944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8927" name="Group 28">
            <a:extLst>
              <a:ext uri="{FF2B5EF4-FFF2-40B4-BE49-F238E27FC236}">
                <a16:creationId xmlns:a16="http://schemas.microsoft.com/office/drawing/2014/main" id="{72FF724C-F3CF-4773-89E4-74537A22E94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9988"/>
            <a:ext cx="1222375" cy="530225"/>
            <a:chOff x="1701" y="1820"/>
            <a:chExt cx="380" cy="149"/>
          </a:xfrm>
        </p:grpSpPr>
        <p:grpSp>
          <p:nvGrpSpPr>
            <p:cNvPr id="39016" name="Group 29">
              <a:extLst>
                <a:ext uri="{FF2B5EF4-FFF2-40B4-BE49-F238E27FC236}">
                  <a16:creationId xmlns:a16="http://schemas.microsoft.com/office/drawing/2014/main" id="{BE56D297-582A-44B7-8891-5A5EEA747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20"/>
              <a:ext cx="137" cy="54"/>
              <a:chOff x="1701" y="1820"/>
              <a:chExt cx="137" cy="54"/>
            </a:xfrm>
          </p:grpSpPr>
          <p:sp>
            <p:nvSpPr>
              <p:cNvPr id="196638" name="Rectangle 30">
                <a:extLst>
                  <a:ext uri="{FF2B5EF4-FFF2-40B4-BE49-F238E27FC236}">
                    <a16:creationId xmlns:a16="http://schemas.microsoft.com/office/drawing/2014/main" id="{A66340F3-F601-4056-8D63-94413ABF7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639" name="Rectangle 31">
                <a:extLst>
                  <a:ext uri="{FF2B5EF4-FFF2-40B4-BE49-F238E27FC236}">
                    <a16:creationId xmlns:a16="http://schemas.microsoft.com/office/drawing/2014/main" id="{E3D9319A-9AC9-487D-9E75-A0989260A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640" name="Rectangle 32">
                <a:extLst>
                  <a:ext uri="{FF2B5EF4-FFF2-40B4-BE49-F238E27FC236}">
                    <a16:creationId xmlns:a16="http://schemas.microsoft.com/office/drawing/2014/main" id="{2800F854-4363-4D26-AED9-3E3817ECB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9017" name="Group 33">
              <a:extLst>
                <a:ext uri="{FF2B5EF4-FFF2-40B4-BE49-F238E27FC236}">
                  <a16:creationId xmlns:a16="http://schemas.microsoft.com/office/drawing/2014/main" id="{F85FF5C8-ECED-4432-ADE5-87ADAD15E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1820"/>
              <a:ext cx="136" cy="54"/>
              <a:chOff x="1945" y="1820"/>
              <a:chExt cx="136" cy="54"/>
            </a:xfrm>
          </p:grpSpPr>
          <p:sp>
            <p:nvSpPr>
              <p:cNvPr id="196642" name="Rectangle 34">
                <a:extLst>
                  <a:ext uri="{FF2B5EF4-FFF2-40B4-BE49-F238E27FC236}">
                    <a16:creationId xmlns:a16="http://schemas.microsoft.com/office/drawing/2014/main" id="{811BA572-F755-493F-868C-AE87E85FB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643" name="Rectangle 35">
                <a:extLst>
                  <a:ext uri="{FF2B5EF4-FFF2-40B4-BE49-F238E27FC236}">
                    <a16:creationId xmlns:a16="http://schemas.microsoft.com/office/drawing/2014/main" id="{31955C8A-5F07-4EFC-A169-1EECD2D1B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644" name="Rectangle 36">
                <a:extLst>
                  <a:ext uri="{FF2B5EF4-FFF2-40B4-BE49-F238E27FC236}">
                    <a16:creationId xmlns:a16="http://schemas.microsoft.com/office/drawing/2014/main" id="{7C8B7B9B-7C71-4FF0-B971-B7F877E9B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9018" name="Group 37">
              <a:extLst>
                <a:ext uri="{FF2B5EF4-FFF2-40B4-BE49-F238E27FC236}">
                  <a16:creationId xmlns:a16="http://schemas.microsoft.com/office/drawing/2014/main" id="{D428A88F-0754-4954-ACD7-079ECBE85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937"/>
              <a:ext cx="86" cy="32"/>
              <a:chOff x="1724" y="1937"/>
              <a:chExt cx="86" cy="32"/>
            </a:xfrm>
          </p:grpSpPr>
          <p:sp>
            <p:nvSpPr>
              <p:cNvPr id="196646" name="Rectangle 38">
                <a:extLst>
                  <a:ext uri="{FF2B5EF4-FFF2-40B4-BE49-F238E27FC236}">
                    <a16:creationId xmlns:a16="http://schemas.microsoft.com/office/drawing/2014/main" id="{D19EA523-4394-42A4-8D60-35D78B89E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647" name="Rectangle 39">
                <a:extLst>
                  <a:ext uri="{FF2B5EF4-FFF2-40B4-BE49-F238E27FC236}">
                    <a16:creationId xmlns:a16="http://schemas.microsoft.com/office/drawing/2014/main" id="{B84BEEFB-8FAD-4EAA-9B37-0B7B18354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648" name="Rectangle 40">
                <a:extLst>
                  <a:ext uri="{FF2B5EF4-FFF2-40B4-BE49-F238E27FC236}">
                    <a16:creationId xmlns:a16="http://schemas.microsoft.com/office/drawing/2014/main" id="{E0F49CD7-DE6C-4A45-8834-E87AD204F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9019" name="Group 41">
              <a:extLst>
                <a:ext uri="{FF2B5EF4-FFF2-40B4-BE49-F238E27FC236}">
                  <a16:creationId xmlns:a16="http://schemas.microsoft.com/office/drawing/2014/main" id="{E37E51B8-C7F7-471E-A045-31C528885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37"/>
              <a:ext cx="85" cy="32"/>
              <a:chOff x="1968" y="1937"/>
              <a:chExt cx="85" cy="32"/>
            </a:xfrm>
          </p:grpSpPr>
          <p:sp>
            <p:nvSpPr>
              <p:cNvPr id="196650" name="Rectangle 42">
                <a:extLst>
                  <a:ext uri="{FF2B5EF4-FFF2-40B4-BE49-F238E27FC236}">
                    <a16:creationId xmlns:a16="http://schemas.microsoft.com/office/drawing/2014/main" id="{C7735443-F4FC-48B2-864E-F2A53A0B7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651" name="Rectangle 43">
                <a:extLst>
                  <a:ext uri="{FF2B5EF4-FFF2-40B4-BE49-F238E27FC236}">
                    <a16:creationId xmlns:a16="http://schemas.microsoft.com/office/drawing/2014/main" id="{1886D886-A0AB-485D-AE8B-03D698734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652" name="Rectangle 44">
                <a:extLst>
                  <a:ext uri="{FF2B5EF4-FFF2-40B4-BE49-F238E27FC236}">
                    <a16:creationId xmlns:a16="http://schemas.microsoft.com/office/drawing/2014/main" id="{3D8DBBA1-AF7F-4ADB-9F38-428962AEE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96653" name="Freeform 45">
            <a:extLst>
              <a:ext uri="{FF2B5EF4-FFF2-40B4-BE49-F238E27FC236}">
                <a16:creationId xmlns:a16="http://schemas.microsoft.com/office/drawing/2014/main" id="{FB2338DC-2816-4E4E-8526-1245A25404B0}"/>
              </a:ext>
            </a:extLst>
          </p:cNvPr>
          <p:cNvSpPr>
            <a:spLocks/>
          </p:cNvSpPr>
          <p:nvPr/>
        </p:nvSpPr>
        <p:spPr bwMode="auto">
          <a:xfrm flipH="1">
            <a:off x="3430588" y="2028825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54" name="Freeform 46">
            <a:extLst>
              <a:ext uri="{FF2B5EF4-FFF2-40B4-BE49-F238E27FC236}">
                <a16:creationId xmlns:a16="http://schemas.microsoft.com/office/drawing/2014/main" id="{E7FDB2C6-1C7E-451C-977F-55FD13374F8F}"/>
              </a:ext>
            </a:extLst>
          </p:cNvPr>
          <p:cNvSpPr>
            <a:spLocks/>
          </p:cNvSpPr>
          <p:nvPr/>
        </p:nvSpPr>
        <p:spPr bwMode="auto">
          <a:xfrm flipH="1">
            <a:off x="3617913" y="2054225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55" name="Rectangle 47">
            <a:extLst>
              <a:ext uri="{FF2B5EF4-FFF2-40B4-BE49-F238E27FC236}">
                <a16:creationId xmlns:a16="http://schemas.microsoft.com/office/drawing/2014/main" id="{2E4460F6-771E-4B07-8D6D-6683556EC4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33850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56" name="Rectangle 48">
            <a:extLst>
              <a:ext uri="{FF2B5EF4-FFF2-40B4-BE49-F238E27FC236}">
                <a16:creationId xmlns:a16="http://schemas.microsoft.com/office/drawing/2014/main" id="{CEA531BF-6F5C-4F65-A333-8463AA6E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57" name="Rectangle 49">
            <a:extLst>
              <a:ext uri="{FF2B5EF4-FFF2-40B4-BE49-F238E27FC236}">
                <a16:creationId xmlns:a16="http://schemas.microsoft.com/office/drawing/2014/main" id="{71BC2225-F15D-4419-83DE-DEFB55A0F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656013"/>
            <a:ext cx="561975" cy="646112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58" name="Rectangle 50">
            <a:extLst>
              <a:ext uri="{FF2B5EF4-FFF2-40B4-BE49-F238E27FC236}">
                <a16:creationId xmlns:a16="http://schemas.microsoft.com/office/drawing/2014/main" id="{3E4845F1-B788-43B1-99EB-616A373A7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5295900"/>
            <a:ext cx="103187" cy="1905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59" name="Freeform 51">
            <a:extLst>
              <a:ext uri="{FF2B5EF4-FFF2-40B4-BE49-F238E27FC236}">
                <a16:creationId xmlns:a16="http://schemas.microsoft.com/office/drawing/2014/main" id="{4BB15DF6-8ABB-4E98-A033-7BC35ACE88A9}"/>
              </a:ext>
            </a:extLst>
          </p:cNvPr>
          <p:cNvSpPr>
            <a:spLocks/>
          </p:cNvSpPr>
          <p:nvPr/>
        </p:nvSpPr>
        <p:spPr bwMode="auto">
          <a:xfrm>
            <a:off x="2132013" y="607218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660" name="Line 52">
            <a:extLst>
              <a:ext uri="{FF2B5EF4-FFF2-40B4-BE49-F238E27FC236}">
                <a16:creationId xmlns:a16="http://schemas.microsoft.com/office/drawing/2014/main" id="{6AF94023-CD50-4F5A-9E3C-0793CEA81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5846763"/>
            <a:ext cx="63230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61" name="AutoShape 53">
            <a:extLst>
              <a:ext uri="{FF2B5EF4-FFF2-40B4-BE49-F238E27FC236}">
                <a16:creationId xmlns:a16="http://schemas.microsoft.com/office/drawing/2014/main" id="{F275AA6A-83D0-4769-A8F1-309D646B6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19413" y="2274888"/>
            <a:ext cx="4414838" cy="1146175"/>
          </a:xfrm>
          <a:prstGeom prst="roundRect">
            <a:avLst>
              <a:gd name="adj" fmla="val 16667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62" name="Oval 54">
            <a:extLst>
              <a:ext uri="{FF2B5EF4-FFF2-40B4-BE49-F238E27FC236}">
                <a16:creationId xmlns:a16="http://schemas.microsoft.com/office/drawing/2014/main" id="{178F09DB-A9B2-4BEA-91DA-6B0700C2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2257425"/>
            <a:ext cx="250825" cy="447675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8938" name="Group 55">
            <a:extLst>
              <a:ext uri="{FF2B5EF4-FFF2-40B4-BE49-F238E27FC236}">
                <a16:creationId xmlns:a16="http://schemas.microsoft.com/office/drawing/2014/main" id="{FBEC76C5-9755-466D-8DCC-B2316DF67A70}"/>
              </a:ext>
            </a:extLst>
          </p:cNvPr>
          <p:cNvGrpSpPr>
            <a:grpSpLocks/>
          </p:cNvGrpSpPr>
          <p:nvPr/>
        </p:nvGrpSpPr>
        <p:grpSpPr bwMode="auto">
          <a:xfrm>
            <a:off x="1366838" y="1919288"/>
            <a:ext cx="2647950" cy="4816475"/>
            <a:chOff x="857" y="1209"/>
            <a:chExt cx="1668" cy="3034"/>
          </a:xfrm>
        </p:grpSpPr>
        <p:grpSp>
          <p:nvGrpSpPr>
            <p:cNvPr id="39003" name="Group 56">
              <a:extLst>
                <a:ext uri="{FF2B5EF4-FFF2-40B4-BE49-F238E27FC236}">
                  <a16:creationId xmlns:a16="http://schemas.microsoft.com/office/drawing/2014/main" id="{8549054B-D2E6-4901-ABAA-F68F503CA922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44" y="622"/>
              <a:ext cx="494" cy="1668"/>
              <a:chOff x="2094" y="1762"/>
              <a:chExt cx="198" cy="820"/>
            </a:xfrm>
          </p:grpSpPr>
          <p:grpSp>
            <p:nvGrpSpPr>
              <p:cNvPr id="39005" name="Group 57">
                <a:extLst>
                  <a:ext uri="{FF2B5EF4-FFF2-40B4-BE49-F238E27FC236}">
                    <a16:creationId xmlns:a16="http://schemas.microsoft.com/office/drawing/2014/main" id="{23FD947B-ED09-46FE-9325-4F7B0BCD8B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1" y="1762"/>
                <a:ext cx="125" cy="341"/>
                <a:chOff x="2151" y="1762"/>
                <a:chExt cx="125" cy="341"/>
              </a:xfrm>
            </p:grpSpPr>
            <p:sp>
              <p:nvSpPr>
                <p:cNvPr id="196666" name="Freeform 58">
                  <a:extLst>
                    <a:ext uri="{FF2B5EF4-FFF2-40B4-BE49-F238E27FC236}">
                      <a16:creationId xmlns:a16="http://schemas.microsoft.com/office/drawing/2014/main" id="{C1561EE3-C1A5-487C-A14E-15C66B6B3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39008" name="Group 59">
                  <a:extLst>
                    <a:ext uri="{FF2B5EF4-FFF2-40B4-BE49-F238E27FC236}">
                      <a16:creationId xmlns:a16="http://schemas.microsoft.com/office/drawing/2014/main" id="{63C0ECDB-7C26-46F5-A210-99E54E476F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196668" name="Line 60">
                    <a:extLst>
                      <a:ext uri="{FF2B5EF4-FFF2-40B4-BE49-F238E27FC236}">
                        <a16:creationId xmlns:a16="http://schemas.microsoft.com/office/drawing/2014/main" id="{F963301C-1384-41F9-B555-5230E935E2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3" y="1795"/>
                    <a:ext cx="31" cy="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6669" name="Line 61">
                    <a:extLst>
                      <a:ext uri="{FF2B5EF4-FFF2-40B4-BE49-F238E27FC236}">
                        <a16:creationId xmlns:a16="http://schemas.microsoft.com/office/drawing/2014/main" id="{AE8A61E1-4870-4D81-B207-0A0C861025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9" y="1803"/>
                    <a:ext cx="35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6670" name="Line 62">
                    <a:extLst>
                      <a:ext uri="{FF2B5EF4-FFF2-40B4-BE49-F238E27FC236}">
                        <a16:creationId xmlns:a16="http://schemas.microsoft.com/office/drawing/2014/main" id="{7F422789-C26B-49A9-ACC9-66D458611D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5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6671" name="Line 63">
                    <a:extLst>
                      <a:ext uri="{FF2B5EF4-FFF2-40B4-BE49-F238E27FC236}">
                        <a16:creationId xmlns:a16="http://schemas.microsoft.com/office/drawing/2014/main" id="{721C9EBB-3A24-4311-9BFF-45BB1D41D5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3" y="1821"/>
                    <a:ext cx="36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6672" name="Line 64">
                    <a:extLst>
                      <a:ext uri="{FF2B5EF4-FFF2-40B4-BE49-F238E27FC236}">
                        <a16:creationId xmlns:a16="http://schemas.microsoft.com/office/drawing/2014/main" id="{04FA6E25-A3FE-4F5E-8C40-6C4BF467DA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9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6673" name="Line 65">
                    <a:extLst>
                      <a:ext uri="{FF2B5EF4-FFF2-40B4-BE49-F238E27FC236}">
                        <a16:creationId xmlns:a16="http://schemas.microsoft.com/office/drawing/2014/main" id="{1BE6A173-23E3-4727-9178-B125925A80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7" y="1839"/>
                    <a:ext cx="38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6674" name="Line 66">
                    <a:extLst>
                      <a:ext uri="{FF2B5EF4-FFF2-40B4-BE49-F238E27FC236}">
                        <a16:creationId xmlns:a16="http://schemas.microsoft.com/office/drawing/2014/main" id="{5BC80B0E-6A3C-42E7-B300-1E2D7680F0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7" y="1848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96675" name="Freeform 67">
                <a:extLst>
                  <a:ext uri="{FF2B5EF4-FFF2-40B4-BE49-F238E27FC236}">
                    <a16:creationId xmlns:a16="http://schemas.microsoft.com/office/drawing/2014/main" id="{8CFE4B5F-95B2-49CC-9BC7-A716C5AAF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2089"/>
                <a:ext cx="198" cy="493"/>
              </a:xfrm>
              <a:custGeom>
                <a:avLst/>
                <a:gdLst>
                  <a:gd name="T0" fmla="*/ 369 w 593"/>
                  <a:gd name="T1" fmla="*/ 0 h 1478"/>
                  <a:gd name="T2" fmla="*/ 593 w 593"/>
                  <a:gd name="T3" fmla="*/ 0 h 1478"/>
                  <a:gd name="T4" fmla="*/ 593 w 593"/>
                  <a:gd name="T5" fmla="*/ 85 h 1478"/>
                  <a:gd name="T6" fmla="*/ 531 w 593"/>
                  <a:gd name="T7" fmla="*/ 85 h 1478"/>
                  <a:gd name="T8" fmla="*/ 534 w 593"/>
                  <a:gd name="T9" fmla="*/ 150 h 1478"/>
                  <a:gd name="T10" fmla="*/ 527 w 593"/>
                  <a:gd name="T11" fmla="*/ 261 h 1478"/>
                  <a:gd name="T12" fmla="*/ 518 w 593"/>
                  <a:gd name="T13" fmla="*/ 332 h 1478"/>
                  <a:gd name="T14" fmla="*/ 511 w 593"/>
                  <a:gd name="T15" fmla="*/ 405 h 1478"/>
                  <a:gd name="T16" fmla="*/ 501 w 593"/>
                  <a:gd name="T17" fmla="*/ 502 h 1478"/>
                  <a:gd name="T18" fmla="*/ 494 w 593"/>
                  <a:gd name="T19" fmla="*/ 624 h 1478"/>
                  <a:gd name="T20" fmla="*/ 486 w 593"/>
                  <a:gd name="T21" fmla="*/ 707 h 1478"/>
                  <a:gd name="T22" fmla="*/ 476 w 593"/>
                  <a:gd name="T23" fmla="*/ 789 h 1478"/>
                  <a:gd name="T24" fmla="*/ 469 w 593"/>
                  <a:gd name="T25" fmla="*/ 866 h 1478"/>
                  <a:gd name="T26" fmla="*/ 459 w 593"/>
                  <a:gd name="T27" fmla="*/ 917 h 1478"/>
                  <a:gd name="T28" fmla="*/ 447 w 593"/>
                  <a:gd name="T29" fmla="*/ 980 h 1478"/>
                  <a:gd name="T30" fmla="*/ 435 w 593"/>
                  <a:gd name="T31" fmla="*/ 1032 h 1478"/>
                  <a:gd name="T32" fmla="*/ 421 w 593"/>
                  <a:gd name="T33" fmla="*/ 1077 h 1478"/>
                  <a:gd name="T34" fmla="*/ 406 w 593"/>
                  <a:gd name="T35" fmla="*/ 1120 h 1478"/>
                  <a:gd name="T36" fmla="*/ 386 w 593"/>
                  <a:gd name="T37" fmla="*/ 1162 h 1478"/>
                  <a:gd name="T38" fmla="*/ 361 w 593"/>
                  <a:gd name="T39" fmla="*/ 1204 h 1478"/>
                  <a:gd name="T40" fmla="*/ 322 w 593"/>
                  <a:gd name="T41" fmla="*/ 1270 h 1478"/>
                  <a:gd name="T42" fmla="*/ 264 w 593"/>
                  <a:gd name="T43" fmla="*/ 1345 h 1478"/>
                  <a:gd name="T44" fmla="*/ 214 w 593"/>
                  <a:gd name="T45" fmla="*/ 1391 h 1478"/>
                  <a:gd name="T46" fmla="*/ 163 w 593"/>
                  <a:gd name="T47" fmla="*/ 1425 h 1478"/>
                  <a:gd name="T48" fmla="*/ 115 w 593"/>
                  <a:gd name="T49" fmla="*/ 1452 h 1478"/>
                  <a:gd name="T50" fmla="*/ 65 w 593"/>
                  <a:gd name="T51" fmla="*/ 1467 h 1478"/>
                  <a:gd name="T52" fmla="*/ 0 w 593"/>
                  <a:gd name="T53" fmla="*/ 1478 h 1478"/>
                  <a:gd name="T54" fmla="*/ 23 w 593"/>
                  <a:gd name="T55" fmla="*/ 1331 h 1478"/>
                  <a:gd name="T56" fmla="*/ 77 w 593"/>
                  <a:gd name="T57" fmla="*/ 1311 h 1478"/>
                  <a:gd name="T58" fmla="*/ 122 w 593"/>
                  <a:gd name="T59" fmla="*/ 1286 h 1478"/>
                  <a:gd name="T60" fmla="*/ 156 w 593"/>
                  <a:gd name="T61" fmla="*/ 1258 h 1478"/>
                  <a:gd name="T62" fmla="*/ 204 w 593"/>
                  <a:gd name="T63" fmla="*/ 1203 h 1478"/>
                  <a:gd name="T64" fmla="*/ 244 w 593"/>
                  <a:gd name="T65" fmla="*/ 1150 h 1478"/>
                  <a:gd name="T66" fmla="*/ 270 w 593"/>
                  <a:gd name="T67" fmla="*/ 1105 h 1478"/>
                  <a:gd name="T68" fmla="*/ 294 w 593"/>
                  <a:gd name="T69" fmla="*/ 1054 h 1478"/>
                  <a:gd name="T70" fmla="*/ 313 w 593"/>
                  <a:gd name="T71" fmla="*/ 1006 h 1478"/>
                  <a:gd name="T72" fmla="*/ 329 w 593"/>
                  <a:gd name="T73" fmla="*/ 959 h 1478"/>
                  <a:gd name="T74" fmla="*/ 339 w 593"/>
                  <a:gd name="T75" fmla="*/ 912 h 1478"/>
                  <a:gd name="T76" fmla="*/ 350 w 593"/>
                  <a:gd name="T77" fmla="*/ 845 h 1478"/>
                  <a:gd name="T78" fmla="*/ 357 w 593"/>
                  <a:gd name="T79" fmla="*/ 785 h 1478"/>
                  <a:gd name="T80" fmla="*/ 368 w 593"/>
                  <a:gd name="T81" fmla="*/ 700 h 1478"/>
                  <a:gd name="T82" fmla="*/ 379 w 593"/>
                  <a:gd name="T83" fmla="*/ 578 h 1478"/>
                  <a:gd name="T84" fmla="*/ 388 w 593"/>
                  <a:gd name="T85" fmla="*/ 485 h 1478"/>
                  <a:gd name="T86" fmla="*/ 392 w 593"/>
                  <a:gd name="T87" fmla="*/ 433 h 1478"/>
                  <a:gd name="T88" fmla="*/ 402 w 593"/>
                  <a:gd name="T89" fmla="*/ 359 h 1478"/>
                  <a:gd name="T90" fmla="*/ 410 w 593"/>
                  <a:gd name="T91" fmla="*/ 276 h 1478"/>
                  <a:gd name="T92" fmla="*/ 417 w 593"/>
                  <a:gd name="T93" fmla="*/ 210 h 1478"/>
                  <a:gd name="T94" fmla="*/ 420 w 593"/>
                  <a:gd name="T95" fmla="*/ 143 h 1478"/>
                  <a:gd name="T96" fmla="*/ 420 w 593"/>
                  <a:gd name="T97" fmla="*/ 87 h 1478"/>
                  <a:gd name="T98" fmla="*/ 369 w 593"/>
                  <a:gd name="T99" fmla="*/ 85 h 1478"/>
                  <a:gd name="T100" fmla="*/ 369 w 593"/>
                  <a:gd name="T101" fmla="*/ 0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3" h="1478">
                    <a:moveTo>
                      <a:pt x="369" y="0"/>
                    </a:moveTo>
                    <a:lnTo>
                      <a:pt x="593" y="0"/>
                    </a:lnTo>
                    <a:lnTo>
                      <a:pt x="593" y="85"/>
                    </a:lnTo>
                    <a:lnTo>
                      <a:pt x="531" y="85"/>
                    </a:lnTo>
                    <a:lnTo>
                      <a:pt x="534" y="150"/>
                    </a:lnTo>
                    <a:lnTo>
                      <a:pt x="527" y="261"/>
                    </a:lnTo>
                    <a:lnTo>
                      <a:pt x="518" y="332"/>
                    </a:lnTo>
                    <a:lnTo>
                      <a:pt x="511" y="405"/>
                    </a:lnTo>
                    <a:lnTo>
                      <a:pt x="501" y="502"/>
                    </a:lnTo>
                    <a:lnTo>
                      <a:pt x="494" y="624"/>
                    </a:lnTo>
                    <a:lnTo>
                      <a:pt x="486" y="707"/>
                    </a:lnTo>
                    <a:lnTo>
                      <a:pt x="476" y="789"/>
                    </a:lnTo>
                    <a:lnTo>
                      <a:pt x="469" y="866"/>
                    </a:lnTo>
                    <a:lnTo>
                      <a:pt x="459" y="917"/>
                    </a:lnTo>
                    <a:lnTo>
                      <a:pt x="447" y="980"/>
                    </a:lnTo>
                    <a:lnTo>
                      <a:pt x="435" y="1032"/>
                    </a:lnTo>
                    <a:lnTo>
                      <a:pt x="421" y="1077"/>
                    </a:lnTo>
                    <a:lnTo>
                      <a:pt x="406" y="1120"/>
                    </a:lnTo>
                    <a:lnTo>
                      <a:pt x="386" y="1162"/>
                    </a:lnTo>
                    <a:lnTo>
                      <a:pt x="361" y="1204"/>
                    </a:lnTo>
                    <a:lnTo>
                      <a:pt x="322" y="1270"/>
                    </a:lnTo>
                    <a:lnTo>
                      <a:pt x="264" y="1345"/>
                    </a:lnTo>
                    <a:lnTo>
                      <a:pt x="214" y="1391"/>
                    </a:lnTo>
                    <a:lnTo>
                      <a:pt x="163" y="1425"/>
                    </a:lnTo>
                    <a:lnTo>
                      <a:pt x="115" y="1452"/>
                    </a:lnTo>
                    <a:lnTo>
                      <a:pt x="65" y="1467"/>
                    </a:lnTo>
                    <a:lnTo>
                      <a:pt x="0" y="1478"/>
                    </a:lnTo>
                    <a:lnTo>
                      <a:pt x="23" y="1331"/>
                    </a:lnTo>
                    <a:lnTo>
                      <a:pt x="77" y="1311"/>
                    </a:lnTo>
                    <a:lnTo>
                      <a:pt x="122" y="1286"/>
                    </a:lnTo>
                    <a:lnTo>
                      <a:pt x="156" y="1258"/>
                    </a:lnTo>
                    <a:lnTo>
                      <a:pt x="204" y="1203"/>
                    </a:lnTo>
                    <a:lnTo>
                      <a:pt x="244" y="1150"/>
                    </a:lnTo>
                    <a:lnTo>
                      <a:pt x="270" y="1105"/>
                    </a:lnTo>
                    <a:lnTo>
                      <a:pt x="294" y="1054"/>
                    </a:lnTo>
                    <a:lnTo>
                      <a:pt x="313" y="1006"/>
                    </a:lnTo>
                    <a:lnTo>
                      <a:pt x="329" y="959"/>
                    </a:lnTo>
                    <a:lnTo>
                      <a:pt x="339" y="912"/>
                    </a:lnTo>
                    <a:lnTo>
                      <a:pt x="350" y="845"/>
                    </a:lnTo>
                    <a:lnTo>
                      <a:pt x="357" y="785"/>
                    </a:lnTo>
                    <a:lnTo>
                      <a:pt x="368" y="700"/>
                    </a:lnTo>
                    <a:lnTo>
                      <a:pt x="379" y="578"/>
                    </a:lnTo>
                    <a:lnTo>
                      <a:pt x="388" y="485"/>
                    </a:lnTo>
                    <a:lnTo>
                      <a:pt x="392" y="433"/>
                    </a:lnTo>
                    <a:lnTo>
                      <a:pt x="402" y="359"/>
                    </a:lnTo>
                    <a:lnTo>
                      <a:pt x="410" y="276"/>
                    </a:lnTo>
                    <a:lnTo>
                      <a:pt x="417" y="210"/>
                    </a:lnTo>
                    <a:lnTo>
                      <a:pt x="420" y="143"/>
                    </a:lnTo>
                    <a:lnTo>
                      <a:pt x="420" y="87"/>
                    </a:lnTo>
                    <a:lnTo>
                      <a:pt x="369" y="8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6676" name="Rectangle 68">
              <a:extLst>
                <a:ext uri="{FF2B5EF4-FFF2-40B4-BE49-F238E27FC236}">
                  <a16:creationId xmlns:a16="http://schemas.microsoft.com/office/drawing/2014/main" id="{276A3D2D-3B8D-42C4-9245-F7B44A8344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8" y="1666"/>
              <a:ext cx="80" cy="2577"/>
            </a:xfrm>
            <a:prstGeom prst="rect">
              <a:avLst/>
            </a:prstGeom>
            <a:solidFill>
              <a:srgbClr val="777777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6677" name="Rectangle 69">
            <a:extLst>
              <a:ext uri="{FF2B5EF4-FFF2-40B4-BE49-F238E27FC236}">
                <a16:creationId xmlns:a16="http://schemas.microsoft.com/office/drawing/2014/main" id="{E9D4E715-1694-467C-ADA6-6861C60E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3778250"/>
            <a:ext cx="690563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78" name="Rectangle 70">
            <a:extLst>
              <a:ext uri="{FF2B5EF4-FFF2-40B4-BE49-F238E27FC236}">
                <a16:creationId xmlns:a16="http://schemas.microsoft.com/office/drawing/2014/main" id="{4950FB5E-74E1-46B6-9AC0-F790685B9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920750"/>
            <a:ext cx="117475" cy="4441825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79" name="Rectangle 71">
            <a:extLst>
              <a:ext uri="{FF2B5EF4-FFF2-40B4-BE49-F238E27FC236}">
                <a16:creationId xmlns:a16="http://schemas.microsoft.com/office/drawing/2014/main" id="{EA4C54E2-619B-44B8-9837-3ADC9449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5357813"/>
            <a:ext cx="217487" cy="142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8942" name="Group 72">
            <a:extLst>
              <a:ext uri="{FF2B5EF4-FFF2-40B4-BE49-F238E27FC236}">
                <a16:creationId xmlns:a16="http://schemas.microsoft.com/office/drawing/2014/main" id="{2254D9B0-0FAF-4E8D-9672-0F99E2CC6CEC}"/>
              </a:ext>
            </a:extLst>
          </p:cNvPr>
          <p:cNvGrpSpPr>
            <a:grpSpLocks/>
          </p:cNvGrpSpPr>
          <p:nvPr/>
        </p:nvGrpSpPr>
        <p:grpSpPr bwMode="auto">
          <a:xfrm>
            <a:off x="5891213" y="1047750"/>
            <a:ext cx="277812" cy="4116388"/>
            <a:chOff x="3711" y="660"/>
            <a:chExt cx="175" cy="2593"/>
          </a:xfrm>
        </p:grpSpPr>
        <p:sp>
          <p:nvSpPr>
            <p:cNvPr id="196681" name="AutoShape 73">
              <a:extLst>
                <a:ext uri="{FF2B5EF4-FFF2-40B4-BE49-F238E27FC236}">
                  <a16:creationId xmlns:a16="http://schemas.microsoft.com/office/drawing/2014/main" id="{325419F9-F0BF-4781-95F6-EDAF081A2A3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2" y="1827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682" name="AutoShape 74">
              <a:extLst>
                <a:ext uri="{FF2B5EF4-FFF2-40B4-BE49-F238E27FC236}">
                  <a16:creationId xmlns:a16="http://schemas.microsoft.com/office/drawing/2014/main" id="{16C73532-131A-4C06-A6B2-0BF737AC85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1" y="660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683" name="AutoShape 75">
              <a:extLst>
                <a:ext uri="{FF2B5EF4-FFF2-40B4-BE49-F238E27FC236}">
                  <a16:creationId xmlns:a16="http://schemas.microsoft.com/office/drawing/2014/main" id="{122E3DC7-95EF-4942-A1D9-A8544087703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1" y="2411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684" name="AutoShape 76">
              <a:extLst>
                <a:ext uri="{FF2B5EF4-FFF2-40B4-BE49-F238E27FC236}">
                  <a16:creationId xmlns:a16="http://schemas.microsoft.com/office/drawing/2014/main" id="{AACD8744-4992-46AA-BD21-1AD140C907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2" y="2995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685" name="AutoShape 77">
              <a:extLst>
                <a:ext uri="{FF2B5EF4-FFF2-40B4-BE49-F238E27FC236}">
                  <a16:creationId xmlns:a16="http://schemas.microsoft.com/office/drawing/2014/main" id="{09F0468A-A7D0-40D4-BBD0-B1F4017B20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2" y="1243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6686" name="Rectangle 78">
            <a:extLst>
              <a:ext uri="{FF2B5EF4-FFF2-40B4-BE49-F238E27FC236}">
                <a16:creationId xmlns:a16="http://schemas.microsoft.com/office/drawing/2014/main" id="{9FC3544E-A699-4BEA-A13F-2D200EEEC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22588" y="2587625"/>
            <a:ext cx="4413251" cy="630238"/>
          </a:xfrm>
          <a:prstGeom prst="rect">
            <a:avLst/>
          </a:prstGeom>
          <a:solidFill>
            <a:srgbClr val="C9010B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87" name="Text Box 79">
            <a:extLst>
              <a:ext uri="{FF2B5EF4-FFF2-40B4-BE49-F238E27FC236}">
                <a16:creationId xmlns:a16="http://schemas.microsoft.com/office/drawing/2014/main" id="{091F1924-26B2-4CC9-86C4-A91F5F20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49213"/>
            <a:ext cx="4686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Vacuum-Assisted Recovery Systems</a:t>
            </a:r>
          </a:p>
        </p:txBody>
      </p:sp>
      <p:sp>
        <p:nvSpPr>
          <p:cNvPr id="196688" name="Freeform 80">
            <a:extLst>
              <a:ext uri="{FF2B5EF4-FFF2-40B4-BE49-F238E27FC236}">
                <a16:creationId xmlns:a16="http://schemas.microsoft.com/office/drawing/2014/main" id="{7DCBCEB4-3F64-42D3-80A5-B32BF54FFD90}"/>
              </a:ext>
            </a:extLst>
          </p:cNvPr>
          <p:cNvSpPr>
            <a:spLocks/>
          </p:cNvSpPr>
          <p:nvPr/>
        </p:nvSpPr>
        <p:spPr bwMode="auto">
          <a:xfrm>
            <a:off x="1314450" y="2006600"/>
            <a:ext cx="485775" cy="498475"/>
          </a:xfrm>
          <a:custGeom>
            <a:avLst/>
            <a:gdLst>
              <a:gd name="T0" fmla="*/ 447675 w 306"/>
              <a:gd name="T1" fmla="*/ 184150 h 314"/>
              <a:gd name="T2" fmla="*/ 333375 w 306"/>
              <a:gd name="T3" fmla="*/ 50800 h 314"/>
              <a:gd name="T4" fmla="*/ 38100 w 306"/>
              <a:gd name="T5" fmla="*/ 41275 h 314"/>
              <a:gd name="T6" fmla="*/ 0 w 306"/>
              <a:gd name="T7" fmla="*/ 98425 h 314"/>
              <a:gd name="T8" fmla="*/ 428625 w 306"/>
              <a:gd name="T9" fmla="*/ 498475 h 314"/>
              <a:gd name="T10" fmla="*/ 485775 w 306"/>
              <a:gd name="T11" fmla="*/ 441325 h 314"/>
              <a:gd name="T12" fmla="*/ 447675 w 306"/>
              <a:gd name="T13" fmla="*/ 18415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" h="314">
                <a:moveTo>
                  <a:pt x="282" y="116"/>
                </a:moveTo>
                <a:cubicBezTo>
                  <a:pt x="258" y="88"/>
                  <a:pt x="222" y="0"/>
                  <a:pt x="210" y="32"/>
                </a:cubicBezTo>
                <a:lnTo>
                  <a:pt x="24" y="26"/>
                </a:lnTo>
                <a:lnTo>
                  <a:pt x="0" y="62"/>
                </a:lnTo>
                <a:lnTo>
                  <a:pt x="270" y="314"/>
                </a:lnTo>
                <a:lnTo>
                  <a:pt x="306" y="278"/>
                </a:lnTo>
                <a:cubicBezTo>
                  <a:pt x="298" y="224"/>
                  <a:pt x="282" y="116"/>
                  <a:pt x="282" y="116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946" name="Group 81">
            <a:extLst>
              <a:ext uri="{FF2B5EF4-FFF2-40B4-BE49-F238E27FC236}">
                <a16:creationId xmlns:a16="http://schemas.microsoft.com/office/drawing/2014/main" id="{917E560D-C73D-4908-A33C-27E7B37D233C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604838"/>
            <a:ext cx="377825" cy="333375"/>
            <a:chOff x="3547" y="381"/>
            <a:chExt cx="238" cy="210"/>
          </a:xfrm>
        </p:grpSpPr>
        <p:sp>
          <p:nvSpPr>
            <p:cNvPr id="196690" name="Freeform 82">
              <a:extLst>
                <a:ext uri="{FF2B5EF4-FFF2-40B4-BE49-F238E27FC236}">
                  <a16:creationId xmlns:a16="http://schemas.microsoft.com/office/drawing/2014/main" id="{5067F771-49FA-4CEB-BBFC-BFC8E940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419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691" name="Freeform 83">
              <a:extLst>
                <a:ext uri="{FF2B5EF4-FFF2-40B4-BE49-F238E27FC236}">
                  <a16:creationId xmlns:a16="http://schemas.microsoft.com/office/drawing/2014/main" id="{57D651C3-E25D-417F-AD50-C0DFFE83386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7" y="381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6692" name="AutoShape 84">
            <a:extLst>
              <a:ext uri="{FF2B5EF4-FFF2-40B4-BE49-F238E27FC236}">
                <a16:creationId xmlns:a16="http://schemas.microsoft.com/office/drawing/2014/main" id="{802AFFCB-7562-48CD-99B1-DE507238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2381250"/>
            <a:ext cx="333375" cy="214313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93" name="AutoShape 85">
            <a:extLst>
              <a:ext uri="{FF2B5EF4-FFF2-40B4-BE49-F238E27FC236}">
                <a16:creationId xmlns:a16="http://schemas.microsoft.com/office/drawing/2014/main" id="{7ABEC165-228A-4BBD-81B8-D604E90720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55306" y="2693195"/>
            <a:ext cx="333375" cy="214312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94" name="AutoShape 86">
            <a:extLst>
              <a:ext uri="{FF2B5EF4-FFF2-40B4-BE49-F238E27FC236}">
                <a16:creationId xmlns:a16="http://schemas.microsoft.com/office/drawing/2014/main" id="{9A43DDE7-EDF5-411E-8E47-8A6BB4E3F7D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56894" y="3282156"/>
            <a:ext cx="333375" cy="214313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95" name="AutoShape 87">
            <a:extLst>
              <a:ext uri="{FF2B5EF4-FFF2-40B4-BE49-F238E27FC236}">
                <a16:creationId xmlns:a16="http://schemas.microsoft.com/office/drawing/2014/main" id="{EAD3FBA7-2916-4AAB-B4C8-636D0C9CD8C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64831" y="3902870"/>
            <a:ext cx="333375" cy="214312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96" name="AutoShape 88">
            <a:extLst>
              <a:ext uri="{FF2B5EF4-FFF2-40B4-BE49-F238E27FC236}">
                <a16:creationId xmlns:a16="http://schemas.microsoft.com/office/drawing/2014/main" id="{6D441F1B-B6A2-4D55-9CD8-A65D1AE628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53719" y="4485481"/>
            <a:ext cx="333375" cy="214313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97" name="AutoShape 89">
            <a:extLst>
              <a:ext uri="{FF2B5EF4-FFF2-40B4-BE49-F238E27FC236}">
                <a16:creationId xmlns:a16="http://schemas.microsoft.com/office/drawing/2014/main" id="{6766B826-9ECB-4C27-924D-DE1DF1B9385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61656" y="5074445"/>
            <a:ext cx="333375" cy="214312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98" name="AutoShape 90">
            <a:extLst>
              <a:ext uri="{FF2B5EF4-FFF2-40B4-BE49-F238E27FC236}">
                <a16:creationId xmlns:a16="http://schemas.microsoft.com/office/drawing/2014/main" id="{C1CCF591-B9D5-41F2-B624-8EB5D466C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0" y="1752600"/>
            <a:ext cx="333375" cy="214313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699" name="AutoShape 91">
            <a:extLst>
              <a:ext uri="{FF2B5EF4-FFF2-40B4-BE49-F238E27FC236}">
                <a16:creationId xmlns:a16="http://schemas.microsoft.com/office/drawing/2014/main" id="{33171644-4D66-481B-8641-DF9C91C6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1771650"/>
            <a:ext cx="333375" cy="214313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700" name="AutoShape 92">
            <a:extLst>
              <a:ext uri="{FF2B5EF4-FFF2-40B4-BE49-F238E27FC236}">
                <a16:creationId xmlns:a16="http://schemas.microsoft.com/office/drawing/2014/main" id="{8F26E152-AD91-480C-8892-9F34710ED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1828800"/>
            <a:ext cx="333375" cy="214313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701" name="AutoShape 93">
            <a:extLst>
              <a:ext uri="{FF2B5EF4-FFF2-40B4-BE49-F238E27FC236}">
                <a16:creationId xmlns:a16="http://schemas.microsoft.com/office/drawing/2014/main" id="{8D6192C8-7CD9-4D49-A81B-3FDD2ABDC213}"/>
              </a:ext>
            </a:extLst>
          </p:cNvPr>
          <p:cNvSpPr>
            <a:spLocks noChangeArrowheads="1"/>
          </p:cNvSpPr>
          <p:nvPr/>
        </p:nvSpPr>
        <p:spPr bwMode="auto">
          <a:xfrm rot="2051942">
            <a:off x="3651250" y="2057400"/>
            <a:ext cx="333375" cy="214313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702" name="AutoShape 94">
            <a:extLst>
              <a:ext uri="{FF2B5EF4-FFF2-40B4-BE49-F238E27FC236}">
                <a16:creationId xmlns:a16="http://schemas.microsoft.com/office/drawing/2014/main" id="{BABC0011-1944-4140-A76E-035956723FEB}"/>
              </a:ext>
            </a:extLst>
          </p:cNvPr>
          <p:cNvSpPr>
            <a:spLocks noChangeArrowheads="1"/>
          </p:cNvSpPr>
          <p:nvPr/>
        </p:nvSpPr>
        <p:spPr bwMode="auto">
          <a:xfrm rot="18061290" flipH="1">
            <a:off x="1516856" y="1715295"/>
            <a:ext cx="333375" cy="214312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703" name="Freeform 95">
            <a:extLst>
              <a:ext uri="{FF2B5EF4-FFF2-40B4-BE49-F238E27FC236}">
                <a16:creationId xmlns:a16="http://schemas.microsoft.com/office/drawing/2014/main" id="{9E886DCE-C11E-4816-9850-DEDD65E9D9ED}"/>
              </a:ext>
            </a:extLst>
          </p:cNvPr>
          <p:cNvSpPr>
            <a:spLocks/>
          </p:cNvSpPr>
          <p:nvPr/>
        </p:nvSpPr>
        <p:spPr bwMode="auto">
          <a:xfrm>
            <a:off x="3971925" y="2613025"/>
            <a:ext cx="423863" cy="2755900"/>
          </a:xfrm>
          <a:custGeom>
            <a:avLst/>
            <a:gdLst>
              <a:gd name="T0" fmla="*/ 0 w 192"/>
              <a:gd name="T1" fmla="*/ 114829 h 1152"/>
              <a:gd name="T2" fmla="*/ 317897 w 192"/>
              <a:gd name="T3" fmla="*/ 114829 h 1152"/>
              <a:gd name="T4" fmla="*/ 317897 w 192"/>
              <a:gd name="T5" fmla="*/ 2755900 h 1152"/>
              <a:gd name="T6" fmla="*/ 423863 w 192"/>
              <a:gd name="T7" fmla="*/ 2755900 h 1152"/>
              <a:gd name="T8" fmla="*/ 423863 w 192"/>
              <a:gd name="T9" fmla="*/ 0 h 1152"/>
              <a:gd name="T10" fmla="*/ 0 w 192"/>
              <a:gd name="T11" fmla="*/ 0 h 1152"/>
              <a:gd name="T12" fmla="*/ 0 w 192"/>
              <a:gd name="T13" fmla="*/ 114829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704" name="AutoShape 96">
            <a:extLst>
              <a:ext uri="{FF2B5EF4-FFF2-40B4-BE49-F238E27FC236}">
                <a16:creationId xmlns:a16="http://schemas.microsoft.com/office/drawing/2014/main" id="{10FA4EC8-EAA8-4521-BF4C-95C162D8B9CD}"/>
              </a:ext>
            </a:extLst>
          </p:cNvPr>
          <p:cNvSpPr>
            <a:spLocks noChangeArrowheads="1"/>
          </p:cNvSpPr>
          <p:nvPr/>
        </p:nvSpPr>
        <p:spPr bwMode="auto">
          <a:xfrm rot="18061290" flipH="1">
            <a:off x="1745456" y="1277145"/>
            <a:ext cx="333375" cy="214312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705" name="AutoShape 97">
            <a:extLst>
              <a:ext uri="{FF2B5EF4-FFF2-40B4-BE49-F238E27FC236}">
                <a16:creationId xmlns:a16="http://schemas.microsoft.com/office/drawing/2014/main" id="{E20948D2-C76F-4413-8A58-F41ED72E9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2324100"/>
            <a:ext cx="333375" cy="214313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706" name="AutoShape 98">
            <a:extLst>
              <a:ext uri="{FF2B5EF4-FFF2-40B4-BE49-F238E27FC236}">
                <a16:creationId xmlns:a16="http://schemas.microsoft.com/office/drawing/2014/main" id="{A1BA6118-07FA-4F33-B4C7-653FFFB4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2305050"/>
            <a:ext cx="333375" cy="214313"/>
          </a:xfrm>
          <a:prstGeom prst="rightArrow">
            <a:avLst>
              <a:gd name="adj1" fmla="val 49630"/>
              <a:gd name="adj2" fmla="val 59262"/>
            </a:avLst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38962" name="Group 99">
            <a:extLst>
              <a:ext uri="{FF2B5EF4-FFF2-40B4-BE49-F238E27FC236}">
                <a16:creationId xmlns:a16="http://schemas.microsoft.com/office/drawing/2014/main" id="{84A952F6-387A-4766-A6BB-5ED927CCD1ED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94013"/>
            <a:ext cx="422275" cy="371475"/>
            <a:chOff x="4099" y="3072"/>
            <a:chExt cx="168" cy="166"/>
          </a:xfrm>
        </p:grpSpPr>
        <p:sp>
          <p:nvSpPr>
            <p:cNvPr id="196708" name="Oval 100">
              <a:extLst>
                <a:ext uri="{FF2B5EF4-FFF2-40B4-BE49-F238E27FC236}">
                  <a16:creationId xmlns:a16="http://schemas.microsoft.com/office/drawing/2014/main" id="{49B3FBE7-5145-4C0F-A212-0C6C993DF36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709" name="AutoShape 101">
              <a:extLst>
                <a:ext uri="{FF2B5EF4-FFF2-40B4-BE49-F238E27FC236}">
                  <a16:creationId xmlns:a16="http://schemas.microsoft.com/office/drawing/2014/main" id="{CFAF80B2-22B3-4E0C-A8C2-11367D5E09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8963" name="Group 102">
            <a:extLst>
              <a:ext uri="{FF2B5EF4-FFF2-40B4-BE49-F238E27FC236}">
                <a16:creationId xmlns:a16="http://schemas.microsoft.com/office/drawing/2014/main" id="{417ED002-A4C1-4B01-A64E-3FF07021EED5}"/>
              </a:ext>
            </a:extLst>
          </p:cNvPr>
          <p:cNvGrpSpPr>
            <a:grpSpLocks/>
          </p:cNvGrpSpPr>
          <p:nvPr/>
        </p:nvGrpSpPr>
        <p:grpSpPr bwMode="auto">
          <a:xfrm>
            <a:off x="1025525" y="1912938"/>
            <a:ext cx="2979738" cy="4841875"/>
            <a:chOff x="640" y="1205"/>
            <a:chExt cx="1877" cy="3050"/>
          </a:xfrm>
        </p:grpSpPr>
        <p:grpSp>
          <p:nvGrpSpPr>
            <p:cNvPr id="38970" name="Group 103">
              <a:extLst>
                <a:ext uri="{FF2B5EF4-FFF2-40B4-BE49-F238E27FC236}">
                  <a16:creationId xmlns:a16="http://schemas.microsoft.com/office/drawing/2014/main" id="{01065218-E44B-4EDF-9CA7-AEA4F3CB3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1205"/>
              <a:ext cx="1877" cy="3050"/>
              <a:chOff x="514" y="1205"/>
              <a:chExt cx="1877" cy="3050"/>
            </a:xfrm>
          </p:grpSpPr>
          <p:grpSp>
            <p:nvGrpSpPr>
              <p:cNvPr id="38980" name="Group 104">
                <a:extLst>
                  <a:ext uri="{FF2B5EF4-FFF2-40B4-BE49-F238E27FC236}">
                    <a16:creationId xmlns:a16="http://schemas.microsoft.com/office/drawing/2014/main" id="{8AF4FDC8-413B-4669-A5FB-2DDE79ACDC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10" y="618"/>
                <a:ext cx="494" cy="1668"/>
                <a:chOff x="2094" y="1762"/>
                <a:chExt cx="198" cy="820"/>
              </a:xfrm>
            </p:grpSpPr>
            <p:grpSp>
              <p:nvGrpSpPr>
                <p:cNvPr id="38983" name="Group 105">
                  <a:extLst>
                    <a:ext uri="{FF2B5EF4-FFF2-40B4-BE49-F238E27FC236}">
                      <a16:creationId xmlns:a16="http://schemas.microsoft.com/office/drawing/2014/main" id="{5D9AFD70-03DD-4DE7-8C0F-60094F2299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196714" name="Freeform 106">
                    <a:extLst>
                      <a:ext uri="{FF2B5EF4-FFF2-40B4-BE49-F238E27FC236}">
                        <a16:creationId xmlns:a16="http://schemas.microsoft.com/office/drawing/2014/main" id="{D1962808-0959-4A38-B962-D5DA51A0A6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9010B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38986" name="Group 107">
                    <a:extLst>
                      <a:ext uri="{FF2B5EF4-FFF2-40B4-BE49-F238E27FC236}">
                        <a16:creationId xmlns:a16="http://schemas.microsoft.com/office/drawing/2014/main" id="{1704F1F2-6A95-48D6-A2CA-B3ECAD3014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196716" name="Line 108">
                      <a:extLst>
                        <a:ext uri="{FF2B5EF4-FFF2-40B4-BE49-F238E27FC236}">
                          <a16:creationId xmlns:a16="http://schemas.microsoft.com/office/drawing/2014/main" id="{56C70231-D304-4C0A-8037-8CA6A1C51D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3" y="1795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6717" name="Line 109">
                      <a:extLst>
                        <a:ext uri="{FF2B5EF4-FFF2-40B4-BE49-F238E27FC236}">
                          <a16:creationId xmlns:a16="http://schemas.microsoft.com/office/drawing/2014/main" id="{4B1591B8-8F39-4FD7-BCB1-6C651AC4C0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9" y="1803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6718" name="Line 110">
                      <a:extLst>
                        <a:ext uri="{FF2B5EF4-FFF2-40B4-BE49-F238E27FC236}">
                          <a16:creationId xmlns:a16="http://schemas.microsoft.com/office/drawing/2014/main" id="{FF2528AD-5C99-4013-B9F2-59AC80765C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5" y="1811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6719" name="Line 111">
                      <a:extLst>
                        <a:ext uri="{FF2B5EF4-FFF2-40B4-BE49-F238E27FC236}">
                          <a16:creationId xmlns:a16="http://schemas.microsoft.com/office/drawing/2014/main" id="{1B4411BA-63E0-4988-8AB9-347CC8069F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3" y="1821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6720" name="Line 112">
                      <a:extLst>
                        <a:ext uri="{FF2B5EF4-FFF2-40B4-BE49-F238E27FC236}">
                          <a16:creationId xmlns:a16="http://schemas.microsoft.com/office/drawing/2014/main" id="{C8BB0E70-9608-4554-AF5D-204CDB90D8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9" y="1829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6721" name="Line 113">
                      <a:extLst>
                        <a:ext uri="{FF2B5EF4-FFF2-40B4-BE49-F238E27FC236}">
                          <a16:creationId xmlns:a16="http://schemas.microsoft.com/office/drawing/2014/main" id="{AA9927CD-E5F4-45D5-BE7A-DDCAB3A24B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7" y="1839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6722" name="Line 114">
                      <a:extLst>
                        <a:ext uri="{FF2B5EF4-FFF2-40B4-BE49-F238E27FC236}">
                          <a16:creationId xmlns:a16="http://schemas.microsoft.com/office/drawing/2014/main" id="{746452BC-C318-476C-B680-892E83A132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7" y="1848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96723" name="Freeform 115">
                  <a:extLst>
                    <a:ext uri="{FF2B5EF4-FFF2-40B4-BE49-F238E27FC236}">
                      <a16:creationId xmlns:a16="http://schemas.microsoft.com/office/drawing/2014/main" id="{69ECBE69-699E-4FFB-BB15-423C6A82B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C9010B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6724" name="Freeform 116">
                <a:extLst>
                  <a:ext uri="{FF2B5EF4-FFF2-40B4-BE49-F238E27FC236}">
                    <a16:creationId xmlns:a16="http://schemas.microsoft.com/office/drawing/2014/main" id="{AA734208-A8C3-42F0-A8E2-B2D13267C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486"/>
                <a:ext cx="273" cy="532"/>
              </a:xfrm>
              <a:custGeom>
                <a:avLst/>
                <a:gdLst>
                  <a:gd name="T0" fmla="*/ 273 w 368"/>
                  <a:gd name="T1" fmla="*/ 55 h 532"/>
                  <a:gd name="T2" fmla="*/ 223 w 368"/>
                  <a:gd name="T3" fmla="*/ 232 h 532"/>
                  <a:gd name="T4" fmla="*/ 203 w 368"/>
                  <a:gd name="T5" fmla="*/ 355 h 532"/>
                  <a:gd name="T6" fmla="*/ 203 w 368"/>
                  <a:gd name="T7" fmla="*/ 518 h 532"/>
                  <a:gd name="T8" fmla="*/ 0 w 368"/>
                  <a:gd name="T9" fmla="*/ 532 h 532"/>
                  <a:gd name="T10" fmla="*/ 102 w 368"/>
                  <a:gd name="T11" fmla="*/ 232 h 532"/>
                  <a:gd name="T12" fmla="*/ 172 w 368"/>
                  <a:gd name="T13" fmla="*/ 96 h 532"/>
                  <a:gd name="T14" fmla="*/ 233 w 368"/>
                  <a:gd name="T15" fmla="*/ 0 h 532"/>
                  <a:gd name="T16" fmla="*/ 273 w 368"/>
                  <a:gd name="T17" fmla="*/ 55 h 5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8" h="532">
                    <a:moveTo>
                      <a:pt x="368" y="55"/>
                    </a:moveTo>
                    <a:lnTo>
                      <a:pt x="300" y="232"/>
                    </a:lnTo>
                    <a:lnTo>
                      <a:pt x="273" y="355"/>
                    </a:lnTo>
                    <a:lnTo>
                      <a:pt x="273" y="518"/>
                    </a:lnTo>
                    <a:lnTo>
                      <a:pt x="0" y="532"/>
                    </a:lnTo>
                    <a:lnTo>
                      <a:pt x="137" y="232"/>
                    </a:lnTo>
                    <a:lnTo>
                      <a:pt x="232" y="96"/>
                    </a:lnTo>
                    <a:lnTo>
                      <a:pt x="314" y="0"/>
                    </a:lnTo>
                    <a:lnTo>
                      <a:pt x="368" y="55"/>
                    </a:lnTo>
                    <a:close/>
                  </a:path>
                </a:pathLst>
              </a:custGeom>
              <a:solidFill>
                <a:srgbClr val="C9010B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6725" name="Rectangle 117">
                <a:extLst>
                  <a:ext uri="{FF2B5EF4-FFF2-40B4-BE49-F238E27FC236}">
                    <a16:creationId xmlns:a16="http://schemas.microsoft.com/office/drawing/2014/main" id="{09BF7945-3CD6-4E85-8928-516A261D2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00" y="1678"/>
                <a:ext cx="80" cy="2577"/>
              </a:xfrm>
              <a:prstGeom prst="rect">
                <a:avLst/>
              </a:prstGeom>
              <a:solidFill>
                <a:srgbClr val="C9010B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6726" name="AutoShape 118">
              <a:extLst>
                <a:ext uri="{FF2B5EF4-FFF2-40B4-BE49-F238E27FC236}">
                  <a16:creationId xmlns:a16="http://schemas.microsoft.com/office/drawing/2014/main" id="{CF72389E-23BF-4DD8-BB41-EE0271713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38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727" name="AutoShape 119">
              <a:extLst>
                <a:ext uri="{FF2B5EF4-FFF2-40B4-BE49-F238E27FC236}">
                  <a16:creationId xmlns:a16="http://schemas.microsoft.com/office/drawing/2014/main" id="{318CD7B4-C049-4510-A3CB-2103F5944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3317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728" name="AutoShape 120">
              <a:extLst>
                <a:ext uri="{FF2B5EF4-FFF2-40B4-BE49-F238E27FC236}">
                  <a16:creationId xmlns:a16="http://schemas.microsoft.com/office/drawing/2014/main" id="{E3534BEC-5CED-4B0B-81AC-67511E30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799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729" name="AutoShape 121">
              <a:extLst>
                <a:ext uri="{FF2B5EF4-FFF2-40B4-BE49-F238E27FC236}">
                  <a16:creationId xmlns:a16="http://schemas.microsoft.com/office/drawing/2014/main" id="{76E7425B-D174-4CB2-BB07-FC6C9A4B8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28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730" name="AutoShape 122">
              <a:extLst>
                <a:ext uri="{FF2B5EF4-FFF2-40B4-BE49-F238E27FC236}">
                  <a16:creationId xmlns:a16="http://schemas.microsoft.com/office/drawing/2014/main" id="{ECA44B59-B76B-45A2-95E0-4489138D5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763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731" name="AutoShape 123">
              <a:extLst>
                <a:ext uri="{FF2B5EF4-FFF2-40B4-BE49-F238E27FC236}">
                  <a16:creationId xmlns:a16="http://schemas.microsoft.com/office/drawing/2014/main" id="{A8F53720-A528-4B91-A9F4-8630E731AF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43706">
              <a:off x="2136" y="137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732" name="AutoShape 124">
              <a:extLst>
                <a:ext uri="{FF2B5EF4-FFF2-40B4-BE49-F238E27FC236}">
                  <a16:creationId xmlns:a16="http://schemas.microsoft.com/office/drawing/2014/main" id="{D6A868D6-042C-4F6C-AA2C-CEBF285763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781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733" name="AutoShape 125">
              <a:extLst>
                <a:ext uri="{FF2B5EF4-FFF2-40B4-BE49-F238E27FC236}">
                  <a16:creationId xmlns:a16="http://schemas.microsoft.com/office/drawing/2014/main" id="{ACB77A01-038D-43F9-84AD-44E3223FFA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248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6734" name="AutoShape 126">
              <a:extLst>
                <a:ext uri="{FF2B5EF4-FFF2-40B4-BE49-F238E27FC236}">
                  <a16:creationId xmlns:a16="http://schemas.microsoft.com/office/drawing/2014/main" id="{302708C5-6CFF-4703-B6BE-F12B67EADB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788463">
              <a:off x="921" y="1396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8964" name="Group 127">
            <a:extLst>
              <a:ext uri="{FF2B5EF4-FFF2-40B4-BE49-F238E27FC236}">
                <a16:creationId xmlns:a16="http://schemas.microsoft.com/office/drawing/2014/main" id="{6BF9A762-6110-4AF4-AD96-71916911D829}"/>
              </a:ext>
            </a:extLst>
          </p:cNvPr>
          <p:cNvGrpSpPr>
            <a:grpSpLocks/>
          </p:cNvGrpSpPr>
          <p:nvPr/>
        </p:nvGrpSpPr>
        <p:grpSpPr bwMode="auto">
          <a:xfrm>
            <a:off x="5675313" y="412750"/>
            <a:ext cx="757237" cy="523875"/>
            <a:chOff x="847" y="765"/>
            <a:chExt cx="373" cy="634"/>
          </a:xfrm>
        </p:grpSpPr>
        <p:sp>
          <p:nvSpPr>
            <p:cNvPr id="196736" name="Freeform 128">
              <a:extLst>
                <a:ext uri="{FF2B5EF4-FFF2-40B4-BE49-F238E27FC236}">
                  <a16:creationId xmlns:a16="http://schemas.microsoft.com/office/drawing/2014/main" id="{5DF0D29D-BDDF-4102-9355-49CB58F28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765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737" name="Freeform 129">
              <a:extLst>
                <a:ext uri="{FF2B5EF4-FFF2-40B4-BE49-F238E27FC236}">
                  <a16:creationId xmlns:a16="http://schemas.microsoft.com/office/drawing/2014/main" id="{597B6F1F-ECF1-4D29-8292-ACAD9D3ED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861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738" name="Freeform 130">
              <a:extLst>
                <a:ext uri="{FF2B5EF4-FFF2-40B4-BE49-F238E27FC236}">
                  <a16:creationId xmlns:a16="http://schemas.microsoft.com/office/drawing/2014/main" id="{AF07288C-53BA-4828-8F14-7A031836E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817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6739" name="AutoShape 131">
            <a:extLst>
              <a:ext uri="{FF2B5EF4-FFF2-40B4-BE49-F238E27FC236}">
                <a16:creationId xmlns:a16="http://schemas.microsoft.com/office/drawing/2014/main" id="{E0B6BB17-5884-4794-BB8B-3C3A4328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03550" y="3173413"/>
            <a:ext cx="4683125" cy="581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5882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6740" name="Rectangle 132">
            <a:extLst>
              <a:ext uri="{FF2B5EF4-FFF2-40B4-BE49-F238E27FC236}">
                <a16:creationId xmlns:a16="http://schemas.microsoft.com/office/drawing/2014/main" id="{92538F25-C8A0-444C-B79E-2F004A7B6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>
            <a:extLst>
              <a:ext uri="{FF2B5EF4-FFF2-40B4-BE49-F238E27FC236}">
                <a16:creationId xmlns:a16="http://schemas.microsoft.com/office/drawing/2014/main" id="{AEF39F6B-1053-4650-9061-D1055601B4AA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570038"/>
            <a:ext cx="2416175" cy="2468562"/>
            <a:chOff x="3696" y="989"/>
            <a:chExt cx="1522" cy="1555"/>
          </a:xfrm>
        </p:grpSpPr>
        <p:sp>
          <p:nvSpPr>
            <p:cNvPr id="197635" name="Freeform 3">
              <a:extLst>
                <a:ext uri="{FF2B5EF4-FFF2-40B4-BE49-F238E27FC236}">
                  <a16:creationId xmlns:a16="http://schemas.microsoft.com/office/drawing/2014/main" id="{DADF6328-8E60-4A40-8DCC-A2E49E383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208"/>
              <a:ext cx="912" cy="336"/>
            </a:xfrm>
            <a:custGeom>
              <a:avLst/>
              <a:gdLst>
                <a:gd name="T0" fmla="*/ 864 w 912"/>
                <a:gd name="T1" fmla="*/ 0 h 336"/>
                <a:gd name="T2" fmla="*/ 912 w 912"/>
                <a:gd name="T3" fmla="*/ 0 h 336"/>
                <a:gd name="T4" fmla="*/ 912 w 912"/>
                <a:gd name="T5" fmla="*/ 336 h 336"/>
                <a:gd name="T6" fmla="*/ 0 w 912"/>
                <a:gd name="T7" fmla="*/ 336 h 336"/>
                <a:gd name="T8" fmla="*/ 0 w 912"/>
                <a:gd name="T9" fmla="*/ 288 h 336"/>
                <a:gd name="T10" fmla="*/ 864 w 912"/>
                <a:gd name="T11" fmla="*/ 288 h 336"/>
                <a:gd name="T12" fmla="*/ 864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636" name="Oval 4">
              <a:extLst>
                <a:ext uri="{FF2B5EF4-FFF2-40B4-BE49-F238E27FC236}">
                  <a16:creationId xmlns:a16="http://schemas.microsoft.com/office/drawing/2014/main" id="{005FD809-5A85-4974-BD09-DB6874CB1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1308"/>
              <a:ext cx="912" cy="91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7637" name="Oval 5">
              <a:extLst>
                <a:ext uri="{FF2B5EF4-FFF2-40B4-BE49-F238E27FC236}">
                  <a16:creationId xmlns:a16="http://schemas.microsoft.com/office/drawing/2014/main" id="{71387C40-0673-4050-AD30-AB77508C4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368"/>
              <a:ext cx="804" cy="804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7638" name="Freeform 6">
              <a:extLst>
                <a:ext uri="{FF2B5EF4-FFF2-40B4-BE49-F238E27FC236}">
                  <a16:creationId xmlns:a16="http://schemas.microsoft.com/office/drawing/2014/main" id="{9960890B-8400-49B1-B3D9-F491C847B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1637"/>
              <a:ext cx="396" cy="202"/>
            </a:xfrm>
            <a:custGeom>
              <a:avLst/>
              <a:gdLst>
                <a:gd name="T0" fmla="*/ 396 w 396"/>
                <a:gd name="T1" fmla="*/ 0 h 202"/>
                <a:gd name="T2" fmla="*/ 0 w 396"/>
                <a:gd name="T3" fmla="*/ 85 h 202"/>
                <a:gd name="T4" fmla="*/ 36 w 396"/>
                <a:gd name="T5" fmla="*/ 199 h 202"/>
                <a:gd name="T6" fmla="*/ 39 w 396"/>
                <a:gd name="T7" fmla="*/ 202 h 202"/>
                <a:gd name="T8" fmla="*/ 396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639" name="Oval 7">
              <a:extLst>
                <a:ext uri="{FF2B5EF4-FFF2-40B4-BE49-F238E27FC236}">
                  <a16:creationId xmlns:a16="http://schemas.microsoft.com/office/drawing/2014/main" id="{08C0A874-5FF2-437F-BD0D-541F0F205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716"/>
              <a:ext cx="120" cy="12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7640" name="Text Box 8">
              <a:extLst>
                <a:ext uri="{FF2B5EF4-FFF2-40B4-BE49-F238E27FC236}">
                  <a16:creationId xmlns:a16="http://schemas.microsoft.com/office/drawing/2014/main" id="{4884B069-7414-46F3-9603-13E015E7A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" y="98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97641" name="Text Box 9">
              <a:extLst>
                <a:ext uri="{FF2B5EF4-FFF2-40B4-BE49-F238E27FC236}">
                  <a16:creationId xmlns:a16="http://schemas.microsoft.com/office/drawing/2014/main" id="{BB1D2EF2-CE84-4780-B2C1-F1BE4BFAA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" y="1110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197642" name="Text Box 10">
              <a:extLst>
                <a:ext uri="{FF2B5EF4-FFF2-40B4-BE49-F238E27FC236}">
                  <a16:creationId xmlns:a16="http://schemas.microsoft.com/office/drawing/2014/main" id="{9F419531-CD13-449A-A1BC-EA6325258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4" y="1148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197643" name="Rectangle 11" descr="Brown marble">
            <a:extLst>
              <a:ext uri="{FF2B5EF4-FFF2-40B4-BE49-F238E27FC236}">
                <a16:creationId xmlns:a16="http://schemas.microsoft.com/office/drawing/2014/main" id="{46F41435-A8F2-4C42-91FF-E2B9964AF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0964" name="Group 12">
            <a:extLst>
              <a:ext uri="{FF2B5EF4-FFF2-40B4-BE49-F238E27FC236}">
                <a16:creationId xmlns:a16="http://schemas.microsoft.com/office/drawing/2014/main" id="{FCE38F66-E891-4A61-8BA6-ED0AD37CD19F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197645" name="Rectangle 13">
              <a:extLst>
                <a:ext uri="{FF2B5EF4-FFF2-40B4-BE49-F238E27FC236}">
                  <a16:creationId xmlns:a16="http://schemas.microsoft.com/office/drawing/2014/main" id="{11D784CE-8744-466F-BA0C-4632B10DF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7646" name="Rectangle 14">
              <a:extLst>
                <a:ext uri="{FF2B5EF4-FFF2-40B4-BE49-F238E27FC236}">
                  <a16:creationId xmlns:a16="http://schemas.microsoft.com/office/drawing/2014/main" id="{A2E6455C-03B4-4CB7-A907-92BF831A5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7647" name="Rectangle 15">
              <a:extLst>
                <a:ext uri="{FF2B5EF4-FFF2-40B4-BE49-F238E27FC236}">
                  <a16:creationId xmlns:a16="http://schemas.microsoft.com/office/drawing/2014/main" id="{2995F5C6-216B-40F3-AD5C-896E11E1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965" name="Group 16">
            <a:extLst>
              <a:ext uri="{FF2B5EF4-FFF2-40B4-BE49-F238E27FC236}">
                <a16:creationId xmlns:a16="http://schemas.microsoft.com/office/drawing/2014/main" id="{39E6452C-5C4C-4FFC-8DCC-2FE0EFC28B35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356225"/>
            <a:ext cx="6450012" cy="1530350"/>
            <a:chOff x="1433" y="3464"/>
            <a:chExt cx="4063" cy="964"/>
          </a:xfrm>
        </p:grpSpPr>
        <p:sp>
          <p:nvSpPr>
            <p:cNvPr id="41094" name="AutoShape 17">
              <a:extLst>
                <a:ext uri="{FF2B5EF4-FFF2-40B4-BE49-F238E27FC236}">
                  <a16:creationId xmlns:a16="http://schemas.microsoft.com/office/drawing/2014/main" id="{04F8C970-ADCD-47BC-B13B-F8A492D05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464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7650" name="Freeform 18">
              <a:extLst>
                <a:ext uri="{FF2B5EF4-FFF2-40B4-BE49-F238E27FC236}">
                  <a16:creationId xmlns:a16="http://schemas.microsoft.com/office/drawing/2014/main" id="{03EAB0BC-E052-45C8-A566-8C920873C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3804"/>
              <a:ext cx="4063" cy="624"/>
            </a:xfrm>
            <a:custGeom>
              <a:avLst/>
              <a:gdLst>
                <a:gd name="T0" fmla="*/ 19 w 4063"/>
                <a:gd name="T1" fmla="*/ 0 h 624"/>
                <a:gd name="T2" fmla="*/ 4045 w 4063"/>
                <a:gd name="T3" fmla="*/ 0 h 624"/>
                <a:gd name="T4" fmla="*/ 4043 w 4063"/>
                <a:gd name="T5" fmla="*/ 268 h 624"/>
                <a:gd name="T6" fmla="*/ 3971 w 4063"/>
                <a:gd name="T7" fmla="*/ 416 h 624"/>
                <a:gd name="T8" fmla="*/ 3891 w 4063"/>
                <a:gd name="T9" fmla="*/ 496 h 624"/>
                <a:gd name="T10" fmla="*/ 3759 w 4063"/>
                <a:gd name="T11" fmla="*/ 580 h 624"/>
                <a:gd name="T12" fmla="*/ 3671 w 4063"/>
                <a:gd name="T13" fmla="*/ 599 h 624"/>
                <a:gd name="T14" fmla="*/ 3535 w 4063"/>
                <a:gd name="T15" fmla="*/ 607 h 624"/>
                <a:gd name="T16" fmla="*/ 383 w 4063"/>
                <a:gd name="T17" fmla="*/ 604 h 624"/>
                <a:gd name="T18" fmla="*/ 199 w 4063"/>
                <a:gd name="T19" fmla="*/ 512 h 624"/>
                <a:gd name="T20" fmla="*/ 80 w 4063"/>
                <a:gd name="T21" fmla="*/ 384 h 624"/>
                <a:gd name="T22" fmla="*/ 23 w 4063"/>
                <a:gd name="T23" fmla="*/ 280 h 624"/>
                <a:gd name="T24" fmla="*/ 1 w 4063"/>
                <a:gd name="T25" fmla="*/ 132 h 624"/>
                <a:gd name="T26" fmla="*/ 19 w 4063"/>
                <a:gd name="T27" fmla="*/ 0 h 6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63" h="624">
                  <a:moveTo>
                    <a:pt x="19" y="0"/>
                  </a:moveTo>
                  <a:lnTo>
                    <a:pt x="4045" y="0"/>
                  </a:lnTo>
                  <a:cubicBezTo>
                    <a:pt x="4039" y="96"/>
                    <a:pt x="4063" y="192"/>
                    <a:pt x="4043" y="268"/>
                  </a:cubicBezTo>
                  <a:cubicBezTo>
                    <a:pt x="4043" y="271"/>
                    <a:pt x="4007" y="376"/>
                    <a:pt x="3971" y="416"/>
                  </a:cubicBezTo>
                  <a:cubicBezTo>
                    <a:pt x="3935" y="464"/>
                    <a:pt x="3919" y="479"/>
                    <a:pt x="3891" y="496"/>
                  </a:cubicBezTo>
                  <a:cubicBezTo>
                    <a:pt x="3836" y="558"/>
                    <a:pt x="3822" y="556"/>
                    <a:pt x="3759" y="580"/>
                  </a:cubicBezTo>
                  <a:cubicBezTo>
                    <a:pt x="3731" y="596"/>
                    <a:pt x="3695" y="598"/>
                    <a:pt x="3671" y="599"/>
                  </a:cubicBezTo>
                  <a:cubicBezTo>
                    <a:pt x="3647" y="600"/>
                    <a:pt x="3560" y="607"/>
                    <a:pt x="3535" y="607"/>
                  </a:cubicBezTo>
                  <a:cubicBezTo>
                    <a:pt x="1481" y="598"/>
                    <a:pt x="583" y="624"/>
                    <a:pt x="383" y="604"/>
                  </a:cubicBezTo>
                  <a:cubicBezTo>
                    <a:pt x="342" y="583"/>
                    <a:pt x="299" y="588"/>
                    <a:pt x="199" y="512"/>
                  </a:cubicBezTo>
                  <a:cubicBezTo>
                    <a:pt x="151" y="480"/>
                    <a:pt x="92" y="400"/>
                    <a:pt x="80" y="384"/>
                  </a:cubicBezTo>
                  <a:cubicBezTo>
                    <a:pt x="44" y="322"/>
                    <a:pt x="52" y="349"/>
                    <a:pt x="23" y="280"/>
                  </a:cubicBezTo>
                  <a:cubicBezTo>
                    <a:pt x="14" y="251"/>
                    <a:pt x="3" y="179"/>
                    <a:pt x="1" y="132"/>
                  </a:cubicBezTo>
                  <a:cubicBezTo>
                    <a:pt x="0" y="8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7651" name="Rectangle 19">
            <a:extLst>
              <a:ext uri="{FF2B5EF4-FFF2-40B4-BE49-F238E27FC236}">
                <a16:creationId xmlns:a16="http://schemas.microsoft.com/office/drawing/2014/main" id="{D8CC5537-84AB-4B5A-8EBC-68E843DFAF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503238"/>
            <a:ext cx="1470025" cy="374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7652" name="Rectangle 20">
            <a:extLst>
              <a:ext uri="{FF2B5EF4-FFF2-40B4-BE49-F238E27FC236}">
                <a16:creationId xmlns:a16="http://schemas.microsoft.com/office/drawing/2014/main" id="{1BEFB4DB-3754-4326-AD5A-511419F55F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88975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0968" name="Group 21">
            <a:extLst>
              <a:ext uri="{FF2B5EF4-FFF2-40B4-BE49-F238E27FC236}">
                <a16:creationId xmlns:a16="http://schemas.microsoft.com/office/drawing/2014/main" id="{BEA332C9-6278-4357-931F-680C0F8655C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78213" y="749300"/>
            <a:ext cx="1631950" cy="1096963"/>
            <a:chOff x="1643" y="1702"/>
            <a:chExt cx="507" cy="308"/>
          </a:xfrm>
        </p:grpSpPr>
        <p:sp>
          <p:nvSpPr>
            <p:cNvPr id="197654" name="Rectangle 22">
              <a:extLst>
                <a:ext uri="{FF2B5EF4-FFF2-40B4-BE49-F238E27FC236}">
                  <a16:creationId xmlns:a16="http://schemas.microsoft.com/office/drawing/2014/main" id="{CA9C509E-7FF4-4407-AF73-8013AA91D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7655" name="Rectangle 23">
              <a:extLst>
                <a:ext uri="{FF2B5EF4-FFF2-40B4-BE49-F238E27FC236}">
                  <a16:creationId xmlns:a16="http://schemas.microsoft.com/office/drawing/2014/main" id="{D0341381-372B-4962-8E6A-0F3718434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969" name="Group 24">
            <a:extLst>
              <a:ext uri="{FF2B5EF4-FFF2-40B4-BE49-F238E27FC236}">
                <a16:creationId xmlns:a16="http://schemas.microsoft.com/office/drawing/2014/main" id="{1B214C7E-84DD-497F-8408-18CE37A3B7B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9988"/>
            <a:ext cx="1222375" cy="530225"/>
            <a:chOff x="1701" y="1820"/>
            <a:chExt cx="380" cy="149"/>
          </a:xfrm>
        </p:grpSpPr>
        <p:grpSp>
          <p:nvGrpSpPr>
            <p:cNvPr id="41076" name="Group 25">
              <a:extLst>
                <a:ext uri="{FF2B5EF4-FFF2-40B4-BE49-F238E27FC236}">
                  <a16:creationId xmlns:a16="http://schemas.microsoft.com/office/drawing/2014/main" id="{87812892-F3C7-437B-AAD5-BB686B4F48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20"/>
              <a:ext cx="137" cy="54"/>
              <a:chOff x="1701" y="1820"/>
              <a:chExt cx="137" cy="54"/>
            </a:xfrm>
          </p:grpSpPr>
          <p:sp>
            <p:nvSpPr>
              <p:cNvPr id="197658" name="Rectangle 26">
                <a:extLst>
                  <a:ext uri="{FF2B5EF4-FFF2-40B4-BE49-F238E27FC236}">
                    <a16:creationId xmlns:a16="http://schemas.microsoft.com/office/drawing/2014/main" id="{FC70B2D8-C362-4917-AD4F-53223688A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659" name="Rectangle 27">
                <a:extLst>
                  <a:ext uri="{FF2B5EF4-FFF2-40B4-BE49-F238E27FC236}">
                    <a16:creationId xmlns:a16="http://schemas.microsoft.com/office/drawing/2014/main" id="{9005965A-3124-436A-8394-A45CD4803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660" name="Rectangle 28">
                <a:extLst>
                  <a:ext uri="{FF2B5EF4-FFF2-40B4-BE49-F238E27FC236}">
                    <a16:creationId xmlns:a16="http://schemas.microsoft.com/office/drawing/2014/main" id="{93E7D2CC-B72F-46FB-B548-E15E1DE9A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1077" name="Group 29">
              <a:extLst>
                <a:ext uri="{FF2B5EF4-FFF2-40B4-BE49-F238E27FC236}">
                  <a16:creationId xmlns:a16="http://schemas.microsoft.com/office/drawing/2014/main" id="{D4C6C971-9CAB-41A8-AFE6-08523EFBD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1820"/>
              <a:ext cx="136" cy="54"/>
              <a:chOff x="1945" y="1820"/>
              <a:chExt cx="136" cy="54"/>
            </a:xfrm>
          </p:grpSpPr>
          <p:sp>
            <p:nvSpPr>
              <p:cNvPr id="197662" name="Rectangle 30">
                <a:extLst>
                  <a:ext uri="{FF2B5EF4-FFF2-40B4-BE49-F238E27FC236}">
                    <a16:creationId xmlns:a16="http://schemas.microsoft.com/office/drawing/2014/main" id="{CDAEDCD0-7A19-47DD-A942-FA16DA18B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663" name="Rectangle 31">
                <a:extLst>
                  <a:ext uri="{FF2B5EF4-FFF2-40B4-BE49-F238E27FC236}">
                    <a16:creationId xmlns:a16="http://schemas.microsoft.com/office/drawing/2014/main" id="{BF4BFEB3-5AFE-4C04-A670-4131B9B20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664" name="Rectangle 32">
                <a:extLst>
                  <a:ext uri="{FF2B5EF4-FFF2-40B4-BE49-F238E27FC236}">
                    <a16:creationId xmlns:a16="http://schemas.microsoft.com/office/drawing/2014/main" id="{FADD8D7D-F69E-4D03-9D3E-94B58DA1D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1078" name="Group 33">
              <a:extLst>
                <a:ext uri="{FF2B5EF4-FFF2-40B4-BE49-F238E27FC236}">
                  <a16:creationId xmlns:a16="http://schemas.microsoft.com/office/drawing/2014/main" id="{E2AA44AE-F1F2-40D4-BE9C-2188DE310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937"/>
              <a:ext cx="86" cy="32"/>
              <a:chOff x="1724" y="1937"/>
              <a:chExt cx="86" cy="32"/>
            </a:xfrm>
          </p:grpSpPr>
          <p:sp>
            <p:nvSpPr>
              <p:cNvPr id="197666" name="Rectangle 34">
                <a:extLst>
                  <a:ext uri="{FF2B5EF4-FFF2-40B4-BE49-F238E27FC236}">
                    <a16:creationId xmlns:a16="http://schemas.microsoft.com/office/drawing/2014/main" id="{202D3157-9C72-4FCC-A270-5BF9412C5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667" name="Rectangle 35">
                <a:extLst>
                  <a:ext uri="{FF2B5EF4-FFF2-40B4-BE49-F238E27FC236}">
                    <a16:creationId xmlns:a16="http://schemas.microsoft.com/office/drawing/2014/main" id="{B42B63E3-309D-4D8D-99BF-2213A0D61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668" name="Rectangle 36">
                <a:extLst>
                  <a:ext uri="{FF2B5EF4-FFF2-40B4-BE49-F238E27FC236}">
                    <a16:creationId xmlns:a16="http://schemas.microsoft.com/office/drawing/2014/main" id="{E4EBB190-589A-489F-BEFF-D1A14A098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1079" name="Group 37">
              <a:extLst>
                <a:ext uri="{FF2B5EF4-FFF2-40B4-BE49-F238E27FC236}">
                  <a16:creationId xmlns:a16="http://schemas.microsoft.com/office/drawing/2014/main" id="{E4D3D5B8-DE2D-4C97-AE58-F87386FE7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37"/>
              <a:ext cx="85" cy="32"/>
              <a:chOff x="1968" y="1937"/>
              <a:chExt cx="85" cy="32"/>
            </a:xfrm>
          </p:grpSpPr>
          <p:sp>
            <p:nvSpPr>
              <p:cNvPr id="197670" name="Rectangle 38">
                <a:extLst>
                  <a:ext uri="{FF2B5EF4-FFF2-40B4-BE49-F238E27FC236}">
                    <a16:creationId xmlns:a16="http://schemas.microsoft.com/office/drawing/2014/main" id="{1590F4D0-F7B6-4A01-8132-106B83F1A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671" name="Rectangle 39">
                <a:extLst>
                  <a:ext uri="{FF2B5EF4-FFF2-40B4-BE49-F238E27FC236}">
                    <a16:creationId xmlns:a16="http://schemas.microsoft.com/office/drawing/2014/main" id="{B8C691BA-E9C7-4799-9A01-F110BBEBB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672" name="Rectangle 40">
                <a:extLst>
                  <a:ext uri="{FF2B5EF4-FFF2-40B4-BE49-F238E27FC236}">
                    <a16:creationId xmlns:a16="http://schemas.microsoft.com/office/drawing/2014/main" id="{1892B26A-27C0-4865-B9A4-E29D5D08B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97673" name="Freeform 41">
            <a:extLst>
              <a:ext uri="{FF2B5EF4-FFF2-40B4-BE49-F238E27FC236}">
                <a16:creationId xmlns:a16="http://schemas.microsoft.com/office/drawing/2014/main" id="{D869D579-6226-40B6-8837-3AD2CB54C589}"/>
              </a:ext>
            </a:extLst>
          </p:cNvPr>
          <p:cNvSpPr>
            <a:spLocks/>
          </p:cNvSpPr>
          <p:nvPr/>
        </p:nvSpPr>
        <p:spPr bwMode="auto">
          <a:xfrm flipH="1">
            <a:off x="3430588" y="2028825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7674" name="Freeform 42">
            <a:extLst>
              <a:ext uri="{FF2B5EF4-FFF2-40B4-BE49-F238E27FC236}">
                <a16:creationId xmlns:a16="http://schemas.microsoft.com/office/drawing/2014/main" id="{ACE77E7D-2BFE-4A49-913C-81A27CD86BAD}"/>
              </a:ext>
            </a:extLst>
          </p:cNvPr>
          <p:cNvSpPr>
            <a:spLocks/>
          </p:cNvSpPr>
          <p:nvPr/>
        </p:nvSpPr>
        <p:spPr bwMode="auto">
          <a:xfrm flipH="1">
            <a:off x="3617913" y="2054225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7675" name="Rectangle 43">
            <a:extLst>
              <a:ext uri="{FF2B5EF4-FFF2-40B4-BE49-F238E27FC236}">
                <a16:creationId xmlns:a16="http://schemas.microsoft.com/office/drawing/2014/main" id="{F1B5BCB7-4D33-419C-BE9C-49508747AC9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33850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7676" name="Rectangle 44">
            <a:extLst>
              <a:ext uri="{FF2B5EF4-FFF2-40B4-BE49-F238E27FC236}">
                <a16:creationId xmlns:a16="http://schemas.microsoft.com/office/drawing/2014/main" id="{8AC3C556-59E7-4EF4-9348-EB555CC3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7677" name="Rectangle 45">
            <a:extLst>
              <a:ext uri="{FF2B5EF4-FFF2-40B4-BE49-F238E27FC236}">
                <a16:creationId xmlns:a16="http://schemas.microsoft.com/office/drawing/2014/main" id="{740920DD-FF6F-4837-8A27-CD171975C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5276850"/>
            <a:ext cx="103187" cy="190500"/>
          </a:xfrm>
          <a:prstGeom prst="rect">
            <a:avLst/>
          </a:prstGeom>
          <a:solidFill>
            <a:srgbClr val="FE424B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7678" name="Freeform 46">
            <a:extLst>
              <a:ext uri="{FF2B5EF4-FFF2-40B4-BE49-F238E27FC236}">
                <a16:creationId xmlns:a16="http://schemas.microsoft.com/office/drawing/2014/main" id="{2E04EB4C-E054-4350-B675-E26D38765767}"/>
              </a:ext>
            </a:extLst>
          </p:cNvPr>
          <p:cNvSpPr>
            <a:spLocks/>
          </p:cNvSpPr>
          <p:nvPr/>
        </p:nvSpPr>
        <p:spPr bwMode="auto">
          <a:xfrm>
            <a:off x="2132013" y="60912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79" name="Line 47">
            <a:extLst>
              <a:ext uri="{FF2B5EF4-FFF2-40B4-BE49-F238E27FC236}">
                <a16:creationId xmlns:a16="http://schemas.microsoft.com/office/drawing/2014/main" id="{88BBECC9-05C3-4E9F-9CB6-55CF02F49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5846763"/>
            <a:ext cx="63230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0977" name="Group 48">
            <a:extLst>
              <a:ext uri="{FF2B5EF4-FFF2-40B4-BE49-F238E27FC236}">
                <a16:creationId xmlns:a16="http://schemas.microsoft.com/office/drawing/2014/main" id="{EA9D154B-9622-4FAD-A0BF-260C1A09054B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5334000"/>
            <a:ext cx="6442075" cy="1550988"/>
            <a:chOff x="1354" y="3360"/>
            <a:chExt cx="4058" cy="977"/>
          </a:xfrm>
        </p:grpSpPr>
        <p:grpSp>
          <p:nvGrpSpPr>
            <p:cNvPr id="41072" name="Group 49">
              <a:extLst>
                <a:ext uri="{FF2B5EF4-FFF2-40B4-BE49-F238E27FC236}">
                  <a16:creationId xmlns:a16="http://schemas.microsoft.com/office/drawing/2014/main" id="{E0F73E79-429D-4759-9DCA-51D82DAD8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6" y="3360"/>
              <a:ext cx="4052" cy="952"/>
              <a:chOff x="1778" y="3092"/>
              <a:chExt cx="4052" cy="952"/>
            </a:xfrm>
          </p:grpSpPr>
          <p:sp>
            <p:nvSpPr>
              <p:cNvPr id="41074" name="AutoShape 50">
                <a:extLst>
                  <a:ext uri="{FF2B5EF4-FFF2-40B4-BE49-F238E27FC236}">
                    <a16:creationId xmlns:a16="http://schemas.microsoft.com/office/drawing/2014/main" id="{B781D51C-45B1-4A3F-90C6-57E80BC5C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" y="3092"/>
                <a:ext cx="4052" cy="952"/>
              </a:xfrm>
              <a:prstGeom prst="roundRect">
                <a:avLst>
                  <a:gd name="adj" fmla="val 50000"/>
                </a:avLst>
              </a:prstGeom>
              <a:solidFill>
                <a:schemeClr val="folHlink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 sz="2400">
                  <a:solidFill>
                    <a:schemeClr val="bg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683" name="Line 51">
                <a:extLst>
                  <a:ext uri="{FF2B5EF4-FFF2-40B4-BE49-F238E27FC236}">
                    <a16:creationId xmlns:a16="http://schemas.microsoft.com/office/drawing/2014/main" id="{74114C82-8F47-4973-91AB-13D8549AE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3" y="3419"/>
                <a:ext cx="3983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7684" name="Freeform 52">
              <a:extLst>
                <a:ext uri="{FF2B5EF4-FFF2-40B4-BE49-F238E27FC236}">
                  <a16:creationId xmlns:a16="http://schemas.microsoft.com/office/drawing/2014/main" id="{1457EF58-AB58-4452-87E4-6A677495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3854"/>
              <a:ext cx="4058" cy="483"/>
            </a:xfrm>
            <a:custGeom>
              <a:avLst/>
              <a:gdLst>
                <a:gd name="T0" fmla="*/ 3 w 4058"/>
                <a:gd name="T1" fmla="*/ 0 h 483"/>
                <a:gd name="T2" fmla="*/ 4055 w 4058"/>
                <a:gd name="T3" fmla="*/ 0 h 483"/>
                <a:gd name="T4" fmla="*/ 4038 w 4058"/>
                <a:gd name="T5" fmla="*/ 127 h 483"/>
                <a:gd name="T6" fmla="*/ 3966 w 4058"/>
                <a:gd name="T7" fmla="*/ 275 h 483"/>
                <a:gd name="T8" fmla="*/ 3886 w 4058"/>
                <a:gd name="T9" fmla="*/ 355 h 483"/>
                <a:gd name="T10" fmla="*/ 3754 w 4058"/>
                <a:gd name="T11" fmla="*/ 439 h 483"/>
                <a:gd name="T12" fmla="*/ 3666 w 4058"/>
                <a:gd name="T13" fmla="*/ 458 h 483"/>
                <a:gd name="T14" fmla="*/ 3530 w 4058"/>
                <a:gd name="T15" fmla="*/ 466 h 483"/>
                <a:gd name="T16" fmla="*/ 378 w 4058"/>
                <a:gd name="T17" fmla="*/ 463 h 483"/>
                <a:gd name="T18" fmla="*/ 194 w 4058"/>
                <a:gd name="T19" fmla="*/ 371 h 483"/>
                <a:gd name="T20" fmla="*/ 75 w 4058"/>
                <a:gd name="T21" fmla="*/ 243 h 483"/>
                <a:gd name="T22" fmla="*/ 18 w 4058"/>
                <a:gd name="T23" fmla="*/ 139 h 483"/>
                <a:gd name="T24" fmla="*/ 3 w 4058"/>
                <a:gd name="T25" fmla="*/ 69 h 483"/>
                <a:gd name="T26" fmla="*/ 3 w 4058"/>
                <a:gd name="T27" fmla="*/ 0 h 4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58" h="483">
                  <a:moveTo>
                    <a:pt x="3" y="0"/>
                  </a:moveTo>
                  <a:lnTo>
                    <a:pt x="4055" y="0"/>
                  </a:lnTo>
                  <a:cubicBezTo>
                    <a:pt x="4043" y="61"/>
                    <a:pt x="4058" y="51"/>
                    <a:pt x="4038" y="127"/>
                  </a:cubicBezTo>
                  <a:cubicBezTo>
                    <a:pt x="4038" y="130"/>
                    <a:pt x="4002" y="235"/>
                    <a:pt x="3966" y="275"/>
                  </a:cubicBezTo>
                  <a:cubicBezTo>
                    <a:pt x="3930" y="323"/>
                    <a:pt x="3914" y="338"/>
                    <a:pt x="3886" y="355"/>
                  </a:cubicBezTo>
                  <a:cubicBezTo>
                    <a:pt x="3831" y="417"/>
                    <a:pt x="3817" y="415"/>
                    <a:pt x="3754" y="439"/>
                  </a:cubicBezTo>
                  <a:cubicBezTo>
                    <a:pt x="3726" y="455"/>
                    <a:pt x="3690" y="457"/>
                    <a:pt x="3666" y="458"/>
                  </a:cubicBezTo>
                  <a:cubicBezTo>
                    <a:pt x="3642" y="459"/>
                    <a:pt x="3555" y="466"/>
                    <a:pt x="3530" y="466"/>
                  </a:cubicBezTo>
                  <a:cubicBezTo>
                    <a:pt x="1476" y="457"/>
                    <a:pt x="578" y="483"/>
                    <a:pt x="378" y="463"/>
                  </a:cubicBezTo>
                  <a:cubicBezTo>
                    <a:pt x="337" y="442"/>
                    <a:pt x="294" y="447"/>
                    <a:pt x="194" y="371"/>
                  </a:cubicBezTo>
                  <a:cubicBezTo>
                    <a:pt x="146" y="339"/>
                    <a:pt x="87" y="259"/>
                    <a:pt x="75" y="243"/>
                  </a:cubicBezTo>
                  <a:cubicBezTo>
                    <a:pt x="39" y="181"/>
                    <a:pt x="47" y="208"/>
                    <a:pt x="18" y="139"/>
                  </a:cubicBezTo>
                  <a:cubicBezTo>
                    <a:pt x="9" y="110"/>
                    <a:pt x="6" y="92"/>
                    <a:pt x="3" y="69"/>
                  </a:cubicBezTo>
                  <a:cubicBezTo>
                    <a:pt x="0" y="46"/>
                    <a:pt x="3" y="14"/>
                    <a:pt x="3" y="0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7685" name="Rectangle 53">
            <a:extLst>
              <a:ext uri="{FF2B5EF4-FFF2-40B4-BE49-F238E27FC236}">
                <a16:creationId xmlns:a16="http://schemas.microsoft.com/office/drawing/2014/main" id="{65D2AFEE-73AA-43A2-B514-E355021B4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920750"/>
            <a:ext cx="117475" cy="4441825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7686" name="Rectangle 54">
            <a:extLst>
              <a:ext uri="{FF2B5EF4-FFF2-40B4-BE49-F238E27FC236}">
                <a16:creationId xmlns:a16="http://schemas.microsoft.com/office/drawing/2014/main" id="{409D1594-C8A3-46DF-AB8F-A56CC67F9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5338763"/>
            <a:ext cx="217487" cy="142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97687" name="Group 55">
            <a:extLst>
              <a:ext uri="{FF2B5EF4-FFF2-40B4-BE49-F238E27FC236}">
                <a16:creationId xmlns:a16="http://schemas.microsoft.com/office/drawing/2014/main" id="{1468B9AF-3145-4707-B928-694F7C7015DE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5564188"/>
            <a:ext cx="6416675" cy="630237"/>
            <a:chOff x="1346" y="3479"/>
            <a:chExt cx="4042" cy="397"/>
          </a:xfrm>
        </p:grpSpPr>
        <p:grpSp>
          <p:nvGrpSpPr>
            <p:cNvPr id="41018" name="Group 56">
              <a:extLst>
                <a:ext uri="{FF2B5EF4-FFF2-40B4-BE49-F238E27FC236}">
                  <a16:creationId xmlns:a16="http://schemas.microsoft.com/office/drawing/2014/main" id="{8F3730E6-F589-49E0-B2EF-FAF4673F8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" y="3479"/>
              <a:ext cx="3673" cy="375"/>
              <a:chOff x="1500" y="3479"/>
              <a:chExt cx="3673" cy="375"/>
            </a:xfrm>
          </p:grpSpPr>
          <p:grpSp>
            <p:nvGrpSpPr>
              <p:cNvPr id="41020" name="Group 57">
                <a:extLst>
                  <a:ext uri="{FF2B5EF4-FFF2-40B4-BE49-F238E27FC236}">
                    <a16:creationId xmlns:a16="http://schemas.microsoft.com/office/drawing/2014/main" id="{D6492AB6-CCB7-4500-B8CB-7EF7EB4A5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" y="3479"/>
                <a:ext cx="235" cy="366"/>
                <a:chOff x="1281" y="2346"/>
                <a:chExt cx="252" cy="588"/>
              </a:xfrm>
            </p:grpSpPr>
            <p:sp>
              <p:nvSpPr>
                <p:cNvPr id="197690" name="Freeform 58">
                  <a:extLst>
                    <a:ext uri="{FF2B5EF4-FFF2-40B4-BE49-F238E27FC236}">
                      <a16:creationId xmlns:a16="http://schemas.microsoft.com/office/drawing/2014/main" id="{EF02DB25-E1E1-4DD8-B776-FA3F64DEE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691" name="Freeform 59">
                  <a:extLst>
                    <a:ext uri="{FF2B5EF4-FFF2-40B4-BE49-F238E27FC236}">
                      <a16:creationId xmlns:a16="http://schemas.microsoft.com/office/drawing/2014/main" id="{3A69AC61-3BE5-4902-8BD8-7F87BE5D4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692" name="Freeform 60">
                  <a:extLst>
                    <a:ext uri="{FF2B5EF4-FFF2-40B4-BE49-F238E27FC236}">
                      <a16:creationId xmlns:a16="http://schemas.microsoft.com/office/drawing/2014/main" id="{D758C61B-D60B-4DA0-AF61-ADB0C3476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21" name="Group 61">
                <a:extLst>
                  <a:ext uri="{FF2B5EF4-FFF2-40B4-BE49-F238E27FC236}">
                    <a16:creationId xmlns:a16="http://schemas.microsoft.com/office/drawing/2014/main" id="{40C94F55-976E-4878-885B-E091EDFC0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7" y="3480"/>
                <a:ext cx="234" cy="365"/>
                <a:chOff x="1281" y="2346"/>
                <a:chExt cx="252" cy="588"/>
              </a:xfrm>
            </p:grpSpPr>
            <p:sp>
              <p:nvSpPr>
                <p:cNvPr id="197694" name="Freeform 62">
                  <a:extLst>
                    <a:ext uri="{FF2B5EF4-FFF2-40B4-BE49-F238E27FC236}">
                      <a16:creationId xmlns:a16="http://schemas.microsoft.com/office/drawing/2014/main" id="{166EC93A-5287-4941-8FD8-25CF8DEBA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695" name="Freeform 63">
                  <a:extLst>
                    <a:ext uri="{FF2B5EF4-FFF2-40B4-BE49-F238E27FC236}">
                      <a16:creationId xmlns:a16="http://schemas.microsoft.com/office/drawing/2014/main" id="{E25569BD-4B8A-41C0-A6F4-C50623333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696" name="Freeform 64">
                  <a:extLst>
                    <a:ext uri="{FF2B5EF4-FFF2-40B4-BE49-F238E27FC236}">
                      <a16:creationId xmlns:a16="http://schemas.microsoft.com/office/drawing/2014/main" id="{C96F5678-0846-41CC-8732-8D3C3AA5C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22" name="Group 65">
                <a:extLst>
                  <a:ext uri="{FF2B5EF4-FFF2-40B4-BE49-F238E27FC236}">
                    <a16:creationId xmlns:a16="http://schemas.microsoft.com/office/drawing/2014/main" id="{CB532E94-9C3A-417B-8F0B-216EA844A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3" y="3480"/>
                <a:ext cx="235" cy="366"/>
                <a:chOff x="1281" y="2346"/>
                <a:chExt cx="252" cy="588"/>
              </a:xfrm>
            </p:grpSpPr>
            <p:sp>
              <p:nvSpPr>
                <p:cNvPr id="197698" name="Freeform 66">
                  <a:extLst>
                    <a:ext uri="{FF2B5EF4-FFF2-40B4-BE49-F238E27FC236}">
                      <a16:creationId xmlns:a16="http://schemas.microsoft.com/office/drawing/2014/main" id="{1A06AEFF-28BC-4EF9-99E2-3694F2AD8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699" name="Freeform 67">
                  <a:extLst>
                    <a:ext uri="{FF2B5EF4-FFF2-40B4-BE49-F238E27FC236}">
                      <a16:creationId xmlns:a16="http://schemas.microsoft.com/office/drawing/2014/main" id="{D665886A-76B8-4808-A0C1-E5DE4F24F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00" name="Freeform 68">
                  <a:extLst>
                    <a:ext uri="{FF2B5EF4-FFF2-40B4-BE49-F238E27FC236}">
                      <a16:creationId xmlns:a16="http://schemas.microsoft.com/office/drawing/2014/main" id="{9900D46D-63E3-4478-B8E4-20FF3BB59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23" name="Group 69">
                <a:extLst>
                  <a:ext uri="{FF2B5EF4-FFF2-40B4-BE49-F238E27FC236}">
                    <a16:creationId xmlns:a16="http://schemas.microsoft.com/office/drawing/2014/main" id="{4C206C20-DB01-45C8-BC18-E238F3293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0" y="3481"/>
                <a:ext cx="234" cy="366"/>
                <a:chOff x="1281" y="2346"/>
                <a:chExt cx="252" cy="588"/>
              </a:xfrm>
            </p:grpSpPr>
            <p:sp>
              <p:nvSpPr>
                <p:cNvPr id="197702" name="Freeform 70">
                  <a:extLst>
                    <a:ext uri="{FF2B5EF4-FFF2-40B4-BE49-F238E27FC236}">
                      <a16:creationId xmlns:a16="http://schemas.microsoft.com/office/drawing/2014/main" id="{9E2280D6-A26D-4483-AA93-9D9874C33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03" name="Freeform 71">
                  <a:extLst>
                    <a:ext uri="{FF2B5EF4-FFF2-40B4-BE49-F238E27FC236}">
                      <a16:creationId xmlns:a16="http://schemas.microsoft.com/office/drawing/2014/main" id="{57CED66F-73D8-4126-8FB0-FED2FEEE5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04" name="Freeform 72">
                  <a:extLst>
                    <a:ext uri="{FF2B5EF4-FFF2-40B4-BE49-F238E27FC236}">
                      <a16:creationId xmlns:a16="http://schemas.microsoft.com/office/drawing/2014/main" id="{0B51EF09-184D-4319-AA66-87DE01897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24" name="Group 73">
                <a:extLst>
                  <a:ext uri="{FF2B5EF4-FFF2-40B4-BE49-F238E27FC236}">
                    <a16:creationId xmlns:a16="http://schemas.microsoft.com/office/drawing/2014/main" id="{BC7653BA-5045-4B16-A923-B9C6BC785A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482"/>
                <a:ext cx="235" cy="366"/>
                <a:chOff x="1281" y="2346"/>
                <a:chExt cx="252" cy="588"/>
              </a:xfrm>
            </p:grpSpPr>
            <p:sp>
              <p:nvSpPr>
                <p:cNvPr id="197706" name="Freeform 74">
                  <a:extLst>
                    <a:ext uri="{FF2B5EF4-FFF2-40B4-BE49-F238E27FC236}">
                      <a16:creationId xmlns:a16="http://schemas.microsoft.com/office/drawing/2014/main" id="{90B9C007-4B3A-419E-A0A8-D40F6C7B74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07" name="Freeform 75">
                  <a:extLst>
                    <a:ext uri="{FF2B5EF4-FFF2-40B4-BE49-F238E27FC236}">
                      <a16:creationId xmlns:a16="http://schemas.microsoft.com/office/drawing/2014/main" id="{CB589658-03D0-42F1-AE55-C93069364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08" name="Freeform 76">
                  <a:extLst>
                    <a:ext uri="{FF2B5EF4-FFF2-40B4-BE49-F238E27FC236}">
                      <a16:creationId xmlns:a16="http://schemas.microsoft.com/office/drawing/2014/main" id="{5558F6D9-B588-4C38-A0DB-DA8CC3A8C6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25" name="Group 77">
                <a:extLst>
                  <a:ext uri="{FF2B5EF4-FFF2-40B4-BE49-F238E27FC236}">
                    <a16:creationId xmlns:a16="http://schemas.microsoft.com/office/drawing/2014/main" id="{56181782-7E89-41D0-A445-70049E44F8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3" y="3483"/>
                <a:ext cx="234" cy="365"/>
                <a:chOff x="1281" y="2346"/>
                <a:chExt cx="252" cy="588"/>
              </a:xfrm>
            </p:grpSpPr>
            <p:sp>
              <p:nvSpPr>
                <p:cNvPr id="197710" name="Freeform 78">
                  <a:extLst>
                    <a:ext uri="{FF2B5EF4-FFF2-40B4-BE49-F238E27FC236}">
                      <a16:creationId xmlns:a16="http://schemas.microsoft.com/office/drawing/2014/main" id="{A217696C-FA2A-4AC3-9D3C-5BC2396F2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11" name="Freeform 79">
                  <a:extLst>
                    <a:ext uri="{FF2B5EF4-FFF2-40B4-BE49-F238E27FC236}">
                      <a16:creationId xmlns:a16="http://schemas.microsoft.com/office/drawing/2014/main" id="{AA066EDE-6EC6-4487-939E-B43B4FF965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12" name="Freeform 80">
                  <a:extLst>
                    <a:ext uri="{FF2B5EF4-FFF2-40B4-BE49-F238E27FC236}">
                      <a16:creationId xmlns:a16="http://schemas.microsoft.com/office/drawing/2014/main" id="{99A765FB-0E42-4A5A-8AE2-8C1A9CD50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26" name="Group 81">
                <a:extLst>
                  <a:ext uri="{FF2B5EF4-FFF2-40B4-BE49-F238E27FC236}">
                    <a16:creationId xmlns:a16="http://schemas.microsoft.com/office/drawing/2014/main" id="{118459E6-CF24-4F2F-B622-4A257A35C4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9" y="3483"/>
                <a:ext cx="235" cy="366"/>
                <a:chOff x="1281" y="2346"/>
                <a:chExt cx="252" cy="588"/>
              </a:xfrm>
            </p:grpSpPr>
            <p:sp>
              <p:nvSpPr>
                <p:cNvPr id="197714" name="Freeform 82">
                  <a:extLst>
                    <a:ext uri="{FF2B5EF4-FFF2-40B4-BE49-F238E27FC236}">
                      <a16:creationId xmlns:a16="http://schemas.microsoft.com/office/drawing/2014/main" id="{4659DC31-977B-4F12-B7B8-38BC291DD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15" name="Freeform 83">
                  <a:extLst>
                    <a:ext uri="{FF2B5EF4-FFF2-40B4-BE49-F238E27FC236}">
                      <a16:creationId xmlns:a16="http://schemas.microsoft.com/office/drawing/2014/main" id="{0FE669F9-6462-403C-B46F-4995BDE54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16" name="Freeform 84">
                  <a:extLst>
                    <a:ext uri="{FF2B5EF4-FFF2-40B4-BE49-F238E27FC236}">
                      <a16:creationId xmlns:a16="http://schemas.microsoft.com/office/drawing/2014/main" id="{76DE22B1-5B2D-44C2-8E20-A40D8E5DD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27" name="Group 85">
                <a:extLst>
                  <a:ext uri="{FF2B5EF4-FFF2-40B4-BE49-F238E27FC236}">
                    <a16:creationId xmlns:a16="http://schemas.microsoft.com/office/drawing/2014/main" id="{4C667AAD-E4E4-400C-8095-A1CB9A1631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3484"/>
                <a:ext cx="234" cy="366"/>
                <a:chOff x="1281" y="2346"/>
                <a:chExt cx="252" cy="588"/>
              </a:xfrm>
            </p:grpSpPr>
            <p:sp>
              <p:nvSpPr>
                <p:cNvPr id="197718" name="Freeform 86">
                  <a:extLst>
                    <a:ext uri="{FF2B5EF4-FFF2-40B4-BE49-F238E27FC236}">
                      <a16:creationId xmlns:a16="http://schemas.microsoft.com/office/drawing/2014/main" id="{E9062AE4-267B-46F2-B25C-2A79A98AB7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19" name="Freeform 87">
                  <a:extLst>
                    <a:ext uri="{FF2B5EF4-FFF2-40B4-BE49-F238E27FC236}">
                      <a16:creationId xmlns:a16="http://schemas.microsoft.com/office/drawing/2014/main" id="{EA07910B-402C-4380-A403-B1026493E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20" name="Freeform 88">
                  <a:extLst>
                    <a:ext uri="{FF2B5EF4-FFF2-40B4-BE49-F238E27FC236}">
                      <a16:creationId xmlns:a16="http://schemas.microsoft.com/office/drawing/2014/main" id="{69A8B065-C3D9-48BB-A97D-7ADDACAF7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28" name="Group 89">
                <a:extLst>
                  <a:ext uri="{FF2B5EF4-FFF2-40B4-BE49-F238E27FC236}">
                    <a16:creationId xmlns:a16="http://schemas.microsoft.com/office/drawing/2014/main" id="{20C0834A-DE9E-408A-A128-A07F03C10D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485"/>
                <a:ext cx="235" cy="366"/>
                <a:chOff x="1281" y="2346"/>
                <a:chExt cx="252" cy="588"/>
              </a:xfrm>
            </p:grpSpPr>
            <p:sp>
              <p:nvSpPr>
                <p:cNvPr id="197722" name="Freeform 90">
                  <a:extLst>
                    <a:ext uri="{FF2B5EF4-FFF2-40B4-BE49-F238E27FC236}">
                      <a16:creationId xmlns:a16="http://schemas.microsoft.com/office/drawing/2014/main" id="{1026D52E-FEA4-4E3D-8683-BBC658985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23" name="Freeform 91">
                  <a:extLst>
                    <a:ext uri="{FF2B5EF4-FFF2-40B4-BE49-F238E27FC236}">
                      <a16:creationId xmlns:a16="http://schemas.microsoft.com/office/drawing/2014/main" id="{1EE85DF1-B3E6-42F3-8276-4E4BF7206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24" name="Freeform 92">
                  <a:extLst>
                    <a:ext uri="{FF2B5EF4-FFF2-40B4-BE49-F238E27FC236}">
                      <a16:creationId xmlns:a16="http://schemas.microsoft.com/office/drawing/2014/main" id="{DF532367-9D12-4C15-A929-95BFD511F0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29" name="Group 93">
                <a:extLst>
                  <a:ext uri="{FF2B5EF4-FFF2-40B4-BE49-F238E27FC236}">
                    <a16:creationId xmlns:a16="http://schemas.microsoft.com/office/drawing/2014/main" id="{7D2F11E2-B966-45C6-90F6-8C79C0A5B8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9" y="3486"/>
                <a:ext cx="234" cy="365"/>
                <a:chOff x="1281" y="2346"/>
                <a:chExt cx="252" cy="588"/>
              </a:xfrm>
            </p:grpSpPr>
            <p:sp>
              <p:nvSpPr>
                <p:cNvPr id="197726" name="Freeform 94">
                  <a:extLst>
                    <a:ext uri="{FF2B5EF4-FFF2-40B4-BE49-F238E27FC236}">
                      <a16:creationId xmlns:a16="http://schemas.microsoft.com/office/drawing/2014/main" id="{8586475D-3B2B-4C93-85A9-501ADE0CC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27" name="Freeform 95">
                  <a:extLst>
                    <a:ext uri="{FF2B5EF4-FFF2-40B4-BE49-F238E27FC236}">
                      <a16:creationId xmlns:a16="http://schemas.microsoft.com/office/drawing/2014/main" id="{4E6031BB-43B1-48FF-A67F-063FB0E01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28" name="Freeform 96">
                  <a:extLst>
                    <a:ext uri="{FF2B5EF4-FFF2-40B4-BE49-F238E27FC236}">
                      <a16:creationId xmlns:a16="http://schemas.microsoft.com/office/drawing/2014/main" id="{21CF1A19-CD56-413F-B376-00BCB0313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30" name="Group 97">
                <a:extLst>
                  <a:ext uri="{FF2B5EF4-FFF2-40B4-BE49-F238E27FC236}">
                    <a16:creationId xmlns:a16="http://schemas.microsoft.com/office/drawing/2014/main" id="{6519D23F-490D-4D1D-BB7D-BE78CA178D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5" y="3486"/>
                <a:ext cx="235" cy="366"/>
                <a:chOff x="1281" y="2346"/>
                <a:chExt cx="252" cy="588"/>
              </a:xfrm>
            </p:grpSpPr>
            <p:sp>
              <p:nvSpPr>
                <p:cNvPr id="197730" name="Freeform 98">
                  <a:extLst>
                    <a:ext uri="{FF2B5EF4-FFF2-40B4-BE49-F238E27FC236}">
                      <a16:creationId xmlns:a16="http://schemas.microsoft.com/office/drawing/2014/main" id="{1CDDDD1A-3ACC-4E3E-AFDB-1BAB19CF3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31" name="Freeform 99">
                  <a:extLst>
                    <a:ext uri="{FF2B5EF4-FFF2-40B4-BE49-F238E27FC236}">
                      <a16:creationId xmlns:a16="http://schemas.microsoft.com/office/drawing/2014/main" id="{EB30B7CC-F26B-4FB3-AA6A-145CCB50E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32" name="Freeform 100">
                  <a:extLst>
                    <a:ext uri="{FF2B5EF4-FFF2-40B4-BE49-F238E27FC236}">
                      <a16:creationId xmlns:a16="http://schemas.microsoft.com/office/drawing/2014/main" id="{C4337C37-B8EB-41E5-A788-AEA120619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31" name="Group 101">
                <a:extLst>
                  <a:ext uri="{FF2B5EF4-FFF2-40B4-BE49-F238E27FC236}">
                    <a16:creationId xmlns:a16="http://schemas.microsoft.com/office/drawing/2014/main" id="{53E23B8D-14F3-444E-91A6-318F9414F8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2" y="3487"/>
                <a:ext cx="234" cy="366"/>
                <a:chOff x="1281" y="2346"/>
                <a:chExt cx="252" cy="588"/>
              </a:xfrm>
            </p:grpSpPr>
            <p:sp>
              <p:nvSpPr>
                <p:cNvPr id="197734" name="Freeform 102">
                  <a:extLst>
                    <a:ext uri="{FF2B5EF4-FFF2-40B4-BE49-F238E27FC236}">
                      <a16:creationId xmlns:a16="http://schemas.microsoft.com/office/drawing/2014/main" id="{AC496375-F93F-46EB-BD66-7D72A47D0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35" name="Freeform 103">
                  <a:extLst>
                    <a:ext uri="{FF2B5EF4-FFF2-40B4-BE49-F238E27FC236}">
                      <a16:creationId xmlns:a16="http://schemas.microsoft.com/office/drawing/2014/main" id="{103F31A5-E255-48E5-B247-C5CDF8644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36" name="Freeform 104">
                  <a:extLst>
                    <a:ext uri="{FF2B5EF4-FFF2-40B4-BE49-F238E27FC236}">
                      <a16:creationId xmlns:a16="http://schemas.microsoft.com/office/drawing/2014/main" id="{AB6C29A1-1E8B-4712-BBB8-258D4DAFC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1032" name="Group 105">
                <a:extLst>
                  <a:ext uri="{FF2B5EF4-FFF2-40B4-BE49-F238E27FC236}">
                    <a16:creationId xmlns:a16="http://schemas.microsoft.com/office/drawing/2014/main" id="{FE7163AF-A77D-4D4A-B8A5-05EC5AC451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8" y="3488"/>
                <a:ext cx="235" cy="366"/>
                <a:chOff x="1281" y="2346"/>
                <a:chExt cx="252" cy="588"/>
              </a:xfrm>
            </p:grpSpPr>
            <p:sp>
              <p:nvSpPr>
                <p:cNvPr id="197738" name="Freeform 106">
                  <a:extLst>
                    <a:ext uri="{FF2B5EF4-FFF2-40B4-BE49-F238E27FC236}">
                      <a16:creationId xmlns:a16="http://schemas.microsoft.com/office/drawing/2014/main" id="{DBF0E19E-4B7B-4598-9D8A-B3BFCC355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39" name="Freeform 107">
                  <a:extLst>
                    <a:ext uri="{FF2B5EF4-FFF2-40B4-BE49-F238E27FC236}">
                      <a16:creationId xmlns:a16="http://schemas.microsoft.com/office/drawing/2014/main" id="{E31DEFDB-521E-46C2-A3C3-C657A01E23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740" name="Freeform 108">
                  <a:extLst>
                    <a:ext uri="{FF2B5EF4-FFF2-40B4-BE49-F238E27FC236}">
                      <a16:creationId xmlns:a16="http://schemas.microsoft.com/office/drawing/2014/main" id="{EF248C7E-0333-4B72-BB91-A76713ECE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97741" name="Rectangle 109">
              <a:extLst>
                <a:ext uri="{FF2B5EF4-FFF2-40B4-BE49-F238E27FC236}">
                  <a16:creationId xmlns:a16="http://schemas.microsoft.com/office/drawing/2014/main" id="{CE12ABDE-ED37-4248-BF05-ED595BF8F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829"/>
              <a:ext cx="4042" cy="47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7742" name="Rectangle 110">
            <a:extLst>
              <a:ext uri="{FF2B5EF4-FFF2-40B4-BE49-F238E27FC236}">
                <a16:creationId xmlns:a16="http://schemas.microsoft.com/office/drawing/2014/main" id="{18DA6A90-F267-4AE3-AF6C-C5BE14AF79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54450" y="2644775"/>
            <a:ext cx="127000" cy="4090988"/>
          </a:xfrm>
          <a:prstGeom prst="rect">
            <a:avLst/>
          </a:prstGeom>
          <a:solidFill>
            <a:srgbClr val="777777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0982" name="Group 111">
            <a:extLst>
              <a:ext uri="{FF2B5EF4-FFF2-40B4-BE49-F238E27FC236}">
                <a16:creationId xmlns:a16="http://schemas.microsoft.com/office/drawing/2014/main" id="{19DAFCCD-6EA5-4B6A-9E93-C3FE43395A23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1052513"/>
            <a:ext cx="1184275" cy="2662237"/>
            <a:chOff x="1770" y="663"/>
            <a:chExt cx="746" cy="1677"/>
          </a:xfrm>
        </p:grpSpPr>
        <p:grpSp>
          <p:nvGrpSpPr>
            <p:cNvPr id="41003" name="Group 112">
              <a:extLst>
                <a:ext uri="{FF2B5EF4-FFF2-40B4-BE49-F238E27FC236}">
                  <a16:creationId xmlns:a16="http://schemas.microsoft.com/office/drawing/2014/main" id="{197FF238-F4ED-401D-9636-BBC5A6232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41005" name="Group 113">
                <a:extLst>
                  <a:ext uri="{FF2B5EF4-FFF2-40B4-BE49-F238E27FC236}">
                    <a16:creationId xmlns:a16="http://schemas.microsoft.com/office/drawing/2014/main" id="{0CD4D421-1D69-41A2-9250-E22EC9ACC1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41007" name="Group 114">
                  <a:extLst>
                    <a:ext uri="{FF2B5EF4-FFF2-40B4-BE49-F238E27FC236}">
                      <a16:creationId xmlns:a16="http://schemas.microsoft.com/office/drawing/2014/main" id="{2BFAB7BA-F117-404E-A377-DA3F985F4E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197747" name="Freeform 115">
                    <a:extLst>
                      <a:ext uri="{FF2B5EF4-FFF2-40B4-BE49-F238E27FC236}">
                        <a16:creationId xmlns:a16="http://schemas.microsoft.com/office/drawing/2014/main" id="{C2ED945D-37F5-44E5-A0CD-8F786C615F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41010" name="Group 116">
                    <a:extLst>
                      <a:ext uri="{FF2B5EF4-FFF2-40B4-BE49-F238E27FC236}">
                        <a16:creationId xmlns:a16="http://schemas.microsoft.com/office/drawing/2014/main" id="{65ADCCC8-1E70-4885-849D-538207A371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197749" name="Line 117">
                      <a:extLst>
                        <a:ext uri="{FF2B5EF4-FFF2-40B4-BE49-F238E27FC236}">
                          <a16:creationId xmlns:a16="http://schemas.microsoft.com/office/drawing/2014/main" id="{D163A7EA-5A96-4465-8DDA-C9824CBC68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7750" name="Line 118">
                      <a:extLst>
                        <a:ext uri="{FF2B5EF4-FFF2-40B4-BE49-F238E27FC236}">
                          <a16:creationId xmlns:a16="http://schemas.microsoft.com/office/drawing/2014/main" id="{00D38C15-BE5B-4856-BBA5-56D57C3D6A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7751" name="Line 119">
                      <a:extLst>
                        <a:ext uri="{FF2B5EF4-FFF2-40B4-BE49-F238E27FC236}">
                          <a16:creationId xmlns:a16="http://schemas.microsoft.com/office/drawing/2014/main" id="{89918FC6-AD0F-45A7-8BEC-52D6057030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7752" name="Line 120">
                      <a:extLst>
                        <a:ext uri="{FF2B5EF4-FFF2-40B4-BE49-F238E27FC236}">
                          <a16:creationId xmlns:a16="http://schemas.microsoft.com/office/drawing/2014/main" id="{6BDF99BD-72FB-4D32-884F-341D5D6D07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7753" name="Line 121">
                      <a:extLst>
                        <a:ext uri="{FF2B5EF4-FFF2-40B4-BE49-F238E27FC236}">
                          <a16:creationId xmlns:a16="http://schemas.microsoft.com/office/drawing/2014/main" id="{154CB141-B902-4D1B-A280-57428FAFEE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7754" name="Line 122">
                      <a:extLst>
                        <a:ext uri="{FF2B5EF4-FFF2-40B4-BE49-F238E27FC236}">
                          <a16:creationId xmlns:a16="http://schemas.microsoft.com/office/drawing/2014/main" id="{EBC06FEE-2A7C-4608-85D6-5AB07B7C20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7755" name="Line 123">
                      <a:extLst>
                        <a:ext uri="{FF2B5EF4-FFF2-40B4-BE49-F238E27FC236}">
                          <a16:creationId xmlns:a16="http://schemas.microsoft.com/office/drawing/2014/main" id="{CC622E24-0D0A-439C-B6BB-6BAC4691A6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97756" name="Freeform 124">
                  <a:extLst>
                    <a:ext uri="{FF2B5EF4-FFF2-40B4-BE49-F238E27FC236}">
                      <a16:creationId xmlns:a16="http://schemas.microsoft.com/office/drawing/2014/main" id="{9094BF2F-2EDA-4415-AAA2-5CF714ACB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7757" name="Freeform 125">
                <a:extLst>
                  <a:ext uri="{FF2B5EF4-FFF2-40B4-BE49-F238E27FC236}">
                    <a16:creationId xmlns:a16="http://schemas.microsoft.com/office/drawing/2014/main" id="{F4D10A4C-40FF-4CBF-87B3-4BC514695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1560"/>
                <a:ext cx="420" cy="780"/>
              </a:xfrm>
              <a:custGeom>
                <a:avLst/>
                <a:gdLst>
                  <a:gd name="T0" fmla="*/ 412 w 420"/>
                  <a:gd name="T1" fmla="*/ 0 h 762"/>
                  <a:gd name="T2" fmla="*/ 420 w 420"/>
                  <a:gd name="T3" fmla="*/ 50 h 762"/>
                  <a:gd name="T4" fmla="*/ 348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20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8 w 420"/>
                  <a:gd name="T37" fmla="*/ 18 h 762"/>
                  <a:gd name="T38" fmla="*/ 412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7758" name="Freeform 126">
              <a:extLst>
                <a:ext uri="{FF2B5EF4-FFF2-40B4-BE49-F238E27FC236}">
                  <a16:creationId xmlns:a16="http://schemas.microsoft.com/office/drawing/2014/main" id="{BB8B4BA9-0FCA-4B5A-ACBE-82E8857C4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7759" name="Freeform 127">
            <a:extLst>
              <a:ext uri="{FF2B5EF4-FFF2-40B4-BE49-F238E27FC236}">
                <a16:creationId xmlns:a16="http://schemas.microsoft.com/office/drawing/2014/main" id="{2759C6EE-47B6-4D39-AD05-A72C73F50375}"/>
              </a:ext>
            </a:extLst>
          </p:cNvPr>
          <p:cNvSpPr>
            <a:spLocks/>
          </p:cNvSpPr>
          <p:nvPr/>
        </p:nvSpPr>
        <p:spPr bwMode="auto">
          <a:xfrm>
            <a:off x="3971925" y="2613025"/>
            <a:ext cx="423863" cy="2755900"/>
          </a:xfrm>
          <a:custGeom>
            <a:avLst/>
            <a:gdLst>
              <a:gd name="T0" fmla="*/ 0 w 192"/>
              <a:gd name="T1" fmla="*/ 114829 h 1152"/>
              <a:gd name="T2" fmla="*/ 317897 w 192"/>
              <a:gd name="T3" fmla="*/ 114829 h 1152"/>
              <a:gd name="T4" fmla="*/ 317897 w 192"/>
              <a:gd name="T5" fmla="*/ 2755900 h 1152"/>
              <a:gd name="T6" fmla="*/ 423863 w 192"/>
              <a:gd name="T7" fmla="*/ 2755900 h 1152"/>
              <a:gd name="T8" fmla="*/ 423863 w 192"/>
              <a:gd name="T9" fmla="*/ 0 h 1152"/>
              <a:gd name="T10" fmla="*/ 0 w 192"/>
              <a:gd name="T11" fmla="*/ 0 h 1152"/>
              <a:gd name="T12" fmla="*/ 0 w 192"/>
              <a:gd name="T13" fmla="*/ 114829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760" name="Text Box 128">
            <a:extLst>
              <a:ext uri="{FF2B5EF4-FFF2-40B4-BE49-F238E27FC236}">
                <a16:creationId xmlns:a16="http://schemas.microsoft.com/office/drawing/2014/main" id="{C61939DF-F2A4-428B-B100-DED52722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49213"/>
            <a:ext cx="4686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Vacuum-Assisted Recovery Systems</a:t>
            </a:r>
          </a:p>
        </p:txBody>
      </p:sp>
      <p:grpSp>
        <p:nvGrpSpPr>
          <p:cNvPr id="40985" name="Group 129">
            <a:extLst>
              <a:ext uri="{FF2B5EF4-FFF2-40B4-BE49-F238E27FC236}">
                <a16:creationId xmlns:a16="http://schemas.microsoft.com/office/drawing/2014/main" id="{29666D9A-8D91-49BA-9BCE-046F02511F13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94013"/>
            <a:ext cx="422275" cy="371475"/>
            <a:chOff x="4099" y="3072"/>
            <a:chExt cx="168" cy="166"/>
          </a:xfrm>
        </p:grpSpPr>
        <p:sp>
          <p:nvSpPr>
            <p:cNvPr id="197762" name="Oval 130">
              <a:extLst>
                <a:ext uri="{FF2B5EF4-FFF2-40B4-BE49-F238E27FC236}">
                  <a16:creationId xmlns:a16="http://schemas.microsoft.com/office/drawing/2014/main" id="{006BCD87-8580-4CD5-B898-648516629E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7763" name="AutoShape 131">
              <a:extLst>
                <a:ext uri="{FF2B5EF4-FFF2-40B4-BE49-F238E27FC236}">
                  <a16:creationId xmlns:a16="http://schemas.microsoft.com/office/drawing/2014/main" id="{A6724E81-9724-4ED4-8CE0-B015283B74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7764" name="Freeform 132">
            <a:extLst>
              <a:ext uri="{FF2B5EF4-FFF2-40B4-BE49-F238E27FC236}">
                <a16:creationId xmlns:a16="http://schemas.microsoft.com/office/drawing/2014/main" id="{64106F42-80A3-4CFE-9214-A8B246F1A66E}"/>
              </a:ext>
            </a:extLst>
          </p:cNvPr>
          <p:cNvSpPr>
            <a:spLocks/>
          </p:cNvSpPr>
          <p:nvPr/>
        </p:nvSpPr>
        <p:spPr bwMode="auto">
          <a:xfrm rot="-10578737">
            <a:off x="2933700" y="982663"/>
            <a:ext cx="485775" cy="498475"/>
          </a:xfrm>
          <a:custGeom>
            <a:avLst/>
            <a:gdLst>
              <a:gd name="T0" fmla="*/ 447675 w 306"/>
              <a:gd name="T1" fmla="*/ 184150 h 314"/>
              <a:gd name="T2" fmla="*/ 333375 w 306"/>
              <a:gd name="T3" fmla="*/ 50800 h 314"/>
              <a:gd name="T4" fmla="*/ 38100 w 306"/>
              <a:gd name="T5" fmla="*/ 41275 h 314"/>
              <a:gd name="T6" fmla="*/ 0 w 306"/>
              <a:gd name="T7" fmla="*/ 98425 h 314"/>
              <a:gd name="T8" fmla="*/ 428625 w 306"/>
              <a:gd name="T9" fmla="*/ 498475 h 314"/>
              <a:gd name="T10" fmla="*/ 485775 w 306"/>
              <a:gd name="T11" fmla="*/ 441325 h 314"/>
              <a:gd name="T12" fmla="*/ 447675 w 306"/>
              <a:gd name="T13" fmla="*/ 18415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" h="314">
                <a:moveTo>
                  <a:pt x="282" y="116"/>
                </a:moveTo>
                <a:cubicBezTo>
                  <a:pt x="258" y="88"/>
                  <a:pt x="222" y="0"/>
                  <a:pt x="210" y="32"/>
                </a:cubicBezTo>
                <a:lnTo>
                  <a:pt x="24" y="26"/>
                </a:lnTo>
                <a:lnTo>
                  <a:pt x="0" y="62"/>
                </a:lnTo>
                <a:lnTo>
                  <a:pt x="270" y="314"/>
                </a:lnTo>
                <a:lnTo>
                  <a:pt x="306" y="278"/>
                </a:lnTo>
                <a:cubicBezTo>
                  <a:pt x="298" y="224"/>
                  <a:pt x="282" y="116"/>
                  <a:pt x="282" y="116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765" name="Rectangle 133">
            <a:extLst>
              <a:ext uri="{FF2B5EF4-FFF2-40B4-BE49-F238E27FC236}">
                <a16:creationId xmlns:a16="http://schemas.microsoft.com/office/drawing/2014/main" id="{F5DEC99D-F1C8-4FAC-93E3-410E90605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0988" name="Group 134">
            <a:extLst>
              <a:ext uri="{FF2B5EF4-FFF2-40B4-BE49-F238E27FC236}">
                <a16:creationId xmlns:a16="http://schemas.microsoft.com/office/drawing/2014/main" id="{10D42289-F913-4A63-8F3A-B2C9D8C4124F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604838"/>
            <a:ext cx="377825" cy="333375"/>
            <a:chOff x="3547" y="381"/>
            <a:chExt cx="238" cy="210"/>
          </a:xfrm>
        </p:grpSpPr>
        <p:sp>
          <p:nvSpPr>
            <p:cNvPr id="197767" name="Freeform 135">
              <a:extLst>
                <a:ext uri="{FF2B5EF4-FFF2-40B4-BE49-F238E27FC236}">
                  <a16:creationId xmlns:a16="http://schemas.microsoft.com/office/drawing/2014/main" id="{E0A37EAC-6E09-44BA-AC7D-76626DF7D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419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768" name="Freeform 136">
              <a:extLst>
                <a:ext uri="{FF2B5EF4-FFF2-40B4-BE49-F238E27FC236}">
                  <a16:creationId xmlns:a16="http://schemas.microsoft.com/office/drawing/2014/main" id="{9081AD7C-7D76-418A-BF29-557E9743751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7" y="381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7769" name="Group 137">
            <a:extLst>
              <a:ext uri="{FF2B5EF4-FFF2-40B4-BE49-F238E27FC236}">
                <a16:creationId xmlns:a16="http://schemas.microsoft.com/office/drawing/2014/main" id="{5665BA35-B281-4765-BB5F-733F49355F8F}"/>
              </a:ext>
            </a:extLst>
          </p:cNvPr>
          <p:cNvGrpSpPr>
            <a:grpSpLocks/>
          </p:cNvGrpSpPr>
          <p:nvPr/>
        </p:nvGrpSpPr>
        <p:grpSpPr bwMode="auto">
          <a:xfrm>
            <a:off x="5891213" y="1047750"/>
            <a:ext cx="277812" cy="4116388"/>
            <a:chOff x="3711" y="660"/>
            <a:chExt cx="175" cy="2593"/>
          </a:xfrm>
        </p:grpSpPr>
        <p:sp>
          <p:nvSpPr>
            <p:cNvPr id="197770" name="AutoShape 138">
              <a:extLst>
                <a:ext uri="{FF2B5EF4-FFF2-40B4-BE49-F238E27FC236}">
                  <a16:creationId xmlns:a16="http://schemas.microsoft.com/office/drawing/2014/main" id="{450F7EE8-95D3-49D6-B917-F7BA831E51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2" y="1827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7771" name="AutoShape 139">
              <a:extLst>
                <a:ext uri="{FF2B5EF4-FFF2-40B4-BE49-F238E27FC236}">
                  <a16:creationId xmlns:a16="http://schemas.microsoft.com/office/drawing/2014/main" id="{5126293B-5322-437A-AD51-F27144C716E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1" y="660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7772" name="AutoShape 140">
              <a:extLst>
                <a:ext uri="{FF2B5EF4-FFF2-40B4-BE49-F238E27FC236}">
                  <a16:creationId xmlns:a16="http://schemas.microsoft.com/office/drawing/2014/main" id="{8678F2A3-8069-4A84-95BE-CC03F4E168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1" y="2411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7773" name="AutoShape 141">
              <a:extLst>
                <a:ext uri="{FF2B5EF4-FFF2-40B4-BE49-F238E27FC236}">
                  <a16:creationId xmlns:a16="http://schemas.microsoft.com/office/drawing/2014/main" id="{5995DD31-1C83-4267-9521-CA2B2FEE1B8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2" y="2995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7774" name="AutoShape 142">
              <a:extLst>
                <a:ext uri="{FF2B5EF4-FFF2-40B4-BE49-F238E27FC236}">
                  <a16:creationId xmlns:a16="http://schemas.microsoft.com/office/drawing/2014/main" id="{1ED9BB42-C1A0-49C0-A093-776A822F88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2" y="1243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7775" name="Group 143">
            <a:extLst>
              <a:ext uri="{FF2B5EF4-FFF2-40B4-BE49-F238E27FC236}">
                <a16:creationId xmlns:a16="http://schemas.microsoft.com/office/drawing/2014/main" id="{6A9E0493-AFEC-4677-8B11-FF68E76441FD}"/>
              </a:ext>
            </a:extLst>
          </p:cNvPr>
          <p:cNvGrpSpPr>
            <a:grpSpLocks/>
          </p:cNvGrpSpPr>
          <p:nvPr/>
        </p:nvGrpSpPr>
        <p:grpSpPr bwMode="auto">
          <a:xfrm>
            <a:off x="5675313" y="412750"/>
            <a:ext cx="757237" cy="523875"/>
            <a:chOff x="847" y="765"/>
            <a:chExt cx="373" cy="634"/>
          </a:xfrm>
        </p:grpSpPr>
        <p:sp>
          <p:nvSpPr>
            <p:cNvPr id="197776" name="Freeform 144">
              <a:extLst>
                <a:ext uri="{FF2B5EF4-FFF2-40B4-BE49-F238E27FC236}">
                  <a16:creationId xmlns:a16="http://schemas.microsoft.com/office/drawing/2014/main" id="{0B5052D0-6902-4F95-8936-840209540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765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777" name="Freeform 145">
              <a:extLst>
                <a:ext uri="{FF2B5EF4-FFF2-40B4-BE49-F238E27FC236}">
                  <a16:creationId xmlns:a16="http://schemas.microsoft.com/office/drawing/2014/main" id="{4543054D-9366-4D15-8A7E-B89D28485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861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778" name="Freeform 146">
              <a:extLst>
                <a:ext uri="{FF2B5EF4-FFF2-40B4-BE49-F238E27FC236}">
                  <a16:creationId xmlns:a16="http://schemas.microsoft.com/office/drawing/2014/main" id="{F55713AF-ED9C-4E29-9DAF-C38F61A5C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817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>
            <a:extLst>
              <a:ext uri="{FF2B5EF4-FFF2-40B4-BE49-F238E27FC236}">
                <a16:creationId xmlns:a16="http://schemas.microsoft.com/office/drawing/2014/main" id="{ECDB8793-CBF5-4B33-8239-71DF749D27A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570038"/>
            <a:ext cx="2416175" cy="2468562"/>
            <a:chOff x="3648" y="989"/>
            <a:chExt cx="1522" cy="1555"/>
          </a:xfrm>
        </p:grpSpPr>
        <p:sp>
          <p:nvSpPr>
            <p:cNvPr id="198659" name="Freeform 3">
              <a:extLst>
                <a:ext uri="{FF2B5EF4-FFF2-40B4-BE49-F238E27FC236}">
                  <a16:creationId xmlns:a16="http://schemas.microsoft.com/office/drawing/2014/main" id="{2404F78E-2D6C-457E-B734-8D36CF272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208"/>
              <a:ext cx="912" cy="336"/>
            </a:xfrm>
            <a:custGeom>
              <a:avLst/>
              <a:gdLst>
                <a:gd name="T0" fmla="*/ 864 w 912"/>
                <a:gd name="T1" fmla="*/ 0 h 336"/>
                <a:gd name="T2" fmla="*/ 912 w 912"/>
                <a:gd name="T3" fmla="*/ 0 h 336"/>
                <a:gd name="T4" fmla="*/ 912 w 912"/>
                <a:gd name="T5" fmla="*/ 336 h 336"/>
                <a:gd name="T6" fmla="*/ 0 w 912"/>
                <a:gd name="T7" fmla="*/ 336 h 336"/>
                <a:gd name="T8" fmla="*/ 0 w 912"/>
                <a:gd name="T9" fmla="*/ 288 h 336"/>
                <a:gd name="T10" fmla="*/ 864 w 912"/>
                <a:gd name="T11" fmla="*/ 288 h 336"/>
                <a:gd name="T12" fmla="*/ 864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660" name="Oval 4">
              <a:extLst>
                <a:ext uri="{FF2B5EF4-FFF2-40B4-BE49-F238E27FC236}">
                  <a16:creationId xmlns:a16="http://schemas.microsoft.com/office/drawing/2014/main" id="{7254AD40-A7A7-4646-9A91-744994891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1308"/>
              <a:ext cx="912" cy="91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8661" name="Oval 5">
              <a:extLst>
                <a:ext uri="{FF2B5EF4-FFF2-40B4-BE49-F238E27FC236}">
                  <a16:creationId xmlns:a16="http://schemas.microsoft.com/office/drawing/2014/main" id="{4BCB57DE-D5B0-48A2-BF59-08BBC262A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368"/>
              <a:ext cx="804" cy="804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8662" name="Freeform 6">
              <a:extLst>
                <a:ext uri="{FF2B5EF4-FFF2-40B4-BE49-F238E27FC236}">
                  <a16:creationId xmlns:a16="http://schemas.microsoft.com/office/drawing/2014/main" id="{3381E588-52C1-41EE-892A-60F2B5EC8D23}"/>
                </a:ext>
              </a:extLst>
            </p:cNvPr>
            <p:cNvSpPr>
              <a:spLocks/>
            </p:cNvSpPr>
            <p:nvPr/>
          </p:nvSpPr>
          <p:spPr bwMode="auto">
            <a:xfrm rot="-4227149">
              <a:off x="4357" y="1501"/>
              <a:ext cx="396" cy="202"/>
            </a:xfrm>
            <a:custGeom>
              <a:avLst/>
              <a:gdLst>
                <a:gd name="T0" fmla="*/ 396 w 396"/>
                <a:gd name="T1" fmla="*/ 0 h 202"/>
                <a:gd name="T2" fmla="*/ 0 w 396"/>
                <a:gd name="T3" fmla="*/ 85 h 202"/>
                <a:gd name="T4" fmla="*/ 36 w 396"/>
                <a:gd name="T5" fmla="*/ 199 h 202"/>
                <a:gd name="T6" fmla="*/ 39 w 396"/>
                <a:gd name="T7" fmla="*/ 202 h 202"/>
                <a:gd name="T8" fmla="*/ 396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663" name="Oval 7">
              <a:extLst>
                <a:ext uri="{FF2B5EF4-FFF2-40B4-BE49-F238E27FC236}">
                  <a16:creationId xmlns:a16="http://schemas.microsoft.com/office/drawing/2014/main" id="{D35702DD-3F1D-4571-9C84-39BC3A722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1716"/>
              <a:ext cx="120" cy="12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8664" name="Text Box 8">
              <a:extLst>
                <a:ext uri="{FF2B5EF4-FFF2-40B4-BE49-F238E27FC236}">
                  <a16:creationId xmlns:a16="http://schemas.microsoft.com/office/drawing/2014/main" id="{ECA0F408-2DD7-4F04-833B-D198F74C5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98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98665" name="Text Box 9">
              <a:extLst>
                <a:ext uri="{FF2B5EF4-FFF2-40B4-BE49-F238E27FC236}">
                  <a16:creationId xmlns:a16="http://schemas.microsoft.com/office/drawing/2014/main" id="{57D7834D-487F-4501-9D34-42F9C7AB5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" y="1110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198666" name="Text Box 10">
              <a:extLst>
                <a:ext uri="{FF2B5EF4-FFF2-40B4-BE49-F238E27FC236}">
                  <a16:creationId xmlns:a16="http://schemas.microsoft.com/office/drawing/2014/main" id="{B2011888-BC41-49AA-97A2-046789B65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1148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198667" name="Rectangle 11">
            <a:extLst>
              <a:ext uri="{FF2B5EF4-FFF2-40B4-BE49-F238E27FC236}">
                <a16:creationId xmlns:a16="http://schemas.microsoft.com/office/drawing/2014/main" id="{190EA5FA-6F1C-460C-9C76-CC26876FC1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503238"/>
            <a:ext cx="1470025" cy="374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8668" name="Rectangle 12">
            <a:extLst>
              <a:ext uri="{FF2B5EF4-FFF2-40B4-BE49-F238E27FC236}">
                <a16:creationId xmlns:a16="http://schemas.microsoft.com/office/drawing/2014/main" id="{A5CCB47D-3B5D-486F-8C15-06B914525F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88975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3013" name="Group 13">
            <a:extLst>
              <a:ext uri="{FF2B5EF4-FFF2-40B4-BE49-F238E27FC236}">
                <a16:creationId xmlns:a16="http://schemas.microsoft.com/office/drawing/2014/main" id="{C3B021DA-4F65-4967-AA38-85A0AEB1508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78213" y="749300"/>
            <a:ext cx="1631950" cy="1096963"/>
            <a:chOff x="1643" y="1702"/>
            <a:chExt cx="507" cy="308"/>
          </a:xfrm>
        </p:grpSpPr>
        <p:sp>
          <p:nvSpPr>
            <p:cNvPr id="198670" name="Rectangle 14">
              <a:extLst>
                <a:ext uri="{FF2B5EF4-FFF2-40B4-BE49-F238E27FC236}">
                  <a16:creationId xmlns:a16="http://schemas.microsoft.com/office/drawing/2014/main" id="{1D6000C0-BFBA-4554-B36D-352BB411C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8671" name="Rectangle 15">
              <a:extLst>
                <a:ext uri="{FF2B5EF4-FFF2-40B4-BE49-F238E27FC236}">
                  <a16:creationId xmlns:a16="http://schemas.microsoft.com/office/drawing/2014/main" id="{6276BA9D-D346-479E-B4E2-1975AAE6D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014" name="Group 16">
            <a:extLst>
              <a:ext uri="{FF2B5EF4-FFF2-40B4-BE49-F238E27FC236}">
                <a16:creationId xmlns:a16="http://schemas.microsoft.com/office/drawing/2014/main" id="{82E4A5AD-B924-49B8-AF5E-8C38AE1FDED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9988"/>
            <a:ext cx="1222375" cy="530225"/>
            <a:chOff x="1701" y="1820"/>
            <a:chExt cx="380" cy="149"/>
          </a:xfrm>
        </p:grpSpPr>
        <p:grpSp>
          <p:nvGrpSpPr>
            <p:cNvPr id="43060" name="Group 17">
              <a:extLst>
                <a:ext uri="{FF2B5EF4-FFF2-40B4-BE49-F238E27FC236}">
                  <a16:creationId xmlns:a16="http://schemas.microsoft.com/office/drawing/2014/main" id="{230A8BF1-99F3-4668-B738-38BFB856E9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20"/>
              <a:ext cx="137" cy="54"/>
              <a:chOff x="1701" y="1820"/>
              <a:chExt cx="137" cy="54"/>
            </a:xfrm>
          </p:grpSpPr>
          <p:sp>
            <p:nvSpPr>
              <p:cNvPr id="198674" name="Rectangle 18">
                <a:extLst>
                  <a:ext uri="{FF2B5EF4-FFF2-40B4-BE49-F238E27FC236}">
                    <a16:creationId xmlns:a16="http://schemas.microsoft.com/office/drawing/2014/main" id="{DED31D0F-CE12-4DE2-8342-E2E4F31B1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675" name="Rectangle 19">
                <a:extLst>
                  <a:ext uri="{FF2B5EF4-FFF2-40B4-BE49-F238E27FC236}">
                    <a16:creationId xmlns:a16="http://schemas.microsoft.com/office/drawing/2014/main" id="{CBA6C0CA-C111-4E63-BE23-099E02174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676" name="Rectangle 20">
                <a:extLst>
                  <a:ext uri="{FF2B5EF4-FFF2-40B4-BE49-F238E27FC236}">
                    <a16:creationId xmlns:a16="http://schemas.microsoft.com/office/drawing/2014/main" id="{2F79D599-28E7-48D4-9C9D-CFB7B512F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3061" name="Group 21">
              <a:extLst>
                <a:ext uri="{FF2B5EF4-FFF2-40B4-BE49-F238E27FC236}">
                  <a16:creationId xmlns:a16="http://schemas.microsoft.com/office/drawing/2014/main" id="{31395D40-A187-49F1-BD96-E0FFC2AE3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1820"/>
              <a:ext cx="136" cy="54"/>
              <a:chOff x="1945" y="1820"/>
              <a:chExt cx="136" cy="54"/>
            </a:xfrm>
          </p:grpSpPr>
          <p:sp>
            <p:nvSpPr>
              <p:cNvPr id="198678" name="Rectangle 22">
                <a:extLst>
                  <a:ext uri="{FF2B5EF4-FFF2-40B4-BE49-F238E27FC236}">
                    <a16:creationId xmlns:a16="http://schemas.microsoft.com/office/drawing/2014/main" id="{3C4A917A-8DD7-4CB0-B54E-10833EADF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679" name="Rectangle 23">
                <a:extLst>
                  <a:ext uri="{FF2B5EF4-FFF2-40B4-BE49-F238E27FC236}">
                    <a16:creationId xmlns:a16="http://schemas.microsoft.com/office/drawing/2014/main" id="{4162E5E1-7F6B-4977-B2D0-C913FF0CF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680" name="Rectangle 24">
                <a:extLst>
                  <a:ext uri="{FF2B5EF4-FFF2-40B4-BE49-F238E27FC236}">
                    <a16:creationId xmlns:a16="http://schemas.microsoft.com/office/drawing/2014/main" id="{E7991168-CAC9-46C2-9F3A-9A453DCEC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3062" name="Group 25">
              <a:extLst>
                <a:ext uri="{FF2B5EF4-FFF2-40B4-BE49-F238E27FC236}">
                  <a16:creationId xmlns:a16="http://schemas.microsoft.com/office/drawing/2014/main" id="{27CA990F-4E6E-4B39-88D0-BE0110E51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937"/>
              <a:ext cx="86" cy="32"/>
              <a:chOff x="1724" y="1937"/>
              <a:chExt cx="86" cy="32"/>
            </a:xfrm>
          </p:grpSpPr>
          <p:sp>
            <p:nvSpPr>
              <p:cNvPr id="198682" name="Rectangle 26">
                <a:extLst>
                  <a:ext uri="{FF2B5EF4-FFF2-40B4-BE49-F238E27FC236}">
                    <a16:creationId xmlns:a16="http://schemas.microsoft.com/office/drawing/2014/main" id="{91260F7A-0D3B-4854-864B-34AB8C683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683" name="Rectangle 27">
                <a:extLst>
                  <a:ext uri="{FF2B5EF4-FFF2-40B4-BE49-F238E27FC236}">
                    <a16:creationId xmlns:a16="http://schemas.microsoft.com/office/drawing/2014/main" id="{0BCAD2ED-BE0B-48B3-8384-C2339A07F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684" name="Rectangle 28">
                <a:extLst>
                  <a:ext uri="{FF2B5EF4-FFF2-40B4-BE49-F238E27FC236}">
                    <a16:creationId xmlns:a16="http://schemas.microsoft.com/office/drawing/2014/main" id="{2E0FDCC3-81F9-4CFF-A406-7423BD191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3063" name="Group 29">
              <a:extLst>
                <a:ext uri="{FF2B5EF4-FFF2-40B4-BE49-F238E27FC236}">
                  <a16:creationId xmlns:a16="http://schemas.microsoft.com/office/drawing/2014/main" id="{6F849F38-0253-4C71-ADC6-57F049C62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37"/>
              <a:ext cx="85" cy="32"/>
              <a:chOff x="1968" y="1937"/>
              <a:chExt cx="85" cy="32"/>
            </a:xfrm>
          </p:grpSpPr>
          <p:sp>
            <p:nvSpPr>
              <p:cNvPr id="198686" name="Rectangle 30">
                <a:extLst>
                  <a:ext uri="{FF2B5EF4-FFF2-40B4-BE49-F238E27FC236}">
                    <a16:creationId xmlns:a16="http://schemas.microsoft.com/office/drawing/2014/main" id="{5908F816-FD5F-4AA1-82ED-70822338F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687" name="Rectangle 31">
                <a:extLst>
                  <a:ext uri="{FF2B5EF4-FFF2-40B4-BE49-F238E27FC236}">
                    <a16:creationId xmlns:a16="http://schemas.microsoft.com/office/drawing/2014/main" id="{C71CF30B-E06D-45D0-B70F-B707AD6C7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688" name="Rectangle 32">
                <a:extLst>
                  <a:ext uri="{FF2B5EF4-FFF2-40B4-BE49-F238E27FC236}">
                    <a16:creationId xmlns:a16="http://schemas.microsoft.com/office/drawing/2014/main" id="{0EF9ADC9-B2BE-4DE9-B6F8-89A13036A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98689" name="Freeform 33">
            <a:extLst>
              <a:ext uri="{FF2B5EF4-FFF2-40B4-BE49-F238E27FC236}">
                <a16:creationId xmlns:a16="http://schemas.microsoft.com/office/drawing/2014/main" id="{9FA6584A-69A4-4E1E-9C88-D58ABB22366C}"/>
              </a:ext>
            </a:extLst>
          </p:cNvPr>
          <p:cNvSpPr>
            <a:spLocks/>
          </p:cNvSpPr>
          <p:nvPr/>
        </p:nvSpPr>
        <p:spPr bwMode="auto">
          <a:xfrm flipH="1">
            <a:off x="3430588" y="2028825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8690" name="Freeform 34">
            <a:extLst>
              <a:ext uri="{FF2B5EF4-FFF2-40B4-BE49-F238E27FC236}">
                <a16:creationId xmlns:a16="http://schemas.microsoft.com/office/drawing/2014/main" id="{702D4C6C-08D4-4B78-B290-B2BA12BD8645}"/>
              </a:ext>
            </a:extLst>
          </p:cNvPr>
          <p:cNvSpPr>
            <a:spLocks/>
          </p:cNvSpPr>
          <p:nvPr/>
        </p:nvSpPr>
        <p:spPr bwMode="auto">
          <a:xfrm flipH="1">
            <a:off x="3617913" y="2054225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8691" name="Rectangle 35">
            <a:extLst>
              <a:ext uri="{FF2B5EF4-FFF2-40B4-BE49-F238E27FC236}">
                <a16:creationId xmlns:a16="http://schemas.microsoft.com/office/drawing/2014/main" id="{A4B7A107-108D-4116-A283-FEE987A3F3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33850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8692" name="Rectangle 36">
            <a:extLst>
              <a:ext uri="{FF2B5EF4-FFF2-40B4-BE49-F238E27FC236}">
                <a16:creationId xmlns:a16="http://schemas.microsoft.com/office/drawing/2014/main" id="{FCDC539C-EBB9-4E94-B789-9B183F910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8693" name="Rectangle 37" descr="Brown marble">
            <a:extLst>
              <a:ext uri="{FF2B5EF4-FFF2-40B4-BE49-F238E27FC236}">
                <a16:creationId xmlns:a16="http://schemas.microsoft.com/office/drawing/2014/main" id="{2F7A0F4E-EB7D-4BCA-80FA-A3C338EA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3020" name="Group 38">
            <a:extLst>
              <a:ext uri="{FF2B5EF4-FFF2-40B4-BE49-F238E27FC236}">
                <a16:creationId xmlns:a16="http://schemas.microsoft.com/office/drawing/2014/main" id="{E634CDAC-667E-4107-A0B4-ABAA81972312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198695" name="Rectangle 39">
              <a:extLst>
                <a:ext uri="{FF2B5EF4-FFF2-40B4-BE49-F238E27FC236}">
                  <a16:creationId xmlns:a16="http://schemas.microsoft.com/office/drawing/2014/main" id="{525E4025-17FC-433D-ACD9-3E41C2104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8696" name="Rectangle 40">
              <a:extLst>
                <a:ext uri="{FF2B5EF4-FFF2-40B4-BE49-F238E27FC236}">
                  <a16:creationId xmlns:a16="http://schemas.microsoft.com/office/drawing/2014/main" id="{62D808AA-E794-4A37-AA8B-E1B6005F5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8697" name="Rectangle 41">
              <a:extLst>
                <a:ext uri="{FF2B5EF4-FFF2-40B4-BE49-F238E27FC236}">
                  <a16:creationId xmlns:a16="http://schemas.microsoft.com/office/drawing/2014/main" id="{39CA6682-5432-4E68-AA1A-F52067564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3021" name="AutoShape 42">
            <a:extLst>
              <a:ext uri="{FF2B5EF4-FFF2-40B4-BE49-F238E27FC236}">
                <a16:creationId xmlns:a16="http://schemas.microsoft.com/office/drawing/2014/main" id="{AC54F263-7142-4C17-B0DD-9C38A90E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536575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2" name="AutoShape 43">
            <a:extLst>
              <a:ext uri="{FF2B5EF4-FFF2-40B4-BE49-F238E27FC236}">
                <a16:creationId xmlns:a16="http://schemas.microsoft.com/office/drawing/2014/main" id="{CE812F3F-36DC-4313-BDCF-0B36350CC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356225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700" name="Freeform 44">
            <a:extLst>
              <a:ext uri="{FF2B5EF4-FFF2-40B4-BE49-F238E27FC236}">
                <a16:creationId xmlns:a16="http://schemas.microsoft.com/office/drawing/2014/main" id="{436D12EF-EB91-4AB4-A42C-FCEFFBFBF4E8}"/>
              </a:ext>
            </a:extLst>
          </p:cNvPr>
          <p:cNvSpPr>
            <a:spLocks/>
          </p:cNvSpPr>
          <p:nvPr/>
        </p:nvSpPr>
        <p:spPr bwMode="auto">
          <a:xfrm>
            <a:off x="2122488" y="5895975"/>
            <a:ext cx="6450012" cy="990600"/>
          </a:xfrm>
          <a:custGeom>
            <a:avLst/>
            <a:gdLst>
              <a:gd name="T0" fmla="*/ 30162 w 4063"/>
              <a:gd name="T1" fmla="*/ 0 h 624"/>
              <a:gd name="T2" fmla="*/ 6421437 w 4063"/>
              <a:gd name="T3" fmla="*/ 0 h 624"/>
              <a:gd name="T4" fmla="*/ 6418262 w 4063"/>
              <a:gd name="T5" fmla="*/ 425450 h 624"/>
              <a:gd name="T6" fmla="*/ 6303962 w 4063"/>
              <a:gd name="T7" fmla="*/ 660400 h 624"/>
              <a:gd name="T8" fmla="*/ 6176962 w 4063"/>
              <a:gd name="T9" fmla="*/ 787400 h 624"/>
              <a:gd name="T10" fmla="*/ 5967412 w 4063"/>
              <a:gd name="T11" fmla="*/ 920750 h 624"/>
              <a:gd name="T12" fmla="*/ 5827712 w 4063"/>
              <a:gd name="T13" fmla="*/ 950913 h 624"/>
              <a:gd name="T14" fmla="*/ 5611812 w 4063"/>
              <a:gd name="T15" fmla="*/ 963613 h 624"/>
              <a:gd name="T16" fmla="*/ 608012 w 4063"/>
              <a:gd name="T17" fmla="*/ 958850 h 624"/>
              <a:gd name="T18" fmla="*/ 315912 w 4063"/>
              <a:gd name="T19" fmla="*/ 812800 h 624"/>
              <a:gd name="T20" fmla="*/ 127000 w 4063"/>
              <a:gd name="T21" fmla="*/ 609600 h 624"/>
              <a:gd name="T22" fmla="*/ 36512 w 4063"/>
              <a:gd name="T23" fmla="*/ 444500 h 624"/>
              <a:gd name="T24" fmla="*/ 1587 w 4063"/>
              <a:gd name="T25" fmla="*/ 209550 h 624"/>
              <a:gd name="T26" fmla="*/ 30162 w 4063"/>
              <a:gd name="T27" fmla="*/ 0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63" h="624">
                <a:moveTo>
                  <a:pt x="19" y="0"/>
                </a:moveTo>
                <a:lnTo>
                  <a:pt x="4045" y="0"/>
                </a:lnTo>
                <a:cubicBezTo>
                  <a:pt x="4039" y="96"/>
                  <a:pt x="4063" y="192"/>
                  <a:pt x="4043" y="268"/>
                </a:cubicBezTo>
                <a:cubicBezTo>
                  <a:pt x="4043" y="271"/>
                  <a:pt x="4007" y="376"/>
                  <a:pt x="3971" y="416"/>
                </a:cubicBezTo>
                <a:cubicBezTo>
                  <a:pt x="3935" y="464"/>
                  <a:pt x="3919" y="479"/>
                  <a:pt x="3891" y="496"/>
                </a:cubicBezTo>
                <a:cubicBezTo>
                  <a:pt x="3836" y="558"/>
                  <a:pt x="3822" y="556"/>
                  <a:pt x="3759" y="580"/>
                </a:cubicBezTo>
                <a:cubicBezTo>
                  <a:pt x="3731" y="596"/>
                  <a:pt x="3695" y="598"/>
                  <a:pt x="3671" y="599"/>
                </a:cubicBezTo>
                <a:cubicBezTo>
                  <a:pt x="3647" y="600"/>
                  <a:pt x="3560" y="607"/>
                  <a:pt x="3535" y="607"/>
                </a:cubicBezTo>
                <a:cubicBezTo>
                  <a:pt x="1481" y="598"/>
                  <a:pt x="583" y="624"/>
                  <a:pt x="383" y="604"/>
                </a:cubicBezTo>
                <a:cubicBezTo>
                  <a:pt x="342" y="583"/>
                  <a:pt x="299" y="588"/>
                  <a:pt x="199" y="512"/>
                </a:cubicBezTo>
                <a:cubicBezTo>
                  <a:pt x="151" y="480"/>
                  <a:pt x="92" y="400"/>
                  <a:pt x="80" y="384"/>
                </a:cubicBezTo>
                <a:cubicBezTo>
                  <a:pt x="44" y="322"/>
                  <a:pt x="52" y="349"/>
                  <a:pt x="23" y="280"/>
                </a:cubicBezTo>
                <a:cubicBezTo>
                  <a:pt x="14" y="251"/>
                  <a:pt x="3" y="179"/>
                  <a:pt x="1" y="132"/>
                </a:cubicBezTo>
                <a:cubicBezTo>
                  <a:pt x="0" y="85"/>
                  <a:pt x="19" y="0"/>
                  <a:pt x="19" y="0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01" name="Freeform 45">
            <a:extLst>
              <a:ext uri="{FF2B5EF4-FFF2-40B4-BE49-F238E27FC236}">
                <a16:creationId xmlns:a16="http://schemas.microsoft.com/office/drawing/2014/main" id="{6273F050-4AD1-4347-AC82-7B8B7465A7E2}"/>
              </a:ext>
            </a:extLst>
          </p:cNvPr>
          <p:cNvSpPr>
            <a:spLocks/>
          </p:cNvSpPr>
          <p:nvPr/>
        </p:nvSpPr>
        <p:spPr bwMode="auto">
          <a:xfrm>
            <a:off x="2127250" y="61293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02" name="Rectangle 46">
            <a:extLst>
              <a:ext uri="{FF2B5EF4-FFF2-40B4-BE49-F238E27FC236}">
                <a16:creationId xmlns:a16="http://schemas.microsoft.com/office/drawing/2014/main" id="{BDFD100E-720D-4EC2-9038-EEE476B8D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6126163"/>
            <a:ext cx="6430962" cy="746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3026" name="Group 47">
            <a:extLst>
              <a:ext uri="{FF2B5EF4-FFF2-40B4-BE49-F238E27FC236}">
                <a16:creationId xmlns:a16="http://schemas.microsoft.com/office/drawing/2014/main" id="{B28DF825-89B8-4B24-878B-DA8AF1B56D54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1052513"/>
            <a:ext cx="1184275" cy="2662237"/>
            <a:chOff x="1770" y="663"/>
            <a:chExt cx="746" cy="1677"/>
          </a:xfrm>
        </p:grpSpPr>
        <p:grpSp>
          <p:nvGrpSpPr>
            <p:cNvPr id="43042" name="Group 48">
              <a:extLst>
                <a:ext uri="{FF2B5EF4-FFF2-40B4-BE49-F238E27FC236}">
                  <a16:creationId xmlns:a16="http://schemas.microsoft.com/office/drawing/2014/main" id="{6ECAB23D-8070-4FF5-9C56-E9B6D53266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43044" name="Group 49">
                <a:extLst>
                  <a:ext uri="{FF2B5EF4-FFF2-40B4-BE49-F238E27FC236}">
                    <a16:creationId xmlns:a16="http://schemas.microsoft.com/office/drawing/2014/main" id="{3DBDA5DD-4D89-4023-AC74-C3920513DC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43046" name="Group 50">
                  <a:extLst>
                    <a:ext uri="{FF2B5EF4-FFF2-40B4-BE49-F238E27FC236}">
                      <a16:creationId xmlns:a16="http://schemas.microsoft.com/office/drawing/2014/main" id="{60403D6B-2C3E-4B5F-8745-13AEE47B8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198707" name="Freeform 51">
                    <a:extLst>
                      <a:ext uri="{FF2B5EF4-FFF2-40B4-BE49-F238E27FC236}">
                        <a16:creationId xmlns:a16="http://schemas.microsoft.com/office/drawing/2014/main" id="{52C4AE96-C0D5-4D6C-AF32-97B03EDD86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43049" name="Group 52">
                    <a:extLst>
                      <a:ext uri="{FF2B5EF4-FFF2-40B4-BE49-F238E27FC236}">
                        <a16:creationId xmlns:a16="http://schemas.microsoft.com/office/drawing/2014/main" id="{E2AD45E8-8834-404A-9760-BC06D09EAF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198709" name="Line 53">
                      <a:extLst>
                        <a:ext uri="{FF2B5EF4-FFF2-40B4-BE49-F238E27FC236}">
                          <a16:creationId xmlns:a16="http://schemas.microsoft.com/office/drawing/2014/main" id="{FCEB5AB3-4E94-43F2-BA9C-FEADBEDCEB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8710" name="Line 54">
                      <a:extLst>
                        <a:ext uri="{FF2B5EF4-FFF2-40B4-BE49-F238E27FC236}">
                          <a16:creationId xmlns:a16="http://schemas.microsoft.com/office/drawing/2014/main" id="{117B0E99-84F5-4201-84C5-D9D96BB226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8711" name="Line 55">
                      <a:extLst>
                        <a:ext uri="{FF2B5EF4-FFF2-40B4-BE49-F238E27FC236}">
                          <a16:creationId xmlns:a16="http://schemas.microsoft.com/office/drawing/2014/main" id="{B8BA39CC-02DD-4FE4-B134-E899F065D3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8712" name="Line 56">
                      <a:extLst>
                        <a:ext uri="{FF2B5EF4-FFF2-40B4-BE49-F238E27FC236}">
                          <a16:creationId xmlns:a16="http://schemas.microsoft.com/office/drawing/2014/main" id="{2992335D-1515-41B1-BA61-510A092E09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8713" name="Line 57">
                      <a:extLst>
                        <a:ext uri="{FF2B5EF4-FFF2-40B4-BE49-F238E27FC236}">
                          <a16:creationId xmlns:a16="http://schemas.microsoft.com/office/drawing/2014/main" id="{28F820F5-74C2-4DB5-A404-064C3D32B3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8714" name="Line 58">
                      <a:extLst>
                        <a:ext uri="{FF2B5EF4-FFF2-40B4-BE49-F238E27FC236}">
                          <a16:creationId xmlns:a16="http://schemas.microsoft.com/office/drawing/2014/main" id="{8FDA085E-41B9-4ECB-83D7-9BD233D2A4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8715" name="Line 59">
                      <a:extLst>
                        <a:ext uri="{FF2B5EF4-FFF2-40B4-BE49-F238E27FC236}">
                          <a16:creationId xmlns:a16="http://schemas.microsoft.com/office/drawing/2014/main" id="{3F335DD1-1940-4603-9D8B-CE362F25F8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98716" name="Freeform 60">
                  <a:extLst>
                    <a:ext uri="{FF2B5EF4-FFF2-40B4-BE49-F238E27FC236}">
                      <a16:creationId xmlns:a16="http://schemas.microsoft.com/office/drawing/2014/main" id="{75BB8E0D-B2C8-44AC-848F-FE160D1BC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8717" name="Freeform 61">
                <a:extLst>
                  <a:ext uri="{FF2B5EF4-FFF2-40B4-BE49-F238E27FC236}">
                    <a16:creationId xmlns:a16="http://schemas.microsoft.com/office/drawing/2014/main" id="{0944F40E-A251-4555-A94D-F83643764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1560"/>
                <a:ext cx="420" cy="780"/>
              </a:xfrm>
              <a:custGeom>
                <a:avLst/>
                <a:gdLst>
                  <a:gd name="T0" fmla="*/ 412 w 420"/>
                  <a:gd name="T1" fmla="*/ 0 h 762"/>
                  <a:gd name="T2" fmla="*/ 420 w 420"/>
                  <a:gd name="T3" fmla="*/ 50 h 762"/>
                  <a:gd name="T4" fmla="*/ 348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20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8 w 420"/>
                  <a:gd name="T37" fmla="*/ 18 h 762"/>
                  <a:gd name="T38" fmla="*/ 412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8718" name="Freeform 62">
              <a:extLst>
                <a:ext uri="{FF2B5EF4-FFF2-40B4-BE49-F238E27FC236}">
                  <a16:creationId xmlns:a16="http://schemas.microsoft.com/office/drawing/2014/main" id="{70F86950-AC1D-4C5F-9B4C-45E1BCB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8719" name="Rectangle 63">
            <a:extLst>
              <a:ext uri="{FF2B5EF4-FFF2-40B4-BE49-F238E27FC236}">
                <a16:creationId xmlns:a16="http://schemas.microsoft.com/office/drawing/2014/main" id="{1604DBC5-DCED-4AE5-A91B-6C3461AE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6053138"/>
            <a:ext cx="6453188" cy="15716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8720" name="Text Box 64">
            <a:extLst>
              <a:ext uri="{FF2B5EF4-FFF2-40B4-BE49-F238E27FC236}">
                <a16:creationId xmlns:a16="http://schemas.microsoft.com/office/drawing/2014/main" id="{5CA7FCBF-2575-4531-A17C-8DD8EDD1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5799138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kumimoji="0"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8721" name="Rectangle 65">
            <a:extLst>
              <a:ext uri="{FF2B5EF4-FFF2-40B4-BE49-F238E27FC236}">
                <a16:creationId xmlns:a16="http://schemas.microsoft.com/office/drawing/2014/main" id="{15FA1A3C-065F-457B-A09F-2C6E103E41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54450" y="2644775"/>
            <a:ext cx="127000" cy="4090988"/>
          </a:xfrm>
          <a:prstGeom prst="rect">
            <a:avLst/>
          </a:prstGeom>
          <a:solidFill>
            <a:srgbClr val="777777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8722" name="Rectangle 66">
            <a:extLst>
              <a:ext uri="{FF2B5EF4-FFF2-40B4-BE49-F238E27FC236}">
                <a16:creationId xmlns:a16="http://schemas.microsoft.com/office/drawing/2014/main" id="{0F9CD4F2-B74B-482E-ADA2-DC2174D6F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930275"/>
            <a:ext cx="117475" cy="4441825"/>
          </a:xfrm>
          <a:prstGeom prst="rect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8723" name="Freeform 67">
            <a:extLst>
              <a:ext uri="{FF2B5EF4-FFF2-40B4-BE49-F238E27FC236}">
                <a16:creationId xmlns:a16="http://schemas.microsoft.com/office/drawing/2014/main" id="{B6055F28-DB85-455A-9ABC-A5C124EE14B3}"/>
              </a:ext>
            </a:extLst>
          </p:cNvPr>
          <p:cNvSpPr>
            <a:spLocks/>
          </p:cNvSpPr>
          <p:nvPr/>
        </p:nvSpPr>
        <p:spPr bwMode="auto">
          <a:xfrm>
            <a:off x="3971925" y="2613025"/>
            <a:ext cx="423863" cy="2755900"/>
          </a:xfrm>
          <a:custGeom>
            <a:avLst/>
            <a:gdLst>
              <a:gd name="T0" fmla="*/ 0 w 192"/>
              <a:gd name="T1" fmla="*/ 114829 h 1152"/>
              <a:gd name="T2" fmla="*/ 317897 w 192"/>
              <a:gd name="T3" fmla="*/ 114829 h 1152"/>
              <a:gd name="T4" fmla="*/ 317897 w 192"/>
              <a:gd name="T5" fmla="*/ 2755900 h 1152"/>
              <a:gd name="T6" fmla="*/ 423863 w 192"/>
              <a:gd name="T7" fmla="*/ 2755900 h 1152"/>
              <a:gd name="T8" fmla="*/ 423863 w 192"/>
              <a:gd name="T9" fmla="*/ 0 h 1152"/>
              <a:gd name="T10" fmla="*/ 0 w 192"/>
              <a:gd name="T11" fmla="*/ 0 h 1152"/>
              <a:gd name="T12" fmla="*/ 0 w 192"/>
              <a:gd name="T13" fmla="*/ 114829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24" name="Text Box 68">
            <a:extLst>
              <a:ext uri="{FF2B5EF4-FFF2-40B4-BE49-F238E27FC236}">
                <a16:creationId xmlns:a16="http://schemas.microsoft.com/office/drawing/2014/main" id="{07351DA9-D356-493B-8393-584501F31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49213"/>
            <a:ext cx="4686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Vacuum-Assisted Recovery Systems</a:t>
            </a:r>
            <a:endParaRPr kumimoji="0"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3033" name="Group 69">
            <a:extLst>
              <a:ext uri="{FF2B5EF4-FFF2-40B4-BE49-F238E27FC236}">
                <a16:creationId xmlns:a16="http://schemas.microsoft.com/office/drawing/2014/main" id="{AE8F8133-5297-4987-A79C-70ABDAADA8C3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94013"/>
            <a:ext cx="422275" cy="371475"/>
            <a:chOff x="4099" y="3072"/>
            <a:chExt cx="168" cy="166"/>
          </a:xfrm>
        </p:grpSpPr>
        <p:sp>
          <p:nvSpPr>
            <p:cNvPr id="198726" name="Oval 70">
              <a:extLst>
                <a:ext uri="{FF2B5EF4-FFF2-40B4-BE49-F238E27FC236}">
                  <a16:creationId xmlns:a16="http://schemas.microsoft.com/office/drawing/2014/main" id="{C841397A-5039-4D7C-88EA-BB6C6E542B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8727" name="AutoShape 71">
              <a:extLst>
                <a:ext uri="{FF2B5EF4-FFF2-40B4-BE49-F238E27FC236}">
                  <a16:creationId xmlns:a16="http://schemas.microsoft.com/office/drawing/2014/main" id="{F10890C3-A663-4771-BCE9-985D871F83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8728" name="Freeform 72">
            <a:extLst>
              <a:ext uri="{FF2B5EF4-FFF2-40B4-BE49-F238E27FC236}">
                <a16:creationId xmlns:a16="http://schemas.microsoft.com/office/drawing/2014/main" id="{D830A265-4E27-4E1E-9441-82097E98F51E}"/>
              </a:ext>
            </a:extLst>
          </p:cNvPr>
          <p:cNvSpPr>
            <a:spLocks/>
          </p:cNvSpPr>
          <p:nvPr/>
        </p:nvSpPr>
        <p:spPr bwMode="auto">
          <a:xfrm rot="-10578737">
            <a:off x="2933700" y="982663"/>
            <a:ext cx="485775" cy="498475"/>
          </a:xfrm>
          <a:custGeom>
            <a:avLst/>
            <a:gdLst>
              <a:gd name="T0" fmla="*/ 447675 w 306"/>
              <a:gd name="T1" fmla="*/ 184150 h 314"/>
              <a:gd name="T2" fmla="*/ 333375 w 306"/>
              <a:gd name="T3" fmla="*/ 50800 h 314"/>
              <a:gd name="T4" fmla="*/ 38100 w 306"/>
              <a:gd name="T5" fmla="*/ 41275 h 314"/>
              <a:gd name="T6" fmla="*/ 0 w 306"/>
              <a:gd name="T7" fmla="*/ 98425 h 314"/>
              <a:gd name="T8" fmla="*/ 428625 w 306"/>
              <a:gd name="T9" fmla="*/ 498475 h 314"/>
              <a:gd name="T10" fmla="*/ 485775 w 306"/>
              <a:gd name="T11" fmla="*/ 441325 h 314"/>
              <a:gd name="T12" fmla="*/ 447675 w 306"/>
              <a:gd name="T13" fmla="*/ 18415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" h="314">
                <a:moveTo>
                  <a:pt x="282" y="116"/>
                </a:moveTo>
                <a:cubicBezTo>
                  <a:pt x="258" y="88"/>
                  <a:pt x="222" y="0"/>
                  <a:pt x="210" y="32"/>
                </a:cubicBezTo>
                <a:lnTo>
                  <a:pt x="24" y="26"/>
                </a:lnTo>
                <a:lnTo>
                  <a:pt x="0" y="62"/>
                </a:lnTo>
                <a:lnTo>
                  <a:pt x="270" y="314"/>
                </a:lnTo>
                <a:lnTo>
                  <a:pt x="306" y="278"/>
                </a:lnTo>
                <a:cubicBezTo>
                  <a:pt x="298" y="224"/>
                  <a:pt x="282" y="116"/>
                  <a:pt x="282" y="116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29" name="Rectangle 73">
            <a:extLst>
              <a:ext uri="{FF2B5EF4-FFF2-40B4-BE49-F238E27FC236}">
                <a16:creationId xmlns:a16="http://schemas.microsoft.com/office/drawing/2014/main" id="{AAD665DA-6BB4-44FB-A973-A01F901B1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9738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3036" name="Group 74">
            <a:extLst>
              <a:ext uri="{FF2B5EF4-FFF2-40B4-BE49-F238E27FC236}">
                <a16:creationId xmlns:a16="http://schemas.microsoft.com/office/drawing/2014/main" id="{9C80AAA0-43A0-47D1-B4DD-A6F2B6925746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604838"/>
            <a:ext cx="377825" cy="333375"/>
            <a:chOff x="3547" y="381"/>
            <a:chExt cx="238" cy="210"/>
          </a:xfrm>
        </p:grpSpPr>
        <p:sp>
          <p:nvSpPr>
            <p:cNvPr id="198731" name="Freeform 75">
              <a:extLst>
                <a:ext uri="{FF2B5EF4-FFF2-40B4-BE49-F238E27FC236}">
                  <a16:creationId xmlns:a16="http://schemas.microsoft.com/office/drawing/2014/main" id="{B7981BC5-04CA-47DC-9688-6F5D6011E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419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732" name="Freeform 76">
              <a:extLst>
                <a:ext uri="{FF2B5EF4-FFF2-40B4-BE49-F238E27FC236}">
                  <a16:creationId xmlns:a16="http://schemas.microsoft.com/office/drawing/2014/main" id="{B3F5E36F-172F-4656-8CC3-E6F5C4AC5B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7" y="381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8733" name="Rectangle 77">
            <a:extLst>
              <a:ext uri="{FF2B5EF4-FFF2-40B4-BE49-F238E27FC236}">
                <a16:creationId xmlns:a16="http://schemas.microsoft.com/office/drawing/2014/main" id="{1D894F11-0C2D-4255-BE63-65CB645F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5365750"/>
            <a:ext cx="147637" cy="82550"/>
          </a:xfrm>
          <a:prstGeom prst="rect">
            <a:avLst/>
          </a:prstGeom>
          <a:solidFill>
            <a:srgbClr val="FE424B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kumimoji="0"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E3BF-616C-4FE2-A999-3CFAD30F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D0E1-3F8B-40B7-9B52-1AB39AE87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Review of Storage Tank Evaporative Loss Dynamics</a:t>
            </a:r>
          </a:p>
          <a:p>
            <a:r>
              <a:rPr lang="en-US" sz="2000" dirty="0"/>
              <a:t>Section 4.1 of CP-201</a:t>
            </a:r>
          </a:p>
          <a:p>
            <a:pPr lvl="1"/>
            <a:r>
              <a:rPr lang="en-US" sz="2000" dirty="0"/>
              <a:t>Emission Factor &lt;= 0.38 </a:t>
            </a:r>
            <a:r>
              <a:rPr lang="en-US" sz="2000" dirty="0" err="1"/>
              <a:t>lb</a:t>
            </a:r>
            <a:r>
              <a:rPr lang="en-US" sz="2000" dirty="0"/>
              <a:t>/1,000 gal</a:t>
            </a:r>
          </a:p>
          <a:p>
            <a:pPr lvl="2"/>
            <a:r>
              <a:rPr lang="en-US" sz="2000" dirty="0"/>
              <a:t>Fugitive Emissions &lt;= 50% of this value, or 0.19 </a:t>
            </a:r>
            <a:r>
              <a:rPr lang="en-US" sz="2000" dirty="0" err="1"/>
              <a:t>lb</a:t>
            </a:r>
            <a:r>
              <a:rPr lang="en-US" sz="2000" dirty="0"/>
              <a:t>/1,000 gal</a:t>
            </a:r>
          </a:p>
          <a:p>
            <a:r>
              <a:rPr lang="en-US" sz="2000" dirty="0"/>
              <a:t>Section 4.6 of CP-201</a:t>
            </a:r>
          </a:p>
          <a:p>
            <a:pPr lvl="1"/>
            <a:r>
              <a:rPr lang="en-US" sz="2000" dirty="0"/>
              <a:t>Daily Avg &lt;= 0.25 iwc</a:t>
            </a:r>
          </a:p>
          <a:p>
            <a:pPr lvl="1"/>
            <a:r>
              <a:rPr lang="en-US" sz="2000" dirty="0"/>
              <a:t>Daily High &lt;= 1.50 iwc</a:t>
            </a:r>
          </a:p>
          <a:p>
            <a:r>
              <a:rPr lang="en-US" sz="2000" dirty="0"/>
              <a:t>TP-201.2 F, Section 9, Table 9.1</a:t>
            </a:r>
          </a:p>
          <a:p>
            <a:pPr lvl="1"/>
            <a:r>
              <a:rPr lang="en-US" sz="2000" dirty="0"/>
              <a:t>Use this format to tabulate fugitive emission factor</a:t>
            </a:r>
          </a:p>
          <a:p>
            <a:pPr lvl="1"/>
            <a:r>
              <a:rPr lang="en-US" sz="2000" dirty="0"/>
              <a:t>Combine the fugitive emission factor with site throughput to calculate mass emissions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9452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E90CEC76-ECD2-4F23-AC13-1ABAB72D1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568700"/>
            <a:ext cx="1047750" cy="122238"/>
          </a:xfrm>
          <a:prstGeom prst="rect">
            <a:avLst/>
          </a:prstGeom>
          <a:solidFill>
            <a:schemeClr val="tx2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311009ED-1A79-4603-A1A5-6F4C2F546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ORVR Configuration </a:t>
            </a:r>
          </a:p>
        </p:txBody>
      </p:sp>
      <p:sp>
        <p:nvSpPr>
          <p:cNvPr id="199684" name="Freeform 4">
            <a:extLst>
              <a:ext uri="{FF2B5EF4-FFF2-40B4-BE49-F238E27FC236}">
                <a16:creationId xmlns:a16="http://schemas.microsoft.com/office/drawing/2014/main" id="{E65ACFC6-0C41-4697-A387-7DAE2228D032}"/>
              </a:ext>
            </a:extLst>
          </p:cNvPr>
          <p:cNvSpPr>
            <a:spLocks/>
          </p:cNvSpPr>
          <p:nvPr/>
        </p:nvSpPr>
        <p:spPr bwMode="auto">
          <a:xfrm>
            <a:off x="404813" y="3562350"/>
            <a:ext cx="7310437" cy="2947988"/>
          </a:xfrm>
          <a:custGeom>
            <a:avLst/>
            <a:gdLst>
              <a:gd name="T0" fmla="*/ 1166812 w 4605"/>
              <a:gd name="T1" fmla="*/ 900113 h 1857"/>
              <a:gd name="T2" fmla="*/ 619125 w 4605"/>
              <a:gd name="T3" fmla="*/ 995363 h 1857"/>
              <a:gd name="T4" fmla="*/ 0 w 4605"/>
              <a:gd name="T5" fmla="*/ 1857375 h 1857"/>
              <a:gd name="T6" fmla="*/ 71437 w 4605"/>
              <a:gd name="T7" fmla="*/ 2171700 h 1857"/>
              <a:gd name="T8" fmla="*/ 190500 w 4605"/>
              <a:gd name="T9" fmla="*/ 2347913 h 1857"/>
              <a:gd name="T10" fmla="*/ 381000 w 4605"/>
              <a:gd name="T11" fmla="*/ 2471738 h 1857"/>
              <a:gd name="T12" fmla="*/ 547687 w 4605"/>
              <a:gd name="T13" fmla="*/ 2582863 h 1857"/>
              <a:gd name="T14" fmla="*/ 619125 w 4605"/>
              <a:gd name="T15" fmla="*/ 2601913 h 1857"/>
              <a:gd name="T16" fmla="*/ 690562 w 4605"/>
              <a:gd name="T17" fmla="*/ 2641600 h 1857"/>
              <a:gd name="T18" fmla="*/ 833437 w 4605"/>
              <a:gd name="T19" fmla="*/ 2681288 h 1857"/>
              <a:gd name="T20" fmla="*/ 904875 w 4605"/>
              <a:gd name="T21" fmla="*/ 2700338 h 1857"/>
              <a:gd name="T22" fmla="*/ 1071562 w 4605"/>
              <a:gd name="T23" fmla="*/ 2681288 h 1857"/>
              <a:gd name="T24" fmla="*/ 5095875 w 4605"/>
              <a:gd name="T25" fmla="*/ 2947988 h 1857"/>
              <a:gd name="T26" fmla="*/ 7096125 w 4605"/>
              <a:gd name="T27" fmla="*/ 2924175 h 1857"/>
              <a:gd name="T28" fmla="*/ 7286625 w 4605"/>
              <a:gd name="T29" fmla="*/ 2660650 h 1857"/>
              <a:gd name="T30" fmla="*/ 7310437 w 4605"/>
              <a:gd name="T31" fmla="*/ 1035050 h 1857"/>
              <a:gd name="T32" fmla="*/ 7199312 w 4605"/>
              <a:gd name="T33" fmla="*/ 625475 h 1857"/>
              <a:gd name="T34" fmla="*/ 7046912 w 4605"/>
              <a:gd name="T35" fmla="*/ 396875 h 1857"/>
              <a:gd name="T36" fmla="*/ 6907212 w 4605"/>
              <a:gd name="T37" fmla="*/ 250825 h 1857"/>
              <a:gd name="T38" fmla="*/ 6761162 w 4605"/>
              <a:gd name="T39" fmla="*/ 180975 h 1857"/>
              <a:gd name="T40" fmla="*/ 6469062 w 4605"/>
              <a:gd name="T41" fmla="*/ 155575 h 1857"/>
              <a:gd name="T42" fmla="*/ 5738812 w 4605"/>
              <a:gd name="T43" fmla="*/ 117475 h 1857"/>
              <a:gd name="T44" fmla="*/ 3857625 w 4605"/>
              <a:gd name="T45" fmla="*/ 466725 h 1857"/>
              <a:gd name="T46" fmla="*/ 3619500 w 4605"/>
              <a:gd name="T47" fmla="*/ 701675 h 1857"/>
              <a:gd name="T48" fmla="*/ 3548062 w 4605"/>
              <a:gd name="T49" fmla="*/ 760413 h 1857"/>
              <a:gd name="T50" fmla="*/ 3048000 w 4605"/>
              <a:gd name="T51" fmla="*/ 858838 h 1857"/>
              <a:gd name="T52" fmla="*/ 1166812 w 4605"/>
              <a:gd name="T53" fmla="*/ 900113 h 185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605" h="1857">
                <a:moveTo>
                  <a:pt x="735" y="567"/>
                </a:moveTo>
                <a:cubicBezTo>
                  <a:pt x="709" y="570"/>
                  <a:pt x="487" y="583"/>
                  <a:pt x="390" y="627"/>
                </a:cubicBezTo>
                <a:cubicBezTo>
                  <a:pt x="128" y="747"/>
                  <a:pt x="40" y="942"/>
                  <a:pt x="0" y="1170"/>
                </a:cubicBezTo>
                <a:cubicBezTo>
                  <a:pt x="26" y="1235"/>
                  <a:pt x="22" y="1303"/>
                  <a:pt x="45" y="1368"/>
                </a:cubicBezTo>
                <a:cubicBezTo>
                  <a:pt x="53" y="1390"/>
                  <a:pt x="106" y="1456"/>
                  <a:pt x="120" y="1479"/>
                </a:cubicBezTo>
                <a:cubicBezTo>
                  <a:pt x="140" y="1512"/>
                  <a:pt x="210" y="1557"/>
                  <a:pt x="240" y="1557"/>
                </a:cubicBezTo>
                <a:cubicBezTo>
                  <a:pt x="330" y="1617"/>
                  <a:pt x="260" y="1604"/>
                  <a:pt x="345" y="1627"/>
                </a:cubicBezTo>
                <a:cubicBezTo>
                  <a:pt x="360" y="1631"/>
                  <a:pt x="377" y="1632"/>
                  <a:pt x="390" y="1639"/>
                </a:cubicBezTo>
                <a:cubicBezTo>
                  <a:pt x="405" y="1647"/>
                  <a:pt x="419" y="1658"/>
                  <a:pt x="435" y="1664"/>
                </a:cubicBezTo>
                <a:cubicBezTo>
                  <a:pt x="464" y="1675"/>
                  <a:pt x="495" y="1680"/>
                  <a:pt x="525" y="1689"/>
                </a:cubicBezTo>
                <a:cubicBezTo>
                  <a:pt x="540" y="1693"/>
                  <a:pt x="570" y="1701"/>
                  <a:pt x="570" y="1701"/>
                </a:cubicBezTo>
                <a:cubicBezTo>
                  <a:pt x="605" y="1697"/>
                  <a:pt x="675" y="1689"/>
                  <a:pt x="675" y="1689"/>
                </a:cubicBezTo>
                <a:cubicBezTo>
                  <a:pt x="1540" y="1727"/>
                  <a:pt x="2344" y="1857"/>
                  <a:pt x="3210" y="1857"/>
                </a:cubicBezTo>
                <a:cubicBezTo>
                  <a:pt x="3625" y="1853"/>
                  <a:pt x="4055" y="1853"/>
                  <a:pt x="4470" y="1842"/>
                </a:cubicBezTo>
                <a:cubicBezTo>
                  <a:pt x="4536" y="1840"/>
                  <a:pt x="4590" y="1717"/>
                  <a:pt x="4590" y="1676"/>
                </a:cubicBezTo>
                <a:cubicBezTo>
                  <a:pt x="4595" y="1335"/>
                  <a:pt x="4605" y="993"/>
                  <a:pt x="4605" y="652"/>
                </a:cubicBezTo>
                <a:cubicBezTo>
                  <a:pt x="4605" y="556"/>
                  <a:pt x="4587" y="526"/>
                  <a:pt x="4535" y="394"/>
                </a:cubicBezTo>
                <a:cubicBezTo>
                  <a:pt x="4502" y="313"/>
                  <a:pt x="4499" y="306"/>
                  <a:pt x="4439" y="250"/>
                </a:cubicBezTo>
                <a:cubicBezTo>
                  <a:pt x="4415" y="194"/>
                  <a:pt x="4387" y="194"/>
                  <a:pt x="4351" y="158"/>
                </a:cubicBezTo>
                <a:cubicBezTo>
                  <a:pt x="4339" y="150"/>
                  <a:pt x="4303" y="130"/>
                  <a:pt x="4259" y="114"/>
                </a:cubicBezTo>
                <a:cubicBezTo>
                  <a:pt x="4163" y="102"/>
                  <a:pt x="4206" y="107"/>
                  <a:pt x="4075" y="98"/>
                </a:cubicBezTo>
                <a:cubicBezTo>
                  <a:pt x="3896" y="85"/>
                  <a:pt x="3490" y="74"/>
                  <a:pt x="3615" y="74"/>
                </a:cubicBezTo>
                <a:cubicBezTo>
                  <a:pt x="2823" y="66"/>
                  <a:pt x="2787" y="0"/>
                  <a:pt x="2430" y="294"/>
                </a:cubicBezTo>
                <a:cubicBezTo>
                  <a:pt x="2380" y="343"/>
                  <a:pt x="2331" y="393"/>
                  <a:pt x="2280" y="442"/>
                </a:cubicBezTo>
                <a:cubicBezTo>
                  <a:pt x="2266" y="455"/>
                  <a:pt x="2254" y="471"/>
                  <a:pt x="2235" y="479"/>
                </a:cubicBezTo>
                <a:cubicBezTo>
                  <a:pt x="2153" y="517"/>
                  <a:pt x="2012" y="541"/>
                  <a:pt x="1920" y="541"/>
                </a:cubicBezTo>
                <a:lnTo>
                  <a:pt x="735" y="567"/>
                </a:ln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685" name="Freeform 5">
            <a:extLst>
              <a:ext uri="{FF2B5EF4-FFF2-40B4-BE49-F238E27FC236}">
                <a16:creationId xmlns:a16="http://schemas.microsoft.com/office/drawing/2014/main" id="{2433D3D2-6826-410C-8ADC-3F091EEDB2C2}"/>
              </a:ext>
            </a:extLst>
          </p:cNvPr>
          <p:cNvSpPr>
            <a:spLocks/>
          </p:cNvSpPr>
          <p:nvPr/>
        </p:nvSpPr>
        <p:spPr bwMode="auto">
          <a:xfrm>
            <a:off x="400050" y="4397375"/>
            <a:ext cx="7345363" cy="2112963"/>
          </a:xfrm>
          <a:custGeom>
            <a:avLst/>
            <a:gdLst>
              <a:gd name="T0" fmla="*/ 1057275 w 4627"/>
              <a:gd name="T1" fmla="*/ 79375 h 1331"/>
              <a:gd name="T2" fmla="*/ 600075 w 4627"/>
              <a:gd name="T3" fmla="*/ 184150 h 1331"/>
              <a:gd name="T4" fmla="*/ 19050 w 4627"/>
              <a:gd name="T5" fmla="*/ 965200 h 1331"/>
              <a:gd name="T6" fmla="*/ 85725 w 4627"/>
              <a:gd name="T7" fmla="*/ 1308100 h 1331"/>
              <a:gd name="T8" fmla="*/ 209550 w 4627"/>
              <a:gd name="T9" fmla="*/ 1498600 h 1331"/>
              <a:gd name="T10" fmla="*/ 285750 w 4627"/>
              <a:gd name="T11" fmla="*/ 1593850 h 1331"/>
              <a:gd name="T12" fmla="*/ 400050 w 4627"/>
              <a:gd name="T13" fmla="*/ 1679575 h 1331"/>
              <a:gd name="T14" fmla="*/ 584200 w 4627"/>
              <a:gd name="T15" fmla="*/ 1739900 h 1331"/>
              <a:gd name="T16" fmla="*/ 654050 w 4627"/>
              <a:gd name="T17" fmla="*/ 1758950 h 1331"/>
              <a:gd name="T18" fmla="*/ 725488 w 4627"/>
              <a:gd name="T19" fmla="*/ 1798638 h 1331"/>
              <a:gd name="T20" fmla="*/ 869950 w 4627"/>
              <a:gd name="T21" fmla="*/ 1839913 h 1331"/>
              <a:gd name="T22" fmla="*/ 939800 w 4627"/>
              <a:gd name="T23" fmla="*/ 1860550 h 1331"/>
              <a:gd name="T24" fmla="*/ 1133475 w 4627"/>
              <a:gd name="T25" fmla="*/ 1860550 h 1331"/>
              <a:gd name="T26" fmla="*/ 5116513 w 4627"/>
              <a:gd name="T27" fmla="*/ 2112963 h 1331"/>
              <a:gd name="T28" fmla="*/ 7112000 w 4627"/>
              <a:gd name="T29" fmla="*/ 2087563 h 1331"/>
              <a:gd name="T30" fmla="*/ 7300913 w 4627"/>
              <a:gd name="T31" fmla="*/ 1819275 h 1331"/>
              <a:gd name="T32" fmla="*/ 7324725 w 4627"/>
              <a:gd name="T33" fmla="*/ 155575 h 1331"/>
              <a:gd name="T34" fmla="*/ 7297738 w 4627"/>
              <a:gd name="T35" fmla="*/ 85725 h 1331"/>
              <a:gd name="T36" fmla="*/ 7153275 w 4627"/>
              <a:gd name="T37" fmla="*/ 146050 h 1331"/>
              <a:gd name="T38" fmla="*/ 6896100 w 4627"/>
              <a:gd name="T39" fmla="*/ 88900 h 1331"/>
              <a:gd name="T40" fmla="*/ 6638925 w 4627"/>
              <a:gd name="T41" fmla="*/ 146050 h 1331"/>
              <a:gd name="T42" fmla="*/ 6334125 w 4627"/>
              <a:gd name="T43" fmla="*/ 98425 h 1331"/>
              <a:gd name="T44" fmla="*/ 6067425 w 4627"/>
              <a:gd name="T45" fmla="*/ 174625 h 1331"/>
              <a:gd name="T46" fmla="*/ 5595938 w 4627"/>
              <a:gd name="T47" fmla="*/ 92075 h 1331"/>
              <a:gd name="T48" fmla="*/ 5195888 w 4627"/>
              <a:gd name="T49" fmla="*/ 157163 h 1331"/>
              <a:gd name="T50" fmla="*/ 4560888 w 4627"/>
              <a:gd name="T51" fmla="*/ 80963 h 1331"/>
              <a:gd name="T52" fmla="*/ 4238625 w 4627"/>
              <a:gd name="T53" fmla="*/ 127000 h 1331"/>
              <a:gd name="T54" fmla="*/ 3810000 w 4627"/>
              <a:gd name="T55" fmla="*/ 79375 h 1331"/>
              <a:gd name="T56" fmla="*/ 3448050 w 4627"/>
              <a:gd name="T57" fmla="*/ 69850 h 1331"/>
              <a:gd name="T58" fmla="*/ 2924175 w 4627"/>
              <a:gd name="T59" fmla="*/ 69850 h 1331"/>
              <a:gd name="T60" fmla="*/ 2257425 w 4627"/>
              <a:gd name="T61" fmla="*/ 50800 h 1331"/>
              <a:gd name="T62" fmla="*/ 1752600 w 4627"/>
              <a:gd name="T63" fmla="*/ 41275 h 1331"/>
              <a:gd name="T64" fmla="*/ 1057275 w 4627"/>
              <a:gd name="T65" fmla="*/ 79375 h 133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27" h="1331">
                <a:moveTo>
                  <a:pt x="666" y="50"/>
                </a:moveTo>
                <a:cubicBezTo>
                  <a:pt x="640" y="53"/>
                  <a:pt x="474" y="71"/>
                  <a:pt x="378" y="116"/>
                </a:cubicBezTo>
                <a:cubicBezTo>
                  <a:pt x="116" y="239"/>
                  <a:pt x="52" y="375"/>
                  <a:pt x="12" y="608"/>
                </a:cubicBezTo>
                <a:cubicBezTo>
                  <a:pt x="0" y="690"/>
                  <a:pt x="31" y="757"/>
                  <a:pt x="54" y="824"/>
                </a:cubicBezTo>
                <a:cubicBezTo>
                  <a:pt x="62" y="846"/>
                  <a:pt x="118" y="921"/>
                  <a:pt x="132" y="944"/>
                </a:cubicBezTo>
                <a:cubicBezTo>
                  <a:pt x="160" y="975"/>
                  <a:pt x="158" y="991"/>
                  <a:pt x="180" y="1004"/>
                </a:cubicBezTo>
                <a:cubicBezTo>
                  <a:pt x="200" y="1023"/>
                  <a:pt x="221" y="1043"/>
                  <a:pt x="252" y="1058"/>
                </a:cubicBezTo>
                <a:cubicBezTo>
                  <a:pt x="342" y="1120"/>
                  <a:pt x="283" y="1072"/>
                  <a:pt x="368" y="1096"/>
                </a:cubicBezTo>
                <a:cubicBezTo>
                  <a:pt x="383" y="1100"/>
                  <a:pt x="400" y="1101"/>
                  <a:pt x="412" y="1108"/>
                </a:cubicBezTo>
                <a:cubicBezTo>
                  <a:pt x="427" y="1116"/>
                  <a:pt x="441" y="1127"/>
                  <a:pt x="457" y="1133"/>
                </a:cubicBezTo>
                <a:cubicBezTo>
                  <a:pt x="487" y="1145"/>
                  <a:pt x="518" y="1150"/>
                  <a:pt x="548" y="1159"/>
                </a:cubicBezTo>
                <a:cubicBezTo>
                  <a:pt x="562" y="1163"/>
                  <a:pt x="592" y="1172"/>
                  <a:pt x="592" y="1172"/>
                </a:cubicBezTo>
                <a:cubicBezTo>
                  <a:pt x="627" y="1167"/>
                  <a:pt x="720" y="1172"/>
                  <a:pt x="714" y="1172"/>
                </a:cubicBezTo>
                <a:cubicBezTo>
                  <a:pt x="1576" y="1210"/>
                  <a:pt x="2361" y="1331"/>
                  <a:pt x="3223" y="1331"/>
                </a:cubicBezTo>
                <a:cubicBezTo>
                  <a:pt x="3637" y="1327"/>
                  <a:pt x="4066" y="1327"/>
                  <a:pt x="4480" y="1315"/>
                </a:cubicBezTo>
                <a:cubicBezTo>
                  <a:pt x="4572" y="1286"/>
                  <a:pt x="4578" y="1238"/>
                  <a:pt x="4599" y="1146"/>
                </a:cubicBezTo>
                <a:cubicBezTo>
                  <a:pt x="4604" y="797"/>
                  <a:pt x="4614" y="447"/>
                  <a:pt x="4614" y="98"/>
                </a:cubicBezTo>
                <a:cubicBezTo>
                  <a:pt x="4614" y="0"/>
                  <a:pt x="4609" y="58"/>
                  <a:pt x="4597" y="54"/>
                </a:cubicBezTo>
                <a:cubicBezTo>
                  <a:pt x="4627" y="54"/>
                  <a:pt x="4606" y="92"/>
                  <a:pt x="4506" y="92"/>
                </a:cubicBezTo>
                <a:cubicBezTo>
                  <a:pt x="4530" y="109"/>
                  <a:pt x="4357" y="66"/>
                  <a:pt x="4344" y="56"/>
                </a:cubicBezTo>
                <a:cubicBezTo>
                  <a:pt x="4332" y="48"/>
                  <a:pt x="4174" y="101"/>
                  <a:pt x="4182" y="92"/>
                </a:cubicBezTo>
                <a:cubicBezTo>
                  <a:pt x="4170" y="107"/>
                  <a:pt x="4050" y="59"/>
                  <a:pt x="3990" y="62"/>
                </a:cubicBezTo>
                <a:cubicBezTo>
                  <a:pt x="3930" y="65"/>
                  <a:pt x="3899" y="111"/>
                  <a:pt x="3822" y="110"/>
                </a:cubicBezTo>
                <a:cubicBezTo>
                  <a:pt x="3509" y="93"/>
                  <a:pt x="3626" y="33"/>
                  <a:pt x="3525" y="58"/>
                </a:cubicBezTo>
                <a:cubicBezTo>
                  <a:pt x="3458" y="58"/>
                  <a:pt x="3381" y="100"/>
                  <a:pt x="3273" y="99"/>
                </a:cubicBezTo>
                <a:cubicBezTo>
                  <a:pt x="3164" y="98"/>
                  <a:pt x="2973" y="54"/>
                  <a:pt x="2873" y="51"/>
                </a:cubicBezTo>
                <a:cubicBezTo>
                  <a:pt x="2773" y="48"/>
                  <a:pt x="2749" y="80"/>
                  <a:pt x="2670" y="80"/>
                </a:cubicBezTo>
                <a:cubicBezTo>
                  <a:pt x="2591" y="80"/>
                  <a:pt x="2514" y="92"/>
                  <a:pt x="2400" y="50"/>
                </a:cubicBezTo>
                <a:cubicBezTo>
                  <a:pt x="2262" y="92"/>
                  <a:pt x="2250" y="80"/>
                  <a:pt x="2172" y="44"/>
                </a:cubicBezTo>
                <a:cubicBezTo>
                  <a:pt x="2154" y="38"/>
                  <a:pt x="1861" y="36"/>
                  <a:pt x="1842" y="44"/>
                </a:cubicBezTo>
                <a:cubicBezTo>
                  <a:pt x="1800" y="35"/>
                  <a:pt x="1545" y="35"/>
                  <a:pt x="1422" y="32"/>
                </a:cubicBezTo>
                <a:cubicBezTo>
                  <a:pt x="1299" y="29"/>
                  <a:pt x="1230" y="23"/>
                  <a:pt x="1104" y="26"/>
                </a:cubicBezTo>
                <a:lnTo>
                  <a:pt x="666" y="50"/>
                </a:ln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47ACA32B-D9FF-4257-82A3-65A6EC6D8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047875"/>
            <a:ext cx="2547938" cy="1381125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687" name="Rectangle 7">
            <a:extLst>
              <a:ext uri="{FF2B5EF4-FFF2-40B4-BE49-F238E27FC236}">
                <a16:creationId xmlns:a16="http://schemas.microsoft.com/office/drawing/2014/main" id="{91BCB9B5-CF00-40E5-8F7A-E7F526DD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2024063"/>
            <a:ext cx="100012" cy="1443037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688" name="Rectangle 8">
            <a:extLst>
              <a:ext uri="{FF2B5EF4-FFF2-40B4-BE49-F238E27FC236}">
                <a16:creationId xmlns:a16="http://schemas.microsoft.com/office/drawing/2014/main" id="{185872A2-2DC5-45EB-B9DF-7CE809957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2309813"/>
            <a:ext cx="95250" cy="190500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689" name="Rectangle 9">
            <a:extLst>
              <a:ext uri="{FF2B5EF4-FFF2-40B4-BE49-F238E27FC236}">
                <a16:creationId xmlns:a16="http://schemas.microsoft.com/office/drawing/2014/main" id="{A25BF93B-647A-4AEB-A1F2-E1275810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3686175"/>
            <a:ext cx="857250" cy="2547938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690" name="Rectangle 10">
            <a:extLst>
              <a:ext uri="{FF2B5EF4-FFF2-40B4-BE49-F238E27FC236}">
                <a16:creationId xmlns:a16="http://schemas.microsoft.com/office/drawing/2014/main" id="{EAA9FF75-94D7-47CC-AB4C-908F231C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3895725"/>
            <a:ext cx="547687" cy="952500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691" name="Freeform 11">
            <a:extLst>
              <a:ext uri="{FF2B5EF4-FFF2-40B4-BE49-F238E27FC236}">
                <a16:creationId xmlns:a16="http://schemas.microsoft.com/office/drawing/2014/main" id="{12F75F17-E05A-4E6B-9934-14B8A4B1A21F}"/>
              </a:ext>
            </a:extLst>
          </p:cNvPr>
          <p:cNvSpPr>
            <a:spLocks/>
          </p:cNvSpPr>
          <p:nvPr/>
        </p:nvSpPr>
        <p:spPr bwMode="auto">
          <a:xfrm>
            <a:off x="4267200" y="3048000"/>
            <a:ext cx="2057400" cy="847725"/>
          </a:xfrm>
          <a:custGeom>
            <a:avLst/>
            <a:gdLst>
              <a:gd name="T0" fmla="*/ 0 w 1296"/>
              <a:gd name="T1" fmla="*/ 171450 h 534"/>
              <a:gd name="T2" fmla="*/ 757238 w 1296"/>
              <a:gd name="T3" fmla="*/ 166688 h 534"/>
              <a:gd name="T4" fmla="*/ 752475 w 1296"/>
              <a:gd name="T5" fmla="*/ 847725 h 534"/>
              <a:gd name="T6" fmla="*/ 914400 w 1296"/>
              <a:gd name="T7" fmla="*/ 847725 h 534"/>
              <a:gd name="T8" fmla="*/ 914400 w 1296"/>
              <a:gd name="T9" fmla="*/ 152400 h 534"/>
              <a:gd name="T10" fmla="*/ 1981200 w 1296"/>
              <a:gd name="T11" fmla="*/ 152400 h 534"/>
              <a:gd name="T12" fmla="*/ 1981200 w 1296"/>
              <a:gd name="T13" fmla="*/ 838200 h 534"/>
              <a:gd name="T14" fmla="*/ 2057400 w 1296"/>
              <a:gd name="T15" fmla="*/ 838200 h 534"/>
              <a:gd name="T16" fmla="*/ 2057400 w 1296"/>
              <a:gd name="T17" fmla="*/ 76200 h 534"/>
              <a:gd name="T18" fmla="*/ 914400 w 1296"/>
              <a:gd name="T19" fmla="*/ 76200 h 534"/>
              <a:gd name="T20" fmla="*/ 923925 w 1296"/>
              <a:gd name="T21" fmla="*/ 0 h 534"/>
              <a:gd name="T22" fmla="*/ 0 w 1296"/>
              <a:gd name="T23" fmla="*/ 0 h 534"/>
              <a:gd name="T24" fmla="*/ 0 w 1296"/>
              <a:gd name="T25" fmla="*/ 152400 h 534"/>
              <a:gd name="T26" fmla="*/ 0 w 1296"/>
              <a:gd name="T27" fmla="*/ 171450 h 5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96" h="534">
                <a:moveTo>
                  <a:pt x="0" y="108"/>
                </a:moveTo>
                <a:cubicBezTo>
                  <a:pt x="6" y="102"/>
                  <a:pt x="350" y="102"/>
                  <a:pt x="477" y="105"/>
                </a:cubicBezTo>
                <a:lnTo>
                  <a:pt x="474" y="534"/>
                </a:lnTo>
                <a:lnTo>
                  <a:pt x="576" y="534"/>
                </a:lnTo>
                <a:lnTo>
                  <a:pt x="576" y="96"/>
                </a:lnTo>
                <a:lnTo>
                  <a:pt x="1248" y="96"/>
                </a:lnTo>
                <a:lnTo>
                  <a:pt x="1248" y="528"/>
                </a:lnTo>
                <a:lnTo>
                  <a:pt x="1296" y="528"/>
                </a:lnTo>
                <a:lnTo>
                  <a:pt x="1296" y="48"/>
                </a:lnTo>
                <a:lnTo>
                  <a:pt x="576" y="48"/>
                </a:lnTo>
                <a:lnTo>
                  <a:pt x="582" y="0"/>
                </a:lnTo>
                <a:lnTo>
                  <a:pt x="0" y="0"/>
                </a:lnTo>
                <a:lnTo>
                  <a:pt x="0" y="96"/>
                </a:lnTo>
                <a:cubicBezTo>
                  <a:pt x="144" y="106"/>
                  <a:pt x="6" y="102"/>
                  <a:pt x="0" y="108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692" name="Rectangle 12">
            <a:extLst>
              <a:ext uri="{FF2B5EF4-FFF2-40B4-BE49-F238E27FC236}">
                <a16:creationId xmlns:a16="http://schemas.microsoft.com/office/drawing/2014/main" id="{7A37D3E8-B200-4A48-9FAD-9280E805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000375"/>
            <a:ext cx="133350" cy="214313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693" name="Rectangle 13">
            <a:extLst>
              <a:ext uri="{FF2B5EF4-FFF2-40B4-BE49-F238E27FC236}">
                <a16:creationId xmlns:a16="http://schemas.microsoft.com/office/drawing/2014/main" id="{28A59C84-73F5-4B5D-92DE-91AC11269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2695575"/>
            <a:ext cx="142875" cy="595313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694" name="Freeform 14">
            <a:extLst>
              <a:ext uri="{FF2B5EF4-FFF2-40B4-BE49-F238E27FC236}">
                <a16:creationId xmlns:a16="http://schemas.microsoft.com/office/drawing/2014/main" id="{BFF64E92-FB88-4364-8236-63B7B655664A}"/>
              </a:ext>
            </a:extLst>
          </p:cNvPr>
          <p:cNvSpPr>
            <a:spLocks/>
          </p:cNvSpPr>
          <p:nvPr/>
        </p:nvSpPr>
        <p:spPr bwMode="auto">
          <a:xfrm>
            <a:off x="4657725" y="3619500"/>
            <a:ext cx="304800" cy="152400"/>
          </a:xfrm>
          <a:custGeom>
            <a:avLst/>
            <a:gdLst>
              <a:gd name="T0" fmla="*/ 304800 w 192"/>
              <a:gd name="T1" fmla="*/ 76200 h 96"/>
              <a:gd name="T2" fmla="*/ 0 w 192"/>
              <a:gd name="T3" fmla="*/ 152400 h 96"/>
              <a:gd name="T4" fmla="*/ 0 w 192"/>
              <a:gd name="T5" fmla="*/ 76200 h 96"/>
              <a:gd name="T6" fmla="*/ 304800 w 192"/>
              <a:gd name="T7" fmla="*/ 0 h 96"/>
              <a:gd name="T8" fmla="*/ 304800 w 192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lnTo>
                  <a:pt x="0" y="96"/>
                </a:lnTo>
                <a:lnTo>
                  <a:pt x="0" y="48"/>
                </a:lnTo>
                <a:lnTo>
                  <a:pt x="192" y="0"/>
                </a:lnTo>
                <a:lnTo>
                  <a:pt x="192" y="48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695" name="Freeform 15">
            <a:extLst>
              <a:ext uri="{FF2B5EF4-FFF2-40B4-BE49-F238E27FC236}">
                <a16:creationId xmlns:a16="http://schemas.microsoft.com/office/drawing/2014/main" id="{2C9BC5A7-754F-4F60-80B4-D369B2C68909}"/>
              </a:ext>
            </a:extLst>
          </p:cNvPr>
          <p:cNvSpPr>
            <a:spLocks/>
          </p:cNvSpPr>
          <p:nvPr/>
        </p:nvSpPr>
        <p:spPr bwMode="auto">
          <a:xfrm>
            <a:off x="6910388" y="3248025"/>
            <a:ext cx="1709737" cy="1223963"/>
          </a:xfrm>
          <a:custGeom>
            <a:avLst/>
            <a:gdLst>
              <a:gd name="T0" fmla="*/ 0 w 1077"/>
              <a:gd name="T1" fmla="*/ 1009650 h 771"/>
              <a:gd name="T2" fmla="*/ 47625 w 1077"/>
              <a:gd name="T3" fmla="*/ 1223963 h 771"/>
              <a:gd name="T4" fmla="*/ 1090612 w 1077"/>
              <a:gd name="T5" fmla="*/ 876300 h 771"/>
              <a:gd name="T6" fmla="*/ 1233487 w 1077"/>
              <a:gd name="T7" fmla="*/ 771525 h 771"/>
              <a:gd name="T8" fmla="*/ 1443037 w 1077"/>
              <a:gd name="T9" fmla="*/ 609600 h 771"/>
              <a:gd name="T10" fmla="*/ 1604962 w 1077"/>
              <a:gd name="T11" fmla="*/ 390525 h 771"/>
              <a:gd name="T12" fmla="*/ 1709737 w 1077"/>
              <a:gd name="T13" fmla="*/ 209550 h 771"/>
              <a:gd name="T14" fmla="*/ 1433512 w 1077"/>
              <a:gd name="T15" fmla="*/ 0 h 771"/>
              <a:gd name="T16" fmla="*/ 1385887 w 1077"/>
              <a:gd name="T17" fmla="*/ 133350 h 771"/>
              <a:gd name="T18" fmla="*/ 1347787 w 1077"/>
              <a:gd name="T19" fmla="*/ 200025 h 771"/>
              <a:gd name="T20" fmla="*/ 1281112 w 1077"/>
              <a:gd name="T21" fmla="*/ 295275 h 771"/>
              <a:gd name="T22" fmla="*/ 1195387 w 1077"/>
              <a:gd name="T23" fmla="*/ 428625 h 771"/>
              <a:gd name="T24" fmla="*/ 1095375 w 1077"/>
              <a:gd name="T25" fmla="*/ 533400 h 771"/>
              <a:gd name="T26" fmla="*/ 976312 w 1077"/>
              <a:gd name="T27" fmla="*/ 604838 h 771"/>
              <a:gd name="T28" fmla="*/ 747712 w 1077"/>
              <a:gd name="T29" fmla="*/ 733425 h 771"/>
              <a:gd name="T30" fmla="*/ 500062 w 1077"/>
              <a:gd name="T31" fmla="*/ 819150 h 771"/>
              <a:gd name="T32" fmla="*/ 0 w 1077"/>
              <a:gd name="T33" fmla="*/ 1009650 h 7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7" h="771">
                <a:moveTo>
                  <a:pt x="0" y="636"/>
                </a:moveTo>
                <a:lnTo>
                  <a:pt x="30" y="771"/>
                </a:lnTo>
                <a:cubicBezTo>
                  <a:pt x="280" y="726"/>
                  <a:pt x="417" y="660"/>
                  <a:pt x="687" y="552"/>
                </a:cubicBezTo>
                <a:cubicBezTo>
                  <a:pt x="705" y="548"/>
                  <a:pt x="763" y="497"/>
                  <a:pt x="777" y="486"/>
                </a:cubicBezTo>
                <a:cubicBezTo>
                  <a:pt x="789" y="476"/>
                  <a:pt x="894" y="389"/>
                  <a:pt x="909" y="384"/>
                </a:cubicBezTo>
                <a:cubicBezTo>
                  <a:pt x="952" y="320"/>
                  <a:pt x="957" y="300"/>
                  <a:pt x="1011" y="246"/>
                </a:cubicBezTo>
                <a:cubicBezTo>
                  <a:pt x="1031" y="185"/>
                  <a:pt x="1048" y="189"/>
                  <a:pt x="1077" y="132"/>
                </a:cubicBezTo>
                <a:cubicBezTo>
                  <a:pt x="1059" y="114"/>
                  <a:pt x="909" y="12"/>
                  <a:pt x="903" y="0"/>
                </a:cubicBezTo>
                <a:cubicBezTo>
                  <a:pt x="897" y="0"/>
                  <a:pt x="883" y="54"/>
                  <a:pt x="873" y="84"/>
                </a:cubicBezTo>
                <a:cubicBezTo>
                  <a:pt x="863" y="102"/>
                  <a:pt x="868" y="103"/>
                  <a:pt x="849" y="126"/>
                </a:cubicBezTo>
                <a:cubicBezTo>
                  <a:pt x="838" y="143"/>
                  <a:pt x="823" y="162"/>
                  <a:pt x="807" y="186"/>
                </a:cubicBezTo>
                <a:cubicBezTo>
                  <a:pt x="791" y="210"/>
                  <a:pt x="772" y="245"/>
                  <a:pt x="753" y="270"/>
                </a:cubicBezTo>
                <a:cubicBezTo>
                  <a:pt x="741" y="300"/>
                  <a:pt x="758" y="268"/>
                  <a:pt x="690" y="336"/>
                </a:cubicBezTo>
                <a:cubicBezTo>
                  <a:pt x="677" y="349"/>
                  <a:pt x="629" y="369"/>
                  <a:pt x="615" y="381"/>
                </a:cubicBezTo>
                <a:cubicBezTo>
                  <a:pt x="537" y="432"/>
                  <a:pt x="560" y="417"/>
                  <a:pt x="471" y="462"/>
                </a:cubicBezTo>
                <a:cubicBezTo>
                  <a:pt x="467" y="464"/>
                  <a:pt x="310" y="516"/>
                  <a:pt x="315" y="516"/>
                </a:cubicBezTo>
                <a:cubicBezTo>
                  <a:pt x="129" y="588"/>
                  <a:pt x="0" y="636"/>
                  <a:pt x="0" y="636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072" name="Group 16">
            <a:extLst>
              <a:ext uri="{FF2B5EF4-FFF2-40B4-BE49-F238E27FC236}">
                <a16:creationId xmlns:a16="http://schemas.microsoft.com/office/drawing/2014/main" id="{C93B00F7-BE76-4EED-814D-568236F8090B}"/>
              </a:ext>
            </a:extLst>
          </p:cNvPr>
          <p:cNvGrpSpPr>
            <a:grpSpLocks/>
          </p:cNvGrpSpPr>
          <p:nvPr/>
        </p:nvGrpSpPr>
        <p:grpSpPr bwMode="auto">
          <a:xfrm rot="1895471">
            <a:off x="8353425" y="2947988"/>
            <a:ext cx="571500" cy="285750"/>
            <a:chOff x="4350" y="1470"/>
            <a:chExt cx="750" cy="375"/>
          </a:xfrm>
        </p:grpSpPr>
        <p:sp>
          <p:nvSpPr>
            <p:cNvPr id="199697" name="Rectangle 17">
              <a:extLst>
                <a:ext uri="{FF2B5EF4-FFF2-40B4-BE49-F238E27FC236}">
                  <a16:creationId xmlns:a16="http://schemas.microsoft.com/office/drawing/2014/main" id="{C8356657-771A-4462-B088-257978451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1470"/>
              <a:ext cx="750" cy="133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99698" name="Rectangle 18">
              <a:extLst>
                <a:ext uri="{FF2B5EF4-FFF2-40B4-BE49-F238E27FC236}">
                  <a16:creationId xmlns:a16="http://schemas.microsoft.com/office/drawing/2014/main" id="{19D7073E-8788-47DA-A166-5513EE8D2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1620"/>
              <a:ext cx="510" cy="225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9699" name="Freeform 19">
            <a:extLst>
              <a:ext uri="{FF2B5EF4-FFF2-40B4-BE49-F238E27FC236}">
                <a16:creationId xmlns:a16="http://schemas.microsoft.com/office/drawing/2014/main" id="{65210882-6FD8-4A05-8DA2-B245B6574541}"/>
              </a:ext>
            </a:extLst>
          </p:cNvPr>
          <p:cNvSpPr>
            <a:spLocks/>
          </p:cNvSpPr>
          <p:nvPr/>
        </p:nvSpPr>
        <p:spPr bwMode="auto">
          <a:xfrm>
            <a:off x="4924425" y="4029075"/>
            <a:ext cx="390525" cy="771525"/>
          </a:xfrm>
          <a:custGeom>
            <a:avLst/>
            <a:gdLst>
              <a:gd name="T0" fmla="*/ 0 w 246"/>
              <a:gd name="T1" fmla="*/ 766763 h 486"/>
              <a:gd name="T2" fmla="*/ 0 w 246"/>
              <a:gd name="T3" fmla="*/ 228600 h 486"/>
              <a:gd name="T4" fmla="*/ 76200 w 246"/>
              <a:gd name="T5" fmla="*/ 228600 h 486"/>
              <a:gd name="T6" fmla="*/ 76200 w 246"/>
              <a:gd name="T7" fmla="*/ 76200 h 486"/>
              <a:gd name="T8" fmla="*/ 0 w 246"/>
              <a:gd name="T9" fmla="*/ 76200 h 486"/>
              <a:gd name="T10" fmla="*/ 0 w 246"/>
              <a:gd name="T11" fmla="*/ 0 h 486"/>
              <a:gd name="T12" fmla="*/ 381000 w 246"/>
              <a:gd name="T13" fmla="*/ 0 h 486"/>
              <a:gd name="T14" fmla="*/ 381000 w 246"/>
              <a:gd name="T15" fmla="*/ 76200 h 486"/>
              <a:gd name="T16" fmla="*/ 304800 w 246"/>
              <a:gd name="T17" fmla="*/ 76200 h 486"/>
              <a:gd name="T18" fmla="*/ 304800 w 246"/>
              <a:gd name="T19" fmla="*/ 228600 h 486"/>
              <a:gd name="T20" fmla="*/ 390525 w 246"/>
              <a:gd name="T21" fmla="*/ 247650 h 486"/>
              <a:gd name="T22" fmla="*/ 390525 w 246"/>
              <a:gd name="T23" fmla="*/ 771525 h 486"/>
              <a:gd name="T24" fmla="*/ 0 w 246"/>
              <a:gd name="T25" fmla="*/ 766763 h 4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6" h="486">
                <a:moveTo>
                  <a:pt x="0" y="483"/>
                </a:moveTo>
                <a:lnTo>
                  <a:pt x="0" y="144"/>
                </a:lnTo>
                <a:lnTo>
                  <a:pt x="48" y="144"/>
                </a:lnTo>
                <a:lnTo>
                  <a:pt x="48" y="48"/>
                </a:lnTo>
                <a:lnTo>
                  <a:pt x="0" y="48"/>
                </a:lnTo>
                <a:lnTo>
                  <a:pt x="0" y="0"/>
                </a:lnTo>
                <a:lnTo>
                  <a:pt x="240" y="0"/>
                </a:lnTo>
                <a:lnTo>
                  <a:pt x="240" y="48"/>
                </a:lnTo>
                <a:lnTo>
                  <a:pt x="192" y="48"/>
                </a:lnTo>
                <a:lnTo>
                  <a:pt x="192" y="144"/>
                </a:lnTo>
                <a:cubicBezTo>
                  <a:pt x="210" y="148"/>
                  <a:pt x="228" y="152"/>
                  <a:pt x="246" y="156"/>
                </a:cubicBezTo>
                <a:lnTo>
                  <a:pt x="246" y="486"/>
                </a:lnTo>
                <a:cubicBezTo>
                  <a:pt x="234" y="480"/>
                  <a:pt x="0" y="483"/>
                  <a:pt x="0" y="483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700" name="Freeform 20">
            <a:extLst>
              <a:ext uri="{FF2B5EF4-FFF2-40B4-BE49-F238E27FC236}">
                <a16:creationId xmlns:a16="http://schemas.microsoft.com/office/drawing/2014/main" id="{1F65B8D3-6B90-46F6-8BE4-ED31371E1646}"/>
              </a:ext>
            </a:extLst>
          </p:cNvPr>
          <p:cNvSpPr>
            <a:spLocks/>
          </p:cNvSpPr>
          <p:nvPr/>
        </p:nvSpPr>
        <p:spPr bwMode="auto">
          <a:xfrm>
            <a:off x="3724275" y="3438525"/>
            <a:ext cx="1162050" cy="238125"/>
          </a:xfrm>
          <a:custGeom>
            <a:avLst/>
            <a:gdLst>
              <a:gd name="T0" fmla="*/ 1162050 w 732"/>
              <a:gd name="T1" fmla="*/ 219075 h 150"/>
              <a:gd name="T2" fmla="*/ 1104900 w 732"/>
              <a:gd name="T3" fmla="*/ 19050 h 150"/>
              <a:gd name="T4" fmla="*/ 1028700 w 732"/>
              <a:gd name="T5" fmla="*/ 0 h 150"/>
              <a:gd name="T6" fmla="*/ 0 w 732"/>
              <a:gd name="T7" fmla="*/ 180975 h 150"/>
              <a:gd name="T8" fmla="*/ 0 w 732"/>
              <a:gd name="T9" fmla="*/ 238125 h 150"/>
              <a:gd name="T10" fmla="*/ 1028700 w 732"/>
              <a:gd name="T11" fmla="*/ 66675 h 150"/>
              <a:gd name="T12" fmla="*/ 1085850 w 732"/>
              <a:gd name="T13" fmla="*/ 228600 h 150"/>
              <a:gd name="T14" fmla="*/ 1162050 w 732"/>
              <a:gd name="T15" fmla="*/ 219075 h 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2" h="150">
                <a:moveTo>
                  <a:pt x="732" y="138"/>
                </a:moveTo>
                <a:lnTo>
                  <a:pt x="696" y="12"/>
                </a:lnTo>
                <a:lnTo>
                  <a:pt x="648" y="0"/>
                </a:lnTo>
                <a:lnTo>
                  <a:pt x="0" y="114"/>
                </a:lnTo>
                <a:lnTo>
                  <a:pt x="0" y="150"/>
                </a:lnTo>
                <a:cubicBezTo>
                  <a:pt x="644" y="42"/>
                  <a:pt x="425" y="42"/>
                  <a:pt x="648" y="42"/>
                </a:cubicBezTo>
                <a:cubicBezTo>
                  <a:pt x="660" y="76"/>
                  <a:pt x="684" y="144"/>
                  <a:pt x="684" y="144"/>
                </a:cubicBezTo>
                <a:lnTo>
                  <a:pt x="732" y="138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701" name="Freeform 21">
            <a:extLst>
              <a:ext uri="{FF2B5EF4-FFF2-40B4-BE49-F238E27FC236}">
                <a16:creationId xmlns:a16="http://schemas.microsoft.com/office/drawing/2014/main" id="{2439E82E-C4B5-4B36-874A-EEA301CCC734}"/>
              </a:ext>
            </a:extLst>
          </p:cNvPr>
          <p:cNvSpPr>
            <a:spLocks/>
          </p:cNvSpPr>
          <p:nvPr/>
        </p:nvSpPr>
        <p:spPr bwMode="auto">
          <a:xfrm>
            <a:off x="4676775" y="3571875"/>
            <a:ext cx="285750" cy="123825"/>
          </a:xfrm>
          <a:custGeom>
            <a:avLst/>
            <a:gdLst>
              <a:gd name="T0" fmla="*/ 285750 w 180"/>
              <a:gd name="T1" fmla="*/ 66675 h 78"/>
              <a:gd name="T2" fmla="*/ 247650 w 180"/>
              <a:gd name="T3" fmla="*/ 0 h 78"/>
              <a:gd name="T4" fmla="*/ 0 w 180"/>
              <a:gd name="T5" fmla="*/ 66675 h 78"/>
              <a:gd name="T6" fmla="*/ 9525 w 180"/>
              <a:gd name="T7" fmla="*/ 123825 h 78"/>
              <a:gd name="T8" fmla="*/ 285750 w 180"/>
              <a:gd name="T9" fmla="*/ 66675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78">
                <a:moveTo>
                  <a:pt x="180" y="42"/>
                </a:moveTo>
                <a:lnTo>
                  <a:pt x="156" y="0"/>
                </a:lnTo>
                <a:lnTo>
                  <a:pt x="0" y="42"/>
                </a:lnTo>
                <a:lnTo>
                  <a:pt x="6" y="78"/>
                </a:lnTo>
                <a:lnTo>
                  <a:pt x="180" y="42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702" name="Freeform 22">
            <a:extLst>
              <a:ext uri="{FF2B5EF4-FFF2-40B4-BE49-F238E27FC236}">
                <a16:creationId xmlns:a16="http://schemas.microsoft.com/office/drawing/2014/main" id="{D3B740E1-5B7E-40B4-92BB-B8F9400A9065}"/>
              </a:ext>
            </a:extLst>
          </p:cNvPr>
          <p:cNvSpPr>
            <a:spLocks/>
          </p:cNvSpPr>
          <p:nvPr/>
        </p:nvSpPr>
        <p:spPr bwMode="auto">
          <a:xfrm>
            <a:off x="4705350" y="3695700"/>
            <a:ext cx="257175" cy="104775"/>
          </a:xfrm>
          <a:custGeom>
            <a:avLst/>
            <a:gdLst>
              <a:gd name="T0" fmla="*/ 238125 w 162"/>
              <a:gd name="T1" fmla="*/ 57150 h 66"/>
              <a:gd name="T2" fmla="*/ 238125 w 162"/>
              <a:gd name="T3" fmla="*/ 47625 h 66"/>
              <a:gd name="T4" fmla="*/ 28575 w 162"/>
              <a:gd name="T5" fmla="*/ 104775 h 66"/>
              <a:gd name="T6" fmla="*/ 0 w 162"/>
              <a:gd name="T7" fmla="*/ 66675 h 66"/>
              <a:gd name="T8" fmla="*/ 247650 w 162"/>
              <a:gd name="T9" fmla="*/ 9525 h 66"/>
              <a:gd name="T10" fmla="*/ 219075 w 162"/>
              <a:gd name="T11" fmla="*/ 0 h 66"/>
              <a:gd name="T12" fmla="*/ 238125 w 162"/>
              <a:gd name="T13" fmla="*/ 57150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66">
                <a:moveTo>
                  <a:pt x="150" y="36"/>
                </a:moveTo>
                <a:lnTo>
                  <a:pt x="150" y="30"/>
                </a:lnTo>
                <a:lnTo>
                  <a:pt x="18" y="66"/>
                </a:lnTo>
                <a:cubicBezTo>
                  <a:pt x="12" y="21"/>
                  <a:pt x="16" y="26"/>
                  <a:pt x="0" y="42"/>
                </a:cubicBezTo>
                <a:cubicBezTo>
                  <a:pt x="52" y="30"/>
                  <a:pt x="105" y="22"/>
                  <a:pt x="156" y="6"/>
                </a:cubicBezTo>
                <a:cubicBezTo>
                  <a:pt x="162" y="4"/>
                  <a:pt x="138" y="0"/>
                  <a:pt x="138" y="0"/>
                </a:cubicBezTo>
                <a:cubicBezTo>
                  <a:pt x="138" y="0"/>
                  <a:pt x="150" y="36"/>
                  <a:pt x="150" y="36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703" name="Line 23">
            <a:extLst>
              <a:ext uri="{FF2B5EF4-FFF2-40B4-BE49-F238E27FC236}">
                <a16:creationId xmlns:a16="http://schemas.microsoft.com/office/drawing/2014/main" id="{35AFA822-0AE5-4498-9FCC-AC96E5186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5" y="4267200"/>
            <a:ext cx="419100" cy="104775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704" name="Line 24">
            <a:extLst>
              <a:ext uri="{FF2B5EF4-FFF2-40B4-BE49-F238E27FC236}">
                <a16:creationId xmlns:a16="http://schemas.microsoft.com/office/drawing/2014/main" id="{785CBE0C-242F-48DA-9B17-6D28997E7F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1350" y="4143375"/>
            <a:ext cx="247650" cy="314325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705" name="Line 25">
            <a:extLst>
              <a:ext uri="{FF2B5EF4-FFF2-40B4-BE49-F238E27FC236}">
                <a16:creationId xmlns:a16="http://schemas.microsoft.com/office/drawing/2014/main" id="{21634C06-E258-4129-8026-7982A2CEC8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9063" y="2190750"/>
            <a:ext cx="1166812" cy="4048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706" name="Text Box 26">
            <a:extLst>
              <a:ext uri="{FF2B5EF4-FFF2-40B4-BE49-F238E27FC236}">
                <a16:creationId xmlns:a16="http://schemas.microsoft.com/office/drawing/2014/main" id="{0A61366F-4FE6-486E-8386-11845405C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1825625"/>
            <a:ext cx="2782888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Enhanced Evap/ORVR</a:t>
            </a:r>
            <a:br>
              <a:rPr kumimoji="0"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Canister</a:t>
            </a:r>
          </a:p>
        </p:txBody>
      </p:sp>
      <p:sp>
        <p:nvSpPr>
          <p:cNvPr id="199707" name="Line 27">
            <a:extLst>
              <a:ext uri="{FF2B5EF4-FFF2-40B4-BE49-F238E27FC236}">
                <a16:creationId xmlns:a16="http://schemas.microsoft.com/office/drawing/2014/main" id="{918441C6-16F8-480E-AB44-0C01982E0C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0250" y="2952750"/>
            <a:ext cx="166688" cy="1666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708" name="Text Box 28">
            <a:extLst>
              <a:ext uri="{FF2B5EF4-FFF2-40B4-BE49-F238E27FC236}">
                <a16:creationId xmlns:a16="http://schemas.microsoft.com/office/drawing/2014/main" id="{29723126-2331-480D-98C9-373EADC66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2635250"/>
            <a:ext cx="14128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Vapor Line</a:t>
            </a:r>
          </a:p>
        </p:txBody>
      </p:sp>
      <p:sp>
        <p:nvSpPr>
          <p:cNvPr id="199709" name="Line 29">
            <a:extLst>
              <a:ext uri="{FF2B5EF4-FFF2-40B4-BE49-F238E27FC236}">
                <a16:creationId xmlns:a16="http://schemas.microsoft.com/office/drawing/2014/main" id="{914EFF89-1957-40FC-BA6F-3970C74AB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5" y="4214813"/>
            <a:ext cx="1428750" cy="2619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710" name="Text Box 30">
            <a:extLst>
              <a:ext uri="{FF2B5EF4-FFF2-40B4-BE49-F238E27FC236}">
                <a16:creationId xmlns:a16="http://schemas.microsoft.com/office/drawing/2014/main" id="{8DE290AA-784A-446A-B5E3-CEC172077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897313"/>
            <a:ext cx="1778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Shut-off Valve</a:t>
            </a:r>
          </a:p>
        </p:txBody>
      </p:sp>
      <p:sp>
        <p:nvSpPr>
          <p:cNvPr id="199711" name="Line 31">
            <a:extLst>
              <a:ext uri="{FF2B5EF4-FFF2-40B4-BE49-F238E27FC236}">
                <a16:creationId xmlns:a16="http://schemas.microsoft.com/office/drawing/2014/main" id="{B8631998-3EF6-49C4-B311-DBA49925B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2813" y="4333875"/>
            <a:ext cx="690562" cy="7143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712" name="Text Box 32">
            <a:extLst>
              <a:ext uri="{FF2B5EF4-FFF2-40B4-BE49-F238E27FC236}">
                <a16:creationId xmlns:a16="http://schemas.microsoft.com/office/drawing/2014/main" id="{36C27786-C71E-4F2A-A386-61F3C665A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5040313"/>
            <a:ext cx="904875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Check</a:t>
            </a:r>
            <a:br>
              <a:rPr kumimoji="0"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Valve</a:t>
            </a:r>
          </a:p>
        </p:txBody>
      </p:sp>
      <p:sp>
        <p:nvSpPr>
          <p:cNvPr id="199713" name="Line 33">
            <a:extLst>
              <a:ext uri="{FF2B5EF4-FFF2-40B4-BE49-F238E27FC236}">
                <a16:creationId xmlns:a16="http://schemas.microsoft.com/office/drawing/2014/main" id="{F884C9BE-2582-4CDB-ADC5-D4C703AD6F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67063" y="3738563"/>
            <a:ext cx="1309687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9714" name="Text Box 34">
            <a:extLst>
              <a:ext uri="{FF2B5EF4-FFF2-40B4-BE49-F238E27FC236}">
                <a16:creationId xmlns:a16="http://schemas.microsoft.com/office/drawing/2014/main" id="{D54BDA7F-D480-444A-AD0F-F3F1273B7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492500"/>
            <a:ext cx="26273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Pressure Relief Valve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 descr="Brown marble">
            <a:extLst>
              <a:ext uri="{FF2B5EF4-FFF2-40B4-BE49-F238E27FC236}">
                <a16:creationId xmlns:a16="http://schemas.microsoft.com/office/drawing/2014/main" id="{1E56E25B-F62A-4061-B0FB-54F09F99C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7107" name="Group 3">
            <a:extLst>
              <a:ext uri="{FF2B5EF4-FFF2-40B4-BE49-F238E27FC236}">
                <a16:creationId xmlns:a16="http://schemas.microsoft.com/office/drawing/2014/main" id="{13305A5A-A5E6-4FD3-A29D-74D92F00B6B5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200708" name="Rectangle 4">
              <a:extLst>
                <a:ext uri="{FF2B5EF4-FFF2-40B4-BE49-F238E27FC236}">
                  <a16:creationId xmlns:a16="http://schemas.microsoft.com/office/drawing/2014/main" id="{784D232B-6DB2-40A3-BAC9-1CF154A94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09" name="Rectangle 5">
              <a:extLst>
                <a:ext uri="{FF2B5EF4-FFF2-40B4-BE49-F238E27FC236}">
                  <a16:creationId xmlns:a16="http://schemas.microsoft.com/office/drawing/2014/main" id="{226522E7-FCB1-4D85-BA35-2A36F798F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10" name="Rectangle 6">
              <a:extLst>
                <a:ext uri="{FF2B5EF4-FFF2-40B4-BE49-F238E27FC236}">
                  <a16:creationId xmlns:a16="http://schemas.microsoft.com/office/drawing/2014/main" id="{24EFC339-7474-473F-9F79-9D892DED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7108" name="AutoShape 7">
            <a:extLst>
              <a:ext uri="{FF2B5EF4-FFF2-40B4-BE49-F238E27FC236}">
                <a16:creationId xmlns:a16="http://schemas.microsoft.com/office/drawing/2014/main" id="{855FCC40-A761-40E0-AB8B-FB57E9BB4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5313363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712" name="Freeform 8">
            <a:extLst>
              <a:ext uri="{FF2B5EF4-FFF2-40B4-BE49-F238E27FC236}">
                <a16:creationId xmlns:a16="http://schemas.microsoft.com/office/drawing/2014/main" id="{4D061BD1-74A2-4CA7-9AF0-D2FDC27FB248}"/>
              </a:ext>
            </a:extLst>
          </p:cNvPr>
          <p:cNvSpPr>
            <a:spLocks/>
          </p:cNvSpPr>
          <p:nvPr/>
        </p:nvSpPr>
        <p:spPr bwMode="auto">
          <a:xfrm>
            <a:off x="2132013" y="5824538"/>
            <a:ext cx="6450012" cy="1011237"/>
          </a:xfrm>
          <a:custGeom>
            <a:avLst/>
            <a:gdLst>
              <a:gd name="T0" fmla="*/ 30162 w 4063"/>
              <a:gd name="T1" fmla="*/ 0 h 624"/>
              <a:gd name="T2" fmla="*/ 6421437 w 4063"/>
              <a:gd name="T3" fmla="*/ 0 h 624"/>
              <a:gd name="T4" fmla="*/ 6418262 w 4063"/>
              <a:gd name="T5" fmla="*/ 434313 h 624"/>
              <a:gd name="T6" fmla="*/ 6303962 w 4063"/>
              <a:gd name="T7" fmla="*/ 674158 h 624"/>
              <a:gd name="T8" fmla="*/ 6176962 w 4063"/>
              <a:gd name="T9" fmla="*/ 803804 h 624"/>
              <a:gd name="T10" fmla="*/ 5967412 w 4063"/>
              <a:gd name="T11" fmla="*/ 939932 h 624"/>
              <a:gd name="T12" fmla="*/ 5827712 w 4063"/>
              <a:gd name="T13" fmla="*/ 970723 h 624"/>
              <a:gd name="T14" fmla="*/ 5611812 w 4063"/>
              <a:gd name="T15" fmla="*/ 983687 h 624"/>
              <a:gd name="T16" fmla="*/ 608012 w 4063"/>
              <a:gd name="T17" fmla="*/ 978826 h 624"/>
              <a:gd name="T18" fmla="*/ 315912 w 4063"/>
              <a:gd name="T19" fmla="*/ 829733 h 624"/>
              <a:gd name="T20" fmla="*/ 127000 w 4063"/>
              <a:gd name="T21" fmla="*/ 622300 h 624"/>
              <a:gd name="T22" fmla="*/ 36512 w 4063"/>
              <a:gd name="T23" fmla="*/ 453760 h 624"/>
              <a:gd name="T24" fmla="*/ 1587 w 4063"/>
              <a:gd name="T25" fmla="*/ 213916 h 624"/>
              <a:gd name="T26" fmla="*/ 30162 w 4063"/>
              <a:gd name="T27" fmla="*/ 0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63" h="624">
                <a:moveTo>
                  <a:pt x="19" y="0"/>
                </a:moveTo>
                <a:lnTo>
                  <a:pt x="4045" y="0"/>
                </a:lnTo>
                <a:cubicBezTo>
                  <a:pt x="4039" y="96"/>
                  <a:pt x="4063" y="192"/>
                  <a:pt x="4043" y="268"/>
                </a:cubicBezTo>
                <a:cubicBezTo>
                  <a:pt x="4043" y="271"/>
                  <a:pt x="4007" y="376"/>
                  <a:pt x="3971" y="416"/>
                </a:cubicBezTo>
                <a:cubicBezTo>
                  <a:pt x="3935" y="464"/>
                  <a:pt x="3919" y="479"/>
                  <a:pt x="3891" y="496"/>
                </a:cubicBezTo>
                <a:cubicBezTo>
                  <a:pt x="3836" y="558"/>
                  <a:pt x="3822" y="556"/>
                  <a:pt x="3759" y="580"/>
                </a:cubicBezTo>
                <a:cubicBezTo>
                  <a:pt x="3731" y="596"/>
                  <a:pt x="3695" y="598"/>
                  <a:pt x="3671" y="599"/>
                </a:cubicBezTo>
                <a:cubicBezTo>
                  <a:pt x="3647" y="600"/>
                  <a:pt x="3560" y="607"/>
                  <a:pt x="3535" y="607"/>
                </a:cubicBezTo>
                <a:cubicBezTo>
                  <a:pt x="1481" y="598"/>
                  <a:pt x="583" y="624"/>
                  <a:pt x="383" y="604"/>
                </a:cubicBezTo>
                <a:cubicBezTo>
                  <a:pt x="342" y="583"/>
                  <a:pt x="299" y="588"/>
                  <a:pt x="199" y="512"/>
                </a:cubicBezTo>
                <a:cubicBezTo>
                  <a:pt x="151" y="480"/>
                  <a:pt x="92" y="400"/>
                  <a:pt x="80" y="384"/>
                </a:cubicBezTo>
                <a:cubicBezTo>
                  <a:pt x="44" y="322"/>
                  <a:pt x="52" y="349"/>
                  <a:pt x="23" y="280"/>
                </a:cubicBezTo>
                <a:cubicBezTo>
                  <a:pt x="14" y="251"/>
                  <a:pt x="3" y="179"/>
                  <a:pt x="1" y="132"/>
                </a:cubicBezTo>
                <a:cubicBezTo>
                  <a:pt x="0" y="85"/>
                  <a:pt x="19" y="0"/>
                  <a:pt x="19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0713" name="Group 9">
            <a:extLst>
              <a:ext uri="{FF2B5EF4-FFF2-40B4-BE49-F238E27FC236}">
                <a16:creationId xmlns:a16="http://schemas.microsoft.com/office/drawing/2014/main" id="{CE542E00-BACF-4C8A-9FB7-96479B1727C1}"/>
              </a:ext>
            </a:extLst>
          </p:cNvPr>
          <p:cNvGrpSpPr>
            <a:grpSpLocks/>
          </p:cNvGrpSpPr>
          <p:nvPr/>
        </p:nvGrpSpPr>
        <p:grpSpPr bwMode="auto">
          <a:xfrm>
            <a:off x="2132013" y="5294313"/>
            <a:ext cx="6442075" cy="1544637"/>
            <a:chOff x="1343" y="3335"/>
            <a:chExt cx="4058" cy="973"/>
          </a:xfrm>
        </p:grpSpPr>
        <p:sp>
          <p:nvSpPr>
            <p:cNvPr id="47271" name="AutoShape 10">
              <a:extLst>
                <a:ext uri="{FF2B5EF4-FFF2-40B4-BE49-F238E27FC236}">
                  <a16:creationId xmlns:a16="http://schemas.microsoft.com/office/drawing/2014/main" id="{17C72B79-5B00-42F0-A03A-FE23EFB44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335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7272" name="Group 11">
              <a:extLst>
                <a:ext uri="{FF2B5EF4-FFF2-40B4-BE49-F238E27FC236}">
                  <a16:creationId xmlns:a16="http://schemas.microsoft.com/office/drawing/2014/main" id="{FB6A8571-440F-404F-9DFF-F1F7108D79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3" y="3671"/>
              <a:ext cx="4058" cy="637"/>
              <a:chOff x="1343" y="3683"/>
              <a:chExt cx="4058" cy="637"/>
            </a:xfrm>
          </p:grpSpPr>
          <p:sp>
            <p:nvSpPr>
              <p:cNvPr id="200716" name="Freeform 12">
                <a:extLst>
                  <a:ext uri="{FF2B5EF4-FFF2-40B4-BE49-F238E27FC236}">
                    <a16:creationId xmlns:a16="http://schemas.microsoft.com/office/drawing/2014/main" id="{9C6ADADB-2AD5-47E6-9D78-72D865693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3837"/>
                <a:ext cx="4058" cy="483"/>
              </a:xfrm>
              <a:custGeom>
                <a:avLst/>
                <a:gdLst>
                  <a:gd name="T0" fmla="*/ 3 w 4058"/>
                  <a:gd name="T1" fmla="*/ 0 h 483"/>
                  <a:gd name="T2" fmla="*/ 4055 w 4058"/>
                  <a:gd name="T3" fmla="*/ 0 h 483"/>
                  <a:gd name="T4" fmla="*/ 4038 w 4058"/>
                  <a:gd name="T5" fmla="*/ 127 h 483"/>
                  <a:gd name="T6" fmla="*/ 3966 w 4058"/>
                  <a:gd name="T7" fmla="*/ 275 h 483"/>
                  <a:gd name="T8" fmla="*/ 3886 w 4058"/>
                  <a:gd name="T9" fmla="*/ 355 h 483"/>
                  <a:gd name="T10" fmla="*/ 3754 w 4058"/>
                  <a:gd name="T11" fmla="*/ 439 h 483"/>
                  <a:gd name="T12" fmla="*/ 3666 w 4058"/>
                  <a:gd name="T13" fmla="*/ 458 h 483"/>
                  <a:gd name="T14" fmla="*/ 3530 w 4058"/>
                  <a:gd name="T15" fmla="*/ 466 h 483"/>
                  <a:gd name="T16" fmla="*/ 378 w 4058"/>
                  <a:gd name="T17" fmla="*/ 463 h 483"/>
                  <a:gd name="T18" fmla="*/ 194 w 4058"/>
                  <a:gd name="T19" fmla="*/ 371 h 483"/>
                  <a:gd name="T20" fmla="*/ 75 w 4058"/>
                  <a:gd name="T21" fmla="*/ 243 h 483"/>
                  <a:gd name="T22" fmla="*/ 18 w 4058"/>
                  <a:gd name="T23" fmla="*/ 139 h 483"/>
                  <a:gd name="T24" fmla="*/ 3 w 4058"/>
                  <a:gd name="T25" fmla="*/ 69 h 483"/>
                  <a:gd name="T26" fmla="*/ 3 w 4058"/>
                  <a:gd name="T27" fmla="*/ 0 h 4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58" h="483">
                    <a:moveTo>
                      <a:pt x="3" y="0"/>
                    </a:moveTo>
                    <a:lnTo>
                      <a:pt x="4055" y="0"/>
                    </a:lnTo>
                    <a:cubicBezTo>
                      <a:pt x="4043" y="61"/>
                      <a:pt x="4058" y="51"/>
                      <a:pt x="4038" y="127"/>
                    </a:cubicBezTo>
                    <a:cubicBezTo>
                      <a:pt x="4038" y="130"/>
                      <a:pt x="4002" y="235"/>
                      <a:pt x="3966" y="275"/>
                    </a:cubicBezTo>
                    <a:cubicBezTo>
                      <a:pt x="3930" y="323"/>
                      <a:pt x="3914" y="338"/>
                      <a:pt x="3886" y="355"/>
                    </a:cubicBezTo>
                    <a:cubicBezTo>
                      <a:pt x="3831" y="417"/>
                      <a:pt x="3817" y="415"/>
                      <a:pt x="3754" y="439"/>
                    </a:cubicBezTo>
                    <a:cubicBezTo>
                      <a:pt x="3726" y="455"/>
                      <a:pt x="3690" y="457"/>
                      <a:pt x="3666" y="458"/>
                    </a:cubicBezTo>
                    <a:cubicBezTo>
                      <a:pt x="3642" y="459"/>
                      <a:pt x="3555" y="466"/>
                      <a:pt x="3530" y="466"/>
                    </a:cubicBezTo>
                    <a:cubicBezTo>
                      <a:pt x="1476" y="457"/>
                      <a:pt x="578" y="483"/>
                      <a:pt x="378" y="463"/>
                    </a:cubicBezTo>
                    <a:cubicBezTo>
                      <a:pt x="337" y="442"/>
                      <a:pt x="294" y="447"/>
                      <a:pt x="194" y="371"/>
                    </a:cubicBezTo>
                    <a:cubicBezTo>
                      <a:pt x="146" y="339"/>
                      <a:pt x="87" y="259"/>
                      <a:pt x="75" y="243"/>
                    </a:cubicBezTo>
                    <a:cubicBezTo>
                      <a:pt x="39" y="181"/>
                      <a:pt x="47" y="208"/>
                      <a:pt x="18" y="139"/>
                    </a:cubicBezTo>
                    <a:cubicBezTo>
                      <a:pt x="9" y="110"/>
                      <a:pt x="6" y="92"/>
                      <a:pt x="3" y="69"/>
                    </a:cubicBezTo>
                    <a:cubicBezTo>
                      <a:pt x="0" y="46"/>
                      <a:pt x="3" y="14"/>
                      <a:pt x="3" y="0"/>
                    </a:cubicBezTo>
                    <a:close/>
                  </a:path>
                </a:pathLst>
              </a:custGeom>
              <a:solidFill>
                <a:srgbClr val="C9010B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0717" name="Line 13">
                <a:extLst>
                  <a:ext uri="{FF2B5EF4-FFF2-40B4-BE49-F238E27FC236}">
                    <a16:creationId xmlns:a16="http://schemas.microsoft.com/office/drawing/2014/main" id="{34F80AC3-B655-4F11-BFCC-71AA0AEB2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" y="3683"/>
                <a:ext cx="3983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0718" name="Line 14">
            <a:extLst>
              <a:ext uri="{FF2B5EF4-FFF2-40B4-BE49-F238E27FC236}">
                <a16:creationId xmlns:a16="http://schemas.microsoft.com/office/drawing/2014/main" id="{902AEF82-BB63-40C6-ACC1-5C41A53E7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8525" y="5829300"/>
            <a:ext cx="6364288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7112" name="Group 15">
            <a:extLst>
              <a:ext uri="{FF2B5EF4-FFF2-40B4-BE49-F238E27FC236}">
                <a16:creationId xmlns:a16="http://schemas.microsoft.com/office/drawing/2014/main" id="{233EE951-2E31-4659-90BB-6861E3882062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604838"/>
            <a:ext cx="377825" cy="4862512"/>
            <a:chOff x="3535" y="381"/>
            <a:chExt cx="238" cy="3063"/>
          </a:xfrm>
        </p:grpSpPr>
        <p:sp>
          <p:nvSpPr>
            <p:cNvPr id="200720" name="Rectangle 16">
              <a:extLst>
                <a:ext uri="{FF2B5EF4-FFF2-40B4-BE49-F238E27FC236}">
                  <a16:creationId xmlns:a16="http://schemas.microsoft.com/office/drawing/2014/main" id="{929444CD-FD25-447C-9E6F-86EB6E465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3324"/>
              <a:ext cx="65" cy="120"/>
            </a:xfrm>
            <a:prstGeom prst="rect">
              <a:avLst/>
            </a:prstGeom>
            <a:solidFill>
              <a:srgbClr val="FE424B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21" name="Rectangle 17">
              <a:extLst>
                <a:ext uri="{FF2B5EF4-FFF2-40B4-BE49-F238E27FC236}">
                  <a16:creationId xmlns:a16="http://schemas.microsoft.com/office/drawing/2014/main" id="{419C8625-8C12-4563-9D4D-EF2055A0F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3322"/>
              <a:ext cx="65" cy="120"/>
            </a:xfrm>
            <a:prstGeom prst="rect">
              <a:avLst/>
            </a:prstGeom>
            <a:solidFill>
              <a:srgbClr val="FE424B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22" name="Rectangle 18">
              <a:extLst>
                <a:ext uri="{FF2B5EF4-FFF2-40B4-BE49-F238E27FC236}">
                  <a16:creationId xmlns:a16="http://schemas.microsoft.com/office/drawing/2014/main" id="{DC57B99E-9558-4C3E-9CD3-FBB8AD7CD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586"/>
              <a:ext cx="74" cy="2798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23" name="Freeform 19">
              <a:extLst>
                <a:ext uri="{FF2B5EF4-FFF2-40B4-BE49-F238E27FC236}">
                  <a16:creationId xmlns:a16="http://schemas.microsoft.com/office/drawing/2014/main" id="{C44A0B34-6979-43FE-99E1-3C3AD01BD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419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724" name="Freeform 20">
              <a:extLst>
                <a:ext uri="{FF2B5EF4-FFF2-40B4-BE49-F238E27FC236}">
                  <a16:creationId xmlns:a16="http://schemas.microsoft.com/office/drawing/2014/main" id="{97CEC42C-9AC1-4503-B3AC-7529DD5F8EB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35" y="381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725" name="Rectangle 21">
              <a:extLst>
                <a:ext uri="{FF2B5EF4-FFF2-40B4-BE49-F238E27FC236}">
                  <a16:creationId xmlns:a16="http://schemas.microsoft.com/office/drawing/2014/main" id="{BF6FCA1E-BC7C-4049-9ACD-EB6D03928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3272"/>
              <a:ext cx="65" cy="120"/>
            </a:xfrm>
            <a:prstGeom prst="rect">
              <a:avLst/>
            </a:prstGeom>
            <a:solidFill>
              <a:srgbClr val="FE424B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0726" name="Text Box 22">
            <a:extLst>
              <a:ext uri="{FF2B5EF4-FFF2-40B4-BE49-F238E27FC236}">
                <a16:creationId xmlns:a16="http://schemas.microsoft.com/office/drawing/2014/main" id="{7C699D7C-82C5-424C-8607-CC0C8ABB7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73025"/>
            <a:ext cx="22002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ORVR  Systems</a:t>
            </a:r>
          </a:p>
        </p:txBody>
      </p:sp>
      <p:grpSp>
        <p:nvGrpSpPr>
          <p:cNvPr id="47114" name="Group 23">
            <a:extLst>
              <a:ext uri="{FF2B5EF4-FFF2-40B4-BE49-F238E27FC236}">
                <a16:creationId xmlns:a16="http://schemas.microsoft.com/office/drawing/2014/main" id="{F2149357-1E9A-4C88-B7FD-71FBBDF4FAB8}"/>
              </a:ext>
            </a:extLst>
          </p:cNvPr>
          <p:cNvGrpSpPr>
            <a:grpSpLocks/>
          </p:cNvGrpSpPr>
          <p:nvPr/>
        </p:nvGrpSpPr>
        <p:grpSpPr bwMode="auto">
          <a:xfrm>
            <a:off x="3405188" y="503238"/>
            <a:ext cx="1962150" cy="3756025"/>
            <a:chOff x="2145" y="317"/>
            <a:chExt cx="1236" cy="2366"/>
          </a:xfrm>
        </p:grpSpPr>
        <p:sp>
          <p:nvSpPr>
            <p:cNvPr id="200728" name="Freeform 24">
              <a:extLst>
                <a:ext uri="{FF2B5EF4-FFF2-40B4-BE49-F238E27FC236}">
                  <a16:creationId xmlns:a16="http://schemas.microsoft.com/office/drawing/2014/main" id="{D1BB7F49-F066-4A8A-BDB6-428F6B3213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32" y="1114"/>
              <a:ext cx="117" cy="83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29" name="Oval 25">
              <a:extLst>
                <a:ext uri="{FF2B5EF4-FFF2-40B4-BE49-F238E27FC236}">
                  <a16:creationId xmlns:a16="http://schemas.microsoft.com/office/drawing/2014/main" id="{42A3C279-BC37-48F8-ADE2-83EE0C4315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37" y="1174"/>
              <a:ext cx="44" cy="3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30" name="Rectangle 26">
              <a:extLst>
                <a:ext uri="{FF2B5EF4-FFF2-40B4-BE49-F238E27FC236}">
                  <a16:creationId xmlns:a16="http://schemas.microsoft.com/office/drawing/2014/main" id="{C3816038-C09A-40FA-99FE-D5005BB252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6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31" name="Rectangle 27">
              <a:extLst>
                <a:ext uri="{FF2B5EF4-FFF2-40B4-BE49-F238E27FC236}">
                  <a16:creationId xmlns:a16="http://schemas.microsoft.com/office/drawing/2014/main" id="{021293EC-DC13-4B6B-9119-5EC395FAF4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59" y="434"/>
              <a:ext cx="1092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32" name="Rectangle 28">
              <a:extLst>
                <a:ext uri="{FF2B5EF4-FFF2-40B4-BE49-F238E27FC236}">
                  <a16:creationId xmlns:a16="http://schemas.microsoft.com/office/drawing/2014/main" id="{19F4697F-7AC0-4B0D-8469-16FA76DE83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91" y="472"/>
              <a:ext cx="1028" cy="1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33" name="Rectangle 29">
              <a:extLst>
                <a:ext uri="{FF2B5EF4-FFF2-40B4-BE49-F238E27FC236}">
                  <a16:creationId xmlns:a16="http://schemas.microsoft.com/office/drawing/2014/main" id="{78891AA0-D2A1-4CA3-B18D-880170769D1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5" y="667"/>
              <a:ext cx="1000" cy="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7245" name="Group 30">
              <a:extLst>
                <a:ext uri="{FF2B5EF4-FFF2-40B4-BE49-F238E27FC236}">
                  <a16:creationId xmlns:a16="http://schemas.microsoft.com/office/drawing/2014/main" id="{43A2D1F4-4419-4F0E-8DD7-5DF9DF78D67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23" y="737"/>
              <a:ext cx="278" cy="121"/>
              <a:chOff x="1701" y="1820"/>
              <a:chExt cx="137" cy="54"/>
            </a:xfrm>
          </p:grpSpPr>
          <p:sp>
            <p:nvSpPr>
              <p:cNvPr id="200735" name="Rectangle 31">
                <a:extLst>
                  <a:ext uri="{FF2B5EF4-FFF2-40B4-BE49-F238E27FC236}">
                    <a16:creationId xmlns:a16="http://schemas.microsoft.com/office/drawing/2014/main" id="{D13A223E-A371-4B98-9E60-28E2BBC8F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736" name="Rectangle 32">
                <a:extLst>
                  <a:ext uri="{FF2B5EF4-FFF2-40B4-BE49-F238E27FC236}">
                    <a16:creationId xmlns:a16="http://schemas.microsoft.com/office/drawing/2014/main" id="{7E42901E-90D1-4706-8943-1DFE9F890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737" name="Rectangle 33">
                <a:extLst>
                  <a:ext uri="{FF2B5EF4-FFF2-40B4-BE49-F238E27FC236}">
                    <a16:creationId xmlns:a16="http://schemas.microsoft.com/office/drawing/2014/main" id="{C23DC5C5-DD87-4CAD-9F8B-39034BE37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7246" name="Group 34">
              <a:extLst>
                <a:ext uri="{FF2B5EF4-FFF2-40B4-BE49-F238E27FC236}">
                  <a16:creationId xmlns:a16="http://schemas.microsoft.com/office/drawing/2014/main" id="{F98F02EB-DD2C-4E24-A16F-83227E18AD3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276" cy="121"/>
              <a:chOff x="1945" y="1820"/>
              <a:chExt cx="136" cy="54"/>
            </a:xfrm>
          </p:grpSpPr>
          <p:sp>
            <p:nvSpPr>
              <p:cNvPr id="200739" name="Rectangle 35">
                <a:extLst>
                  <a:ext uri="{FF2B5EF4-FFF2-40B4-BE49-F238E27FC236}">
                    <a16:creationId xmlns:a16="http://schemas.microsoft.com/office/drawing/2014/main" id="{82B1C8F2-245C-4698-883F-F12C7E4F7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740" name="Rectangle 36">
                <a:extLst>
                  <a:ext uri="{FF2B5EF4-FFF2-40B4-BE49-F238E27FC236}">
                    <a16:creationId xmlns:a16="http://schemas.microsoft.com/office/drawing/2014/main" id="{7E855B5F-66CE-488A-A714-F7A700128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741" name="Rectangle 37">
                <a:extLst>
                  <a:ext uri="{FF2B5EF4-FFF2-40B4-BE49-F238E27FC236}">
                    <a16:creationId xmlns:a16="http://schemas.microsoft.com/office/drawing/2014/main" id="{2D5D19BF-CC45-432E-82B1-08A42DF13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7247" name="Group 38">
              <a:extLst>
                <a:ext uri="{FF2B5EF4-FFF2-40B4-BE49-F238E27FC236}">
                  <a16:creationId xmlns:a16="http://schemas.microsoft.com/office/drawing/2014/main" id="{70251FFC-1C45-4504-8247-B81D663E756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80" y="999"/>
              <a:ext cx="174" cy="72"/>
              <a:chOff x="1724" y="1937"/>
              <a:chExt cx="86" cy="32"/>
            </a:xfrm>
          </p:grpSpPr>
          <p:sp>
            <p:nvSpPr>
              <p:cNvPr id="200743" name="Rectangle 39">
                <a:extLst>
                  <a:ext uri="{FF2B5EF4-FFF2-40B4-BE49-F238E27FC236}">
                    <a16:creationId xmlns:a16="http://schemas.microsoft.com/office/drawing/2014/main" id="{E6251EC1-7678-4B5C-A029-B0B255143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744" name="Rectangle 40">
                <a:extLst>
                  <a:ext uri="{FF2B5EF4-FFF2-40B4-BE49-F238E27FC236}">
                    <a16:creationId xmlns:a16="http://schemas.microsoft.com/office/drawing/2014/main" id="{8BC14508-E8A6-4C99-8B1F-F73D61657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745" name="Rectangle 41">
                <a:extLst>
                  <a:ext uri="{FF2B5EF4-FFF2-40B4-BE49-F238E27FC236}">
                    <a16:creationId xmlns:a16="http://schemas.microsoft.com/office/drawing/2014/main" id="{F08CE778-33A8-4322-A250-CB68CB3E2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7248" name="Group 42">
              <a:extLst>
                <a:ext uri="{FF2B5EF4-FFF2-40B4-BE49-F238E27FC236}">
                  <a16:creationId xmlns:a16="http://schemas.microsoft.com/office/drawing/2014/main" id="{EBA8EFD0-82D8-47CE-88B2-53ABEE0FA64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88" y="999"/>
              <a:ext cx="172" cy="72"/>
              <a:chOff x="1968" y="1937"/>
              <a:chExt cx="85" cy="32"/>
            </a:xfrm>
          </p:grpSpPr>
          <p:sp>
            <p:nvSpPr>
              <p:cNvPr id="200747" name="Rectangle 43">
                <a:extLst>
                  <a:ext uri="{FF2B5EF4-FFF2-40B4-BE49-F238E27FC236}">
                    <a16:creationId xmlns:a16="http://schemas.microsoft.com/office/drawing/2014/main" id="{A2EE7128-7973-4EC5-83B2-E17CE1096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748" name="Rectangle 44">
                <a:extLst>
                  <a:ext uri="{FF2B5EF4-FFF2-40B4-BE49-F238E27FC236}">
                    <a16:creationId xmlns:a16="http://schemas.microsoft.com/office/drawing/2014/main" id="{16997E4F-393A-4EAF-AC65-0B4950E1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749" name="Rectangle 45">
                <a:extLst>
                  <a:ext uri="{FF2B5EF4-FFF2-40B4-BE49-F238E27FC236}">
                    <a16:creationId xmlns:a16="http://schemas.microsoft.com/office/drawing/2014/main" id="{0C99D924-5FF2-4782-93E3-06CEB7A1D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0750" name="Freeform 46">
              <a:extLst>
                <a:ext uri="{FF2B5EF4-FFF2-40B4-BE49-F238E27FC236}">
                  <a16:creationId xmlns:a16="http://schemas.microsoft.com/office/drawing/2014/main" id="{ACA72CB0-340B-4941-B9A2-A4AD74418F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8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51" name="Freeform 47">
              <a:extLst>
                <a:ext uri="{FF2B5EF4-FFF2-40B4-BE49-F238E27FC236}">
                  <a16:creationId xmlns:a16="http://schemas.microsoft.com/office/drawing/2014/main" id="{6542D0C5-D240-450D-AFFF-BC075ED796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9" y="1294"/>
              <a:ext cx="838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52" name="Rectangle 48">
              <a:extLst>
                <a:ext uri="{FF2B5EF4-FFF2-40B4-BE49-F238E27FC236}">
                  <a16:creationId xmlns:a16="http://schemas.microsoft.com/office/drawing/2014/main" id="{30085FD4-1595-4ADB-8D68-C3428F963E8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2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53" name="Rectangle 49">
              <a:extLst>
                <a:ext uri="{FF2B5EF4-FFF2-40B4-BE49-F238E27FC236}">
                  <a16:creationId xmlns:a16="http://schemas.microsoft.com/office/drawing/2014/main" id="{8B80EF9B-9B0B-40C0-BC4E-B16DB8D80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5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0754" name="AutoShape 50">
            <a:extLst>
              <a:ext uri="{FF2B5EF4-FFF2-40B4-BE49-F238E27FC236}">
                <a16:creationId xmlns:a16="http://schemas.microsoft.com/office/drawing/2014/main" id="{6D9DE577-01D5-4C90-AF46-A1B6634ED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5513" y="0"/>
            <a:ext cx="5014913" cy="2136775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0755" name="AutoShape 51">
            <a:extLst>
              <a:ext uri="{FF2B5EF4-FFF2-40B4-BE49-F238E27FC236}">
                <a16:creationId xmlns:a16="http://schemas.microsoft.com/office/drawing/2014/main" id="{AEC5BE4B-B30E-4F08-9B91-0902BC7BD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73238" y="323850"/>
            <a:ext cx="4319588" cy="1512888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0756" name="AutoShape 52">
            <a:extLst>
              <a:ext uri="{FF2B5EF4-FFF2-40B4-BE49-F238E27FC236}">
                <a16:creationId xmlns:a16="http://schemas.microsoft.com/office/drawing/2014/main" id="{5A63AC29-F6F8-4A2F-8F86-D1EC60595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1125" y="1279525"/>
            <a:ext cx="4427538" cy="2411413"/>
          </a:xfrm>
          <a:prstGeom prst="flowChartAlternateProcess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0757" name="Rectangle 53">
            <a:extLst>
              <a:ext uri="{FF2B5EF4-FFF2-40B4-BE49-F238E27FC236}">
                <a16:creationId xmlns:a16="http://schemas.microsoft.com/office/drawing/2014/main" id="{F0A40223-4592-49B7-AC97-CF855464E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3778250"/>
            <a:ext cx="690563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0758" name="Rectangle 54">
            <a:extLst>
              <a:ext uri="{FF2B5EF4-FFF2-40B4-BE49-F238E27FC236}">
                <a16:creationId xmlns:a16="http://schemas.microsoft.com/office/drawing/2014/main" id="{9FDD8114-EDA0-422F-9A5F-8E6E3E37B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3632200"/>
            <a:ext cx="561975" cy="646113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0759" name="AutoShape 55">
            <a:extLst>
              <a:ext uri="{FF2B5EF4-FFF2-40B4-BE49-F238E27FC236}">
                <a16:creationId xmlns:a16="http://schemas.microsoft.com/office/drawing/2014/main" id="{62BD167E-FF33-4E92-911C-23B28B6F6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7175" y="3173413"/>
            <a:ext cx="4683125" cy="581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5882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0760" name="Rectangle 56">
            <a:extLst>
              <a:ext uri="{FF2B5EF4-FFF2-40B4-BE49-F238E27FC236}">
                <a16:creationId xmlns:a16="http://schemas.microsoft.com/office/drawing/2014/main" id="{EAC4A57A-94DE-4222-9FC2-DB46AFCD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2384425"/>
            <a:ext cx="430212" cy="50800"/>
          </a:xfrm>
          <a:prstGeom prst="rect">
            <a:avLst/>
          </a:prstGeom>
          <a:solidFill>
            <a:schemeClr val="tx2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0761" name="Freeform 57">
            <a:extLst>
              <a:ext uri="{FF2B5EF4-FFF2-40B4-BE49-F238E27FC236}">
                <a16:creationId xmlns:a16="http://schemas.microsoft.com/office/drawing/2014/main" id="{1BD8201D-62AF-46A1-B95C-7FCECC4F4544}"/>
              </a:ext>
            </a:extLst>
          </p:cNvPr>
          <p:cNvSpPr>
            <a:spLocks/>
          </p:cNvSpPr>
          <p:nvPr/>
        </p:nvSpPr>
        <p:spPr bwMode="auto">
          <a:xfrm>
            <a:off x="-452438" y="2381250"/>
            <a:ext cx="2998788" cy="1209675"/>
          </a:xfrm>
          <a:custGeom>
            <a:avLst/>
            <a:gdLst>
              <a:gd name="T0" fmla="*/ 478634 w 4605"/>
              <a:gd name="T1" fmla="*/ 369351 h 1857"/>
              <a:gd name="T2" fmla="*/ 253969 w 4605"/>
              <a:gd name="T3" fmla="*/ 408436 h 1857"/>
              <a:gd name="T4" fmla="*/ 0 w 4605"/>
              <a:gd name="T5" fmla="*/ 762154 h 1857"/>
              <a:gd name="T6" fmla="*/ 29304 w 4605"/>
              <a:gd name="T7" fmla="*/ 891134 h 1857"/>
              <a:gd name="T8" fmla="*/ 78144 w 4605"/>
              <a:gd name="T9" fmla="*/ 963441 h 1857"/>
              <a:gd name="T10" fmla="*/ 156289 w 4605"/>
              <a:gd name="T11" fmla="*/ 1014251 h 1857"/>
              <a:gd name="T12" fmla="*/ 224665 w 4605"/>
              <a:gd name="T13" fmla="*/ 1059850 h 1857"/>
              <a:gd name="T14" fmla="*/ 253969 w 4605"/>
              <a:gd name="T15" fmla="*/ 1067667 h 1857"/>
              <a:gd name="T16" fmla="*/ 283273 w 4605"/>
              <a:gd name="T17" fmla="*/ 1083952 h 1857"/>
              <a:gd name="T18" fmla="*/ 341881 w 4605"/>
              <a:gd name="T19" fmla="*/ 1100238 h 1857"/>
              <a:gd name="T20" fmla="*/ 371185 w 4605"/>
              <a:gd name="T21" fmla="*/ 1108054 h 1857"/>
              <a:gd name="T22" fmla="*/ 439562 w 4605"/>
              <a:gd name="T23" fmla="*/ 1100238 h 1857"/>
              <a:gd name="T24" fmla="*/ 2090360 w 4605"/>
              <a:gd name="T25" fmla="*/ 1209675 h 1857"/>
              <a:gd name="T26" fmla="*/ 2910876 w 4605"/>
              <a:gd name="T27" fmla="*/ 1199904 h 1857"/>
              <a:gd name="T28" fmla="*/ 2989020 w 4605"/>
              <a:gd name="T29" fmla="*/ 1091769 h 1857"/>
              <a:gd name="T30" fmla="*/ 2998788 w 4605"/>
              <a:gd name="T31" fmla="*/ 424722 h 1857"/>
              <a:gd name="T32" fmla="*/ 2953204 w 4605"/>
              <a:gd name="T33" fmla="*/ 256657 h 1857"/>
              <a:gd name="T34" fmla="*/ 2890688 w 4605"/>
              <a:gd name="T35" fmla="*/ 162853 h 1857"/>
              <a:gd name="T36" fmla="*/ 2833383 w 4605"/>
              <a:gd name="T37" fmla="*/ 102923 h 1857"/>
              <a:gd name="T38" fmla="*/ 2773472 w 4605"/>
              <a:gd name="T39" fmla="*/ 74261 h 1857"/>
              <a:gd name="T40" fmla="*/ 2653651 w 4605"/>
              <a:gd name="T41" fmla="*/ 63839 h 1857"/>
              <a:gd name="T42" fmla="*/ 2354097 w 4605"/>
              <a:gd name="T43" fmla="*/ 48205 h 1857"/>
              <a:gd name="T44" fmla="*/ 1582422 w 4605"/>
              <a:gd name="T45" fmla="*/ 191516 h 1857"/>
              <a:gd name="T46" fmla="*/ 1484742 w 4605"/>
              <a:gd name="T47" fmla="*/ 287925 h 1857"/>
              <a:gd name="T48" fmla="*/ 1455438 w 4605"/>
              <a:gd name="T49" fmla="*/ 312027 h 1857"/>
              <a:gd name="T50" fmla="*/ 1250309 w 4605"/>
              <a:gd name="T51" fmla="*/ 352415 h 1857"/>
              <a:gd name="T52" fmla="*/ 478634 w 4605"/>
              <a:gd name="T53" fmla="*/ 369351 h 185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605" h="1857">
                <a:moveTo>
                  <a:pt x="735" y="567"/>
                </a:moveTo>
                <a:cubicBezTo>
                  <a:pt x="709" y="570"/>
                  <a:pt x="487" y="583"/>
                  <a:pt x="390" y="627"/>
                </a:cubicBezTo>
                <a:cubicBezTo>
                  <a:pt x="128" y="747"/>
                  <a:pt x="40" y="942"/>
                  <a:pt x="0" y="1170"/>
                </a:cubicBezTo>
                <a:cubicBezTo>
                  <a:pt x="26" y="1235"/>
                  <a:pt x="22" y="1303"/>
                  <a:pt x="45" y="1368"/>
                </a:cubicBezTo>
                <a:cubicBezTo>
                  <a:pt x="53" y="1390"/>
                  <a:pt x="106" y="1456"/>
                  <a:pt x="120" y="1479"/>
                </a:cubicBezTo>
                <a:cubicBezTo>
                  <a:pt x="140" y="1512"/>
                  <a:pt x="210" y="1557"/>
                  <a:pt x="240" y="1557"/>
                </a:cubicBezTo>
                <a:cubicBezTo>
                  <a:pt x="330" y="1617"/>
                  <a:pt x="260" y="1604"/>
                  <a:pt x="345" y="1627"/>
                </a:cubicBezTo>
                <a:cubicBezTo>
                  <a:pt x="360" y="1631"/>
                  <a:pt x="377" y="1632"/>
                  <a:pt x="390" y="1639"/>
                </a:cubicBezTo>
                <a:cubicBezTo>
                  <a:pt x="405" y="1647"/>
                  <a:pt x="419" y="1658"/>
                  <a:pt x="435" y="1664"/>
                </a:cubicBezTo>
                <a:cubicBezTo>
                  <a:pt x="464" y="1675"/>
                  <a:pt x="495" y="1680"/>
                  <a:pt x="525" y="1689"/>
                </a:cubicBezTo>
                <a:cubicBezTo>
                  <a:pt x="540" y="1693"/>
                  <a:pt x="570" y="1701"/>
                  <a:pt x="570" y="1701"/>
                </a:cubicBezTo>
                <a:cubicBezTo>
                  <a:pt x="605" y="1697"/>
                  <a:pt x="675" y="1689"/>
                  <a:pt x="675" y="1689"/>
                </a:cubicBezTo>
                <a:cubicBezTo>
                  <a:pt x="1540" y="1727"/>
                  <a:pt x="2344" y="1857"/>
                  <a:pt x="3210" y="1857"/>
                </a:cubicBezTo>
                <a:cubicBezTo>
                  <a:pt x="3625" y="1853"/>
                  <a:pt x="4055" y="1853"/>
                  <a:pt x="4470" y="1842"/>
                </a:cubicBezTo>
                <a:cubicBezTo>
                  <a:pt x="4536" y="1840"/>
                  <a:pt x="4590" y="1717"/>
                  <a:pt x="4590" y="1676"/>
                </a:cubicBezTo>
                <a:cubicBezTo>
                  <a:pt x="4595" y="1335"/>
                  <a:pt x="4605" y="993"/>
                  <a:pt x="4605" y="652"/>
                </a:cubicBezTo>
                <a:cubicBezTo>
                  <a:pt x="4605" y="556"/>
                  <a:pt x="4587" y="526"/>
                  <a:pt x="4535" y="394"/>
                </a:cubicBezTo>
                <a:cubicBezTo>
                  <a:pt x="4502" y="313"/>
                  <a:pt x="4499" y="306"/>
                  <a:pt x="4439" y="250"/>
                </a:cubicBezTo>
                <a:cubicBezTo>
                  <a:pt x="4415" y="194"/>
                  <a:pt x="4387" y="194"/>
                  <a:pt x="4351" y="158"/>
                </a:cubicBezTo>
                <a:cubicBezTo>
                  <a:pt x="4339" y="150"/>
                  <a:pt x="4303" y="130"/>
                  <a:pt x="4259" y="114"/>
                </a:cubicBezTo>
                <a:cubicBezTo>
                  <a:pt x="4163" y="102"/>
                  <a:pt x="4206" y="107"/>
                  <a:pt x="4075" y="98"/>
                </a:cubicBezTo>
                <a:cubicBezTo>
                  <a:pt x="3896" y="85"/>
                  <a:pt x="3490" y="74"/>
                  <a:pt x="3615" y="74"/>
                </a:cubicBezTo>
                <a:cubicBezTo>
                  <a:pt x="2823" y="66"/>
                  <a:pt x="2787" y="0"/>
                  <a:pt x="2430" y="294"/>
                </a:cubicBezTo>
                <a:cubicBezTo>
                  <a:pt x="2380" y="343"/>
                  <a:pt x="2331" y="393"/>
                  <a:pt x="2280" y="442"/>
                </a:cubicBezTo>
                <a:cubicBezTo>
                  <a:pt x="2266" y="455"/>
                  <a:pt x="2254" y="471"/>
                  <a:pt x="2235" y="479"/>
                </a:cubicBezTo>
                <a:cubicBezTo>
                  <a:pt x="2153" y="517"/>
                  <a:pt x="2012" y="541"/>
                  <a:pt x="1920" y="541"/>
                </a:cubicBezTo>
                <a:lnTo>
                  <a:pt x="735" y="567"/>
                </a:ln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762" name="Freeform 58">
            <a:extLst>
              <a:ext uri="{FF2B5EF4-FFF2-40B4-BE49-F238E27FC236}">
                <a16:creationId xmlns:a16="http://schemas.microsoft.com/office/drawing/2014/main" id="{1A37EE3F-EB62-435F-9A03-5C71481B2050}"/>
              </a:ext>
            </a:extLst>
          </p:cNvPr>
          <p:cNvSpPr>
            <a:spLocks/>
          </p:cNvSpPr>
          <p:nvPr/>
        </p:nvSpPr>
        <p:spPr bwMode="auto">
          <a:xfrm>
            <a:off x="-438150" y="2724150"/>
            <a:ext cx="2997200" cy="866775"/>
          </a:xfrm>
          <a:custGeom>
            <a:avLst/>
            <a:gdLst>
              <a:gd name="T0" fmla="*/ 414826 w 4588"/>
              <a:gd name="T1" fmla="*/ 83577 h 1286"/>
              <a:gd name="T2" fmla="*/ 229951 w 4588"/>
              <a:gd name="T3" fmla="*/ 93013 h 1286"/>
              <a:gd name="T4" fmla="*/ 0 w 4588"/>
              <a:gd name="T5" fmla="*/ 409123 h 1286"/>
              <a:gd name="T6" fmla="*/ 29397 w 4588"/>
              <a:gd name="T7" fmla="*/ 541229 h 1286"/>
              <a:gd name="T8" fmla="*/ 77739 w 4588"/>
              <a:gd name="T9" fmla="*/ 614696 h 1286"/>
              <a:gd name="T10" fmla="*/ 155478 w 4588"/>
              <a:gd name="T11" fmla="*/ 666594 h 1286"/>
              <a:gd name="T12" fmla="*/ 224071 w 4588"/>
              <a:gd name="T13" fmla="*/ 713775 h 1286"/>
              <a:gd name="T14" fmla="*/ 252815 w 4588"/>
              <a:gd name="T15" fmla="*/ 721863 h 1286"/>
              <a:gd name="T16" fmla="*/ 282212 w 4588"/>
              <a:gd name="T17" fmla="*/ 738039 h 1286"/>
              <a:gd name="T18" fmla="*/ 341007 w 4588"/>
              <a:gd name="T19" fmla="*/ 754890 h 1286"/>
              <a:gd name="T20" fmla="*/ 369750 w 4588"/>
              <a:gd name="T21" fmla="*/ 762978 h 1286"/>
              <a:gd name="T22" fmla="*/ 438344 w 4588"/>
              <a:gd name="T23" fmla="*/ 754890 h 1286"/>
              <a:gd name="T24" fmla="*/ 2083276 w 4588"/>
              <a:gd name="T25" fmla="*/ 866775 h 1286"/>
              <a:gd name="T26" fmla="*/ 2901169 w 4588"/>
              <a:gd name="T27" fmla="*/ 856665 h 1286"/>
              <a:gd name="T28" fmla="*/ 2978908 w 4588"/>
              <a:gd name="T29" fmla="*/ 746127 h 1286"/>
              <a:gd name="T30" fmla="*/ 2988707 w 4588"/>
              <a:gd name="T31" fmla="*/ 64031 h 1286"/>
              <a:gd name="T32" fmla="*/ 2977602 w 4588"/>
              <a:gd name="T33" fmla="*/ 35048 h 1286"/>
              <a:gd name="T34" fmla="*/ 2922727 w 4588"/>
              <a:gd name="T35" fmla="*/ 43137 h 1286"/>
              <a:gd name="T36" fmla="*/ 2828656 w 4588"/>
              <a:gd name="T37" fmla="*/ 35048 h 1286"/>
              <a:gd name="T38" fmla="*/ 2779008 w 4588"/>
              <a:gd name="T39" fmla="*/ 64705 h 1286"/>
              <a:gd name="T40" fmla="*/ 2624836 w 4588"/>
              <a:gd name="T41" fmla="*/ 35048 h 1286"/>
              <a:gd name="T42" fmla="*/ 2528153 w 4588"/>
              <a:gd name="T43" fmla="*/ 70097 h 1286"/>
              <a:gd name="T44" fmla="*/ 2279910 w 4588"/>
              <a:gd name="T45" fmla="*/ 37744 h 1286"/>
              <a:gd name="T46" fmla="*/ 2115286 w 4588"/>
              <a:gd name="T47" fmla="*/ 64705 h 1286"/>
              <a:gd name="T48" fmla="*/ 1855285 w 4588"/>
              <a:gd name="T49" fmla="*/ 33026 h 1286"/>
              <a:gd name="T50" fmla="*/ 1612269 w 4588"/>
              <a:gd name="T51" fmla="*/ 43137 h 1286"/>
              <a:gd name="T52" fmla="*/ 1456137 w 4588"/>
              <a:gd name="T53" fmla="*/ 23590 h 1286"/>
              <a:gd name="T54" fmla="*/ 1183724 w 4588"/>
              <a:gd name="T55" fmla="*/ 43137 h 1286"/>
              <a:gd name="T56" fmla="*/ 911311 w 4588"/>
              <a:gd name="T57" fmla="*/ 33026 h 1286"/>
              <a:gd name="T58" fmla="*/ 706837 w 4588"/>
              <a:gd name="T59" fmla="*/ 53247 h 1286"/>
              <a:gd name="T60" fmla="*/ 414826 w 4588"/>
              <a:gd name="T61" fmla="*/ 83577 h 128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588" h="1286">
                <a:moveTo>
                  <a:pt x="635" y="124"/>
                </a:moveTo>
                <a:cubicBezTo>
                  <a:pt x="609" y="127"/>
                  <a:pt x="448" y="95"/>
                  <a:pt x="352" y="138"/>
                </a:cubicBezTo>
                <a:cubicBezTo>
                  <a:pt x="91" y="257"/>
                  <a:pt x="40" y="382"/>
                  <a:pt x="0" y="607"/>
                </a:cubicBezTo>
                <a:cubicBezTo>
                  <a:pt x="26" y="671"/>
                  <a:pt x="22" y="738"/>
                  <a:pt x="45" y="803"/>
                </a:cubicBezTo>
                <a:cubicBezTo>
                  <a:pt x="53" y="824"/>
                  <a:pt x="105" y="890"/>
                  <a:pt x="119" y="912"/>
                </a:cubicBezTo>
                <a:cubicBezTo>
                  <a:pt x="139" y="945"/>
                  <a:pt x="209" y="989"/>
                  <a:pt x="238" y="989"/>
                </a:cubicBezTo>
                <a:cubicBezTo>
                  <a:pt x="328" y="1049"/>
                  <a:pt x="258" y="1036"/>
                  <a:pt x="343" y="1059"/>
                </a:cubicBezTo>
                <a:cubicBezTo>
                  <a:pt x="358" y="1063"/>
                  <a:pt x="375" y="1064"/>
                  <a:pt x="387" y="1071"/>
                </a:cubicBezTo>
                <a:cubicBezTo>
                  <a:pt x="402" y="1078"/>
                  <a:pt x="416" y="1089"/>
                  <a:pt x="432" y="1095"/>
                </a:cubicBezTo>
                <a:cubicBezTo>
                  <a:pt x="461" y="1106"/>
                  <a:pt x="492" y="1111"/>
                  <a:pt x="522" y="1120"/>
                </a:cubicBezTo>
                <a:cubicBezTo>
                  <a:pt x="536" y="1124"/>
                  <a:pt x="566" y="1132"/>
                  <a:pt x="566" y="1132"/>
                </a:cubicBezTo>
                <a:cubicBezTo>
                  <a:pt x="601" y="1128"/>
                  <a:pt x="671" y="1120"/>
                  <a:pt x="671" y="1120"/>
                </a:cubicBezTo>
                <a:cubicBezTo>
                  <a:pt x="1530" y="1157"/>
                  <a:pt x="2329" y="1286"/>
                  <a:pt x="3189" y="1286"/>
                </a:cubicBezTo>
                <a:cubicBezTo>
                  <a:pt x="3601" y="1282"/>
                  <a:pt x="4029" y="1282"/>
                  <a:pt x="4441" y="1271"/>
                </a:cubicBezTo>
                <a:cubicBezTo>
                  <a:pt x="4506" y="1269"/>
                  <a:pt x="4560" y="1148"/>
                  <a:pt x="4560" y="1107"/>
                </a:cubicBezTo>
                <a:cubicBezTo>
                  <a:pt x="4565" y="770"/>
                  <a:pt x="4575" y="432"/>
                  <a:pt x="4575" y="95"/>
                </a:cubicBezTo>
                <a:cubicBezTo>
                  <a:pt x="4575" y="0"/>
                  <a:pt x="4570" y="56"/>
                  <a:pt x="4558" y="52"/>
                </a:cubicBezTo>
                <a:cubicBezTo>
                  <a:pt x="4588" y="52"/>
                  <a:pt x="4574" y="64"/>
                  <a:pt x="4474" y="64"/>
                </a:cubicBezTo>
                <a:cubicBezTo>
                  <a:pt x="4498" y="80"/>
                  <a:pt x="4343" y="62"/>
                  <a:pt x="4330" y="52"/>
                </a:cubicBezTo>
                <a:cubicBezTo>
                  <a:pt x="4318" y="44"/>
                  <a:pt x="4246" y="104"/>
                  <a:pt x="4254" y="96"/>
                </a:cubicBezTo>
                <a:cubicBezTo>
                  <a:pt x="4242" y="110"/>
                  <a:pt x="4082" y="51"/>
                  <a:pt x="4018" y="52"/>
                </a:cubicBezTo>
                <a:cubicBezTo>
                  <a:pt x="3954" y="53"/>
                  <a:pt x="3958" y="103"/>
                  <a:pt x="3870" y="104"/>
                </a:cubicBezTo>
                <a:cubicBezTo>
                  <a:pt x="3558" y="88"/>
                  <a:pt x="3590" y="32"/>
                  <a:pt x="3490" y="56"/>
                </a:cubicBezTo>
                <a:cubicBezTo>
                  <a:pt x="3423" y="56"/>
                  <a:pt x="3346" y="97"/>
                  <a:pt x="3238" y="96"/>
                </a:cubicBezTo>
                <a:cubicBezTo>
                  <a:pt x="3130" y="95"/>
                  <a:pt x="2968" y="54"/>
                  <a:pt x="2840" y="49"/>
                </a:cubicBezTo>
                <a:cubicBezTo>
                  <a:pt x="2712" y="44"/>
                  <a:pt x="2569" y="66"/>
                  <a:pt x="2468" y="64"/>
                </a:cubicBezTo>
                <a:cubicBezTo>
                  <a:pt x="2418" y="113"/>
                  <a:pt x="2065" y="64"/>
                  <a:pt x="2229" y="35"/>
                </a:cubicBezTo>
                <a:cubicBezTo>
                  <a:pt x="2215" y="47"/>
                  <a:pt x="1831" y="56"/>
                  <a:pt x="1812" y="64"/>
                </a:cubicBezTo>
                <a:cubicBezTo>
                  <a:pt x="1770" y="55"/>
                  <a:pt x="1379" y="62"/>
                  <a:pt x="1395" y="49"/>
                </a:cubicBezTo>
                <a:cubicBezTo>
                  <a:pt x="1274" y="51"/>
                  <a:pt x="1208" y="67"/>
                  <a:pt x="1082" y="79"/>
                </a:cubicBezTo>
                <a:lnTo>
                  <a:pt x="635" y="124"/>
                </a:ln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763" name="Rectangle 59">
            <a:extLst>
              <a:ext uri="{FF2B5EF4-FFF2-40B4-BE49-F238E27FC236}">
                <a16:creationId xmlns:a16="http://schemas.microsoft.com/office/drawing/2014/main" id="{CE90E824-87FA-4C04-AC38-A1D71B950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2432050"/>
            <a:ext cx="352425" cy="1046163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0764" name="Rectangle 60">
            <a:extLst>
              <a:ext uri="{FF2B5EF4-FFF2-40B4-BE49-F238E27FC236}">
                <a16:creationId xmlns:a16="http://schemas.microsoft.com/office/drawing/2014/main" id="{64442EFA-8955-4A8C-83FD-F6C28AF48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2519363"/>
            <a:ext cx="225425" cy="390525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0765" name="Freeform 61">
            <a:extLst>
              <a:ext uri="{FF2B5EF4-FFF2-40B4-BE49-F238E27FC236}">
                <a16:creationId xmlns:a16="http://schemas.microsoft.com/office/drawing/2014/main" id="{9E744582-FEE2-4949-8275-80B8C7DB7F3B}"/>
              </a:ext>
            </a:extLst>
          </p:cNvPr>
          <p:cNvSpPr>
            <a:spLocks/>
          </p:cNvSpPr>
          <p:nvPr/>
        </p:nvSpPr>
        <p:spPr bwMode="auto">
          <a:xfrm>
            <a:off x="1131888" y="2171700"/>
            <a:ext cx="844550" cy="347663"/>
          </a:xfrm>
          <a:custGeom>
            <a:avLst/>
            <a:gdLst>
              <a:gd name="T0" fmla="*/ 0 w 1296"/>
              <a:gd name="T1" fmla="*/ 70314 h 534"/>
              <a:gd name="T2" fmla="*/ 310841 w 1296"/>
              <a:gd name="T3" fmla="*/ 68361 h 534"/>
              <a:gd name="T4" fmla="*/ 308886 w 1296"/>
              <a:gd name="T5" fmla="*/ 347663 h 534"/>
              <a:gd name="T6" fmla="*/ 375356 w 1296"/>
              <a:gd name="T7" fmla="*/ 347663 h 534"/>
              <a:gd name="T8" fmla="*/ 375356 w 1296"/>
              <a:gd name="T9" fmla="*/ 62501 h 534"/>
              <a:gd name="T10" fmla="*/ 813270 w 1296"/>
              <a:gd name="T11" fmla="*/ 62501 h 534"/>
              <a:gd name="T12" fmla="*/ 813270 w 1296"/>
              <a:gd name="T13" fmla="*/ 343757 h 534"/>
              <a:gd name="T14" fmla="*/ 844550 w 1296"/>
              <a:gd name="T15" fmla="*/ 343757 h 534"/>
              <a:gd name="T16" fmla="*/ 844550 w 1296"/>
              <a:gd name="T17" fmla="*/ 31251 h 534"/>
              <a:gd name="T18" fmla="*/ 375356 w 1296"/>
              <a:gd name="T19" fmla="*/ 31251 h 534"/>
              <a:gd name="T20" fmla="*/ 379266 w 1296"/>
              <a:gd name="T21" fmla="*/ 0 h 534"/>
              <a:gd name="T22" fmla="*/ 0 w 1296"/>
              <a:gd name="T23" fmla="*/ 0 h 534"/>
              <a:gd name="T24" fmla="*/ 0 w 1296"/>
              <a:gd name="T25" fmla="*/ 62501 h 534"/>
              <a:gd name="T26" fmla="*/ 0 w 1296"/>
              <a:gd name="T27" fmla="*/ 70314 h 5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96" h="534">
                <a:moveTo>
                  <a:pt x="0" y="108"/>
                </a:moveTo>
                <a:cubicBezTo>
                  <a:pt x="6" y="102"/>
                  <a:pt x="350" y="102"/>
                  <a:pt x="477" y="105"/>
                </a:cubicBezTo>
                <a:lnTo>
                  <a:pt x="474" y="534"/>
                </a:lnTo>
                <a:lnTo>
                  <a:pt x="576" y="534"/>
                </a:lnTo>
                <a:lnTo>
                  <a:pt x="576" y="96"/>
                </a:lnTo>
                <a:lnTo>
                  <a:pt x="1248" y="96"/>
                </a:lnTo>
                <a:lnTo>
                  <a:pt x="1248" y="528"/>
                </a:lnTo>
                <a:lnTo>
                  <a:pt x="1296" y="528"/>
                </a:lnTo>
                <a:lnTo>
                  <a:pt x="1296" y="48"/>
                </a:lnTo>
                <a:lnTo>
                  <a:pt x="576" y="48"/>
                </a:lnTo>
                <a:lnTo>
                  <a:pt x="582" y="0"/>
                </a:lnTo>
                <a:lnTo>
                  <a:pt x="0" y="0"/>
                </a:lnTo>
                <a:lnTo>
                  <a:pt x="0" y="96"/>
                </a:lnTo>
                <a:cubicBezTo>
                  <a:pt x="144" y="106"/>
                  <a:pt x="6" y="102"/>
                  <a:pt x="0" y="108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127" name="Group 62">
            <a:extLst>
              <a:ext uri="{FF2B5EF4-FFF2-40B4-BE49-F238E27FC236}">
                <a16:creationId xmlns:a16="http://schemas.microsoft.com/office/drawing/2014/main" id="{F1579A51-16C3-43B0-9946-79D9095AE102}"/>
              </a:ext>
            </a:extLst>
          </p:cNvPr>
          <p:cNvGrpSpPr>
            <a:grpSpLocks/>
          </p:cNvGrpSpPr>
          <p:nvPr/>
        </p:nvGrpSpPr>
        <p:grpSpPr bwMode="auto">
          <a:xfrm>
            <a:off x="36513" y="1751013"/>
            <a:ext cx="1150937" cy="592137"/>
            <a:chOff x="23" y="1103"/>
            <a:chExt cx="725" cy="373"/>
          </a:xfrm>
        </p:grpSpPr>
        <p:sp>
          <p:nvSpPr>
            <p:cNvPr id="200767" name="Rectangle 63">
              <a:extLst>
                <a:ext uri="{FF2B5EF4-FFF2-40B4-BE49-F238E27FC236}">
                  <a16:creationId xmlns:a16="http://schemas.microsoft.com/office/drawing/2014/main" id="{703D7274-C2FB-4AD1-BE6D-9983387BE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" y="1109"/>
              <a:ext cx="658" cy="357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68" name="Rectangle 64">
              <a:extLst>
                <a:ext uri="{FF2B5EF4-FFF2-40B4-BE49-F238E27FC236}">
                  <a16:creationId xmlns:a16="http://schemas.microsoft.com/office/drawing/2014/main" id="{47238560-D568-4280-A3DB-E3BB29A39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1103"/>
              <a:ext cx="26" cy="373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69" name="Rectangle 65">
              <a:extLst>
                <a:ext uri="{FF2B5EF4-FFF2-40B4-BE49-F238E27FC236}">
                  <a16:creationId xmlns:a16="http://schemas.microsoft.com/office/drawing/2014/main" id="{748B1F8C-74B9-4E9E-8E4B-439528D08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177"/>
              <a:ext cx="24" cy="49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70" name="Rectangle 66">
              <a:extLst>
                <a:ext uri="{FF2B5EF4-FFF2-40B4-BE49-F238E27FC236}">
                  <a16:creationId xmlns:a16="http://schemas.microsoft.com/office/drawing/2014/main" id="{69944EEB-2D24-40A2-9F23-3DE2555AA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355"/>
              <a:ext cx="35" cy="56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71" name="Rectangle 67">
              <a:extLst>
                <a:ext uri="{FF2B5EF4-FFF2-40B4-BE49-F238E27FC236}">
                  <a16:creationId xmlns:a16="http://schemas.microsoft.com/office/drawing/2014/main" id="{5ABAE92A-C6DA-4A28-B776-C72C8541B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276"/>
              <a:ext cx="37" cy="154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0772" name="Freeform 68">
            <a:extLst>
              <a:ext uri="{FF2B5EF4-FFF2-40B4-BE49-F238E27FC236}">
                <a16:creationId xmlns:a16="http://schemas.microsoft.com/office/drawing/2014/main" id="{1BB03335-3BB1-411F-BE10-BD78FDC00147}"/>
              </a:ext>
            </a:extLst>
          </p:cNvPr>
          <p:cNvSpPr>
            <a:spLocks/>
          </p:cNvSpPr>
          <p:nvPr/>
        </p:nvSpPr>
        <p:spPr bwMode="auto">
          <a:xfrm>
            <a:off x="1292225" y="2405063"/>
            <a:ext cx="125413" cy="63500"/>
          </a:xfrm>
          <a:custGeom>
            <a:avLst/>
            <a:gdLst>
              <a:gd name="T0" fmla="*/ 125413 w 192"/>
              <a:gd name="T1" fmla="*/ 31750 h 96"/>
              <a:gd name="T2" fmla="*/ 0 w 192"/>
              <a:gd name="T3" fmla="*/ 63500 h 96"/>
              <a:gd name="T4" fmla="*/ 0 w 192"/>
              <a:gd name="T5" fmla="*/ 31750 h 96"/>
              <a:gd name="T6" fmla="*/ 125413 w 192"/>
              <a:gd name="T7" fmla="*/ 0 h 96"/>
              <a:gd name="T8" fmla="*/ 125413 w 192"/>
              <a:gd name="T9" fmla="*/ 3175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lnTo>
                  <a:pt x="0" y="96"/>
                </a:lnTo>
                <a:lnTo>
                  <a:pt x="0" y="48"/>
                </a:lnTo>
                <a:lnTo>
                  <a:pt x="192" y="0"/>
                </a:lnTo>
                <a:lnTo>
                  <a:pt x="192" y="48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773" name="Freeform 69">
            <a:extLst>
              <a:ext uri="{FF2B5EF4-FFF2-40B4-BE49-F238E27FC236}">
                <a16:creationId xmlns:a16="http://schemas.microsoft.com/office/drawing/2014/main" id="{ECCF4298-8A82-4CC8-90A8-D2052E24E3A3}"/>
              </a:ext>
            </a:extLst>
          </p:cNvPr>
          <p:cNvSpPr>
            <a:spLocks/>
          </p:cNvSpPr>
          <p:nvPr/>
        </p:nvSpPr>
        <p:spPr bwMode="auto">
          <a:xfrm>
            <a:off x="2216150" y="2252663"/>
            <a:ext cx="701675" cy="501650"/>
          </a:xfrm>
          <a:custGeom>
            <a:avLst/>
            <a:gdLst>
              <a:gd name="T0" fmla="*/ 0 w 1077"/>
              <a:gd name="T1" fmla="*/ 413812 h 771"/>
              <a:gd name="T2" fmla="*/ 19545 w 1077"/>
              <a:gd name="T3" fmla="*/ 501650 h 771"/>
              <a:gd name="T4" fmla="*/ 447587 w 1077"/>
              <a:gd name="T5" fmla="*/ 359158 h 771"/>
              <a:gd name="T6" fmla="*/ 506222 w 1077"/>
              <a:gd name="T7" fmla="*/ 316215 h 771"/>
              <a:gd name="T8" fmla="*/ 592222 w 1077"/>
              <a:gd name="T9" fmla="*/ 249849 h 771"/>
              <a:gd name="T10" fmla="*/ 658675 w 1077"/>
              <a:gd name="T11" fmla="*/ 160060 h 771"/>
              <a:gd name="T12" fmla="*/ 701675 w 1077"/>
              <a:gd name="T13" fmla="*/ 85886 h 771"/>
              <a:gd name="T14" fmla="*/ 588312 w 1077"/>
              <a:gd name="T15" fmla="*/ 0 h 771"/>
              <a:gd name="T16" fmla="*/ 568767 w 1077"/>
              <a:gd name="T17" fmla="*/ 54654 h 771"/>
              <a:gd name="T18" fmla="*/ 553131 w 1077"/>
              <a:gd name="T19" fmla="*/ 81982 h 771"/>
              <a:gd name="T20" fmla="*/ 525768 w 1077"/>
              <a:gd name="T21" fmla="*/ 121021 h 771"/>
              <a:gd name="T22" fmla="*/ 490586 w 1077"/>
              <a:gd name="T23" fmla="*/ 175675 h 771"/>
              <a:gd name="T24" fmla="*/ 449541 w 1077"/>
              <a:gd name="T25" fmla="*/ 218618 h 771"/>
              <a:gd name="T26" fmla="*/ 400678 w 1077"/>
              <a:gd name="T27" fmla="*/ 247897 h 771"/>
              <a:gd name="T28" fmla="*/ 306861 w 1077"/>
              <a:gd name="T29" fmla="*/ 300600 h 771"/>
              <a:gd name="T30" fmla="*/ 205225 w 1077"/>
              <a:gd name="T31" fmla="*/ 335735 h 771"/>
              <a:gd name="T32" fmla="*/ 0 w 1077"/>
              <a:gd name="T33" fmla="*/ 413812 h 7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7" h="771">
                <a:moveTo>
                  <a:pt x="0" y="636"/>
                </a:moveTo>
                <a:lnTo>
                  <a:pt x="30" y="771"/>
                </a:lnTo>
                <a:cubicBezTo>
                  <a:pt x="280" y="726"/>
                  <a:pt x="417" y="660"/>
                  <a:pt x="687" y="552"/>
                </a:cubicBezTo>
                <a:cubicBezTo>
                  <a:pt x="705" y="548"/>
                  <a:pt x="763" y="497"/>
                  <a:pt x="777" y="486"/>
                </a:cubicBezTo>
                <a:cubicBezTo>
                  <a:pt x="789" y="476"/>
                  <a:pt x="894" y="389"/>
                  <a:pt x="909" y="384"/>
                </a:cubicBezTo>
                <a:cubicBezTo>
                  <a:pt x="952" y="320"/>
                  <a:pt x="957" y="300"/>
                  <a:pt x="1011" y="246"/>
                </a:cubicBezTo>
                <a:cubicBezTo>
                  <a:pt x="1031" y="185"/>
                  <a:pt x="1048" y="189"/>
                  <a:pt x="1077" y="132"/>
                </a:cubicBezTo>
                <a:cubicBezTo>
                  <a:pt x="1059" y="114"/>
                  <a:pt x="909" y="12"/>
                  <a:pt x="903" y="0"/>
                </a:cubicBezTo>
                <a:cubicBezTo>
                  <a:pt x="897" y="0"/>
                  <a:pt x="883" y="54"/>
                  <a:pt x="873" y="84"/>
                </a:cubicBezTo>
                <a:cubicBezTo>
                  <a:pt x="863" y="102"/>
                  <a:pt x="868" y="103"/>
                  <a:pt x="849" y="126"/>
                </a:cubicBezTo>
                <a:cubicBezTo>
                  <a:pt x="838" y="143"/>
                  <a:pt x="823" y="162"/>
                  <a:pt x="807" y="186"/>
                </a:cubicBezTo>
                <a:cubicBezTo>
                  <a:pt x="791" y="210"/>
                  <a:pt x="772" y="245"/>
                  <a:pt x="753" y="270"/>
                </a:cubicBezTo>
                <a:cubicBezTo>
                  <a:pt x="741" y="300"/>
                  <a:pt x="758" y="268"/>
                  <a:pt x="690" y="336"/>
                </a:cubicBezTo>
                <a:cubicBezTo>
                  <a:pt x="677" y="349"/>
                  <a:pt x="629" y="369"/>
                  <a:pt x="615" y="381"/>
                </a:cubicBezTo>
                <a:cubicBezTo>
                  <a:pt x="537" y="432"/>
                  <a:pt x="560" y="417"/>
                  <a:pt x="471" y="462"/>
                </a:cubicBezTo>
                <a:cubicBezTo>
                  <a:pt x="467" y="464"/>
                  <a:pt x="310" y="516"/>
                  <a:pt x="315" y="516"/>
                </a:cubicBezTo>
                <a:cubicBezTo>
                  <a:pt x="129" y="588"/>
                  <a:pt x="0" y="636"/>
                  <a:pt x="0" y="636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774" name="Freeform 70">
            <a:extLst>
              <a:ext uri="{FF2B5EF4-FFF2-40B4-BE49-F238E27FC236}">
                <a16:creationId xmlns:a16="http://schemas.microsoft.com/office/drawing/2014/main" id="{F1241872-18B0-4FDB-B829-10BD928BDDFC}"/>
              </a:ext>
            </a:extLst>
          </p:cNvPr>
          <p:cNvSpPr>
            <a:spLocks/>
          </p:cNvSpPr>
          <p:nvPr/>
        </p:nvSpPr>
        <p:spPr bwMode="auto">
          <a:xfrm>
            <a:off x="1401763" y="2573338"/>
            <a:ext cx="160337" cy="320675"/>
          </a:xfrm>
          <a:custGeom>
            <a:avLst/>
            <a:gdLst>
              <a:gd name="T0" fmla="*/ 0 w 246"/>
              <a:gd name="T1" fmla="*/ 320675 h 492"/>
              <a:gd name="T2" fmla="*/ 0 w 246"/>
              <a:gd name="T3" fmla="*/ 93856 h 492"/>
              <a:gd name="T4" fmla="*/ 31285 w 246"/>
              <a:gd name="T5" fmla="*/ 93856 h 492"/>
              <a:gd name="T6" fmla="*/ 31285 w 246"/>
              <a:gd name="T7" fmla="*/ 31285 h 492"/>
              <a:gd name="T8" fmla="*/ 0 w 246"/>
              <a:gd name="T9" fmla="*/ 31285 h 492"/>
              <a:gd name="T10" fmla="*/ 0 w 246"/>
              <a:gd name="T11" fmla="*/ 0 h 492"/>
              <a:gd name="T12" fmla="*/ 156426 w 246"/>
              <a:gd name="T13" fmla="*/ 0 h 492"/>
              <a:gd name="T14" fmla="*/ 156426 w 246"/>
              <a:gd name="T15" fmla="*/ 31285 h 492"/>
              <a:gd name="T16" fmla="*/ 125141 w 246"/>
              <a:gd name="T17" fmla="*/ 31285 h 492"/>
              <a:gd name="T18" fmla="*/ 125141 w 246"/>
              <a:gd name="T19" fmla="*/ 93856 h 492"/>
              <a:gd name="T20" fmla="*/ 160337 w 246"/>
              <a:gd name="T21" fmla="*/ 101677 h 492"/>
              <a:gd name="T22" fmla="*/ 160337 w 246"/>
              <a:gd name="T23" fmla="*/ 316764 h 492"/>
              <a:gd name="T24" fmla="*/ 0 w 246"/>
              <a:gd name="T25" fmla="*/ 320675 h 4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6" h="492">
                <a:moveTo>
                  <a:pt x="0" y="492"/>
                </a:moveTo>
                <a:lnTo>
                  <a:pt x="0" y="144"/>
                </a:lnTo>
                <a:lnTo>
                  <a:pt x="48" y="144"/>
                </a:lnTo>
                <a:lnTo>
                  <a:pt x="48" y="48"/>
                </a:lnTo>
                <a:lnTo>
                  <a:pt x="0" y="48"/>
                </a:lnTo>
                <a:lnTo>
                  <a:pt x="0" y="0"/>
                </a:lnTo>
                <a:lnTo>
                  <a:pt x="240" y="0"/>
                </a:lnTo>
                <a:lnTo>
                  <a:pt x="240" y="48"/>
                </a:lnTo>
                <a:lnTo>
                  <a:pt x="192" y="48"/>
                </a:lnTo>
                <a:lnTo>
                  <a:pt x="192" y="144"/>
                </a:lnTo>
                <a:cubicBezTo>
                  <a:pt x="210" y="148"/>
                  <a:pt x="228" y="152"/>
                  <a:pt x="246" y="156"/>
                </a:cubicBezTo>
                <a:lnTo>
                  <a:pt x="246" y="486"/>
                </a:lnTo>
                <a:cubicBezTo>
                  <a:pt x="234" y="480"/>
                  <a:pt x="0" y="492"/>
                  <a:pt x="0" y="492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775" name="Freeform 71">
            <a:extLst>
              <a:ext uri="{FF2B5EF4-FFF2-40B4-BE49-F238E27FC236}">
                <a16:creationId xmlns:a16="http://schemas.microsoft.com/office/drawing/2014/main" id="{CE6CF90F-C7FA-44D8-BCB6-AD80A7274E32}"/>
              </a:ext>
            </a:extLst>
          </p:cNvPr>
          <p:cNvSpPr>
            <a:spLocks/>
          </p:cNvSpPr>
          <p:nvPr/>
        </p:nvSpPr>
        <p:spPr bwMode="auto">
          <a:xfrm>
            <a:off x="909638" y="2330450"/>
            <a:ext cx="476250" cy="98425"/>
          </a:xfrm>
          <a:custGeom>
            <a:avLst/>
            <a:gdLst>
              <a:gd name="T0" fmla="*/ 476250 w 732"/>
              <a:gd name="T1" fmla="*/ 90551 h 150"/>
              <a:gd name="T2" fmla="*/ 452828 w 732"/>
              <a:gd name="T3" fmla="*/ 7874 h 150"/>
              <a:gd name="T4" fmla="*/ 421598 w 732"/>
              <a:gd name="T5" fmla="*/ 0 h 150"/>
              <a:gd name="T6" fmla="*/ 0 w 732"/>
              <a:gd name="T7" fmla="*/ 74803 h 150"/>
              <a:gd name="T8" fmla="*/ 0 w 732"/>
              <a:gd name="T9" fmla="*/ 98425 h 150"/>
              <a:gd name="T10" fmla="*/ 421598 w 732"/>
              <a:gd name="T11" fmla="*/ 27559 h 150"/>
              <a:gd name="T12" fmla="*/ 445020 w 732"/>
              <a:gd name="T13" fmla="*/ 94488 h 150"/>
              <a:gd name="T14" fmla="*/ 476250 w 732"/>
              <a:gd name="T15" fmla="*/ 90551 h 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2" h="150">
                <a:moveTo>
                  <a:pt x="732" y="138"/>
                </a:moveTo>
                <a:lnTo>
                  <a:pt x="696" y="12"/>
                </a:lnTo>
                <a:lnTo>
                  <a:pt x="648" y="0"/>
                </a:lnTo>
                <a:lnTo>
                  <a:pt x="0" y="114"/>
                </a:lnTo>
                <a:lnTo>
                  <a:pt x="0" y="150"/>
                </a:lnTo>
                <a:cubicBezTo>
                  <a:pt x="644" y="42"/>
                  <a:pt x="425" y="42"/>
                  <a:pt x="648" y="42"/>
                </a:cubicBezTo>
                <a:cubicBezTo>
                  <a:pt x="660" y="76"/>
                  <a:pt x="684" y="144"/>
                  <a:pt x="684" y="144"/>
                </a:cubicBezTo>
                <a:lnTo>
                  <a:pt x="732" y="138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776" name="Freeform 72">
            <a:extLst>
              <a:ext uri="{FF2B5EF4-FFF2-40B4-BE49-F238E27FC236}">
                <a16:creationId xmlns:a16="http://schemas.microsoft.com/office/drawing/2014/main" id="{FA972ACA-9D86-4571-87D2-2476E6FDCAB8}"/>
              </a:ext>
            </a:extLst>
          </p:cNvPr>
          <p:cNvSpPr>
            <a:spLocks/>
          </p:cNvSpPr>
          <p:nvPr/>
        </p:nvSpPr>
        <p:spPr bwMode="auto">
          <a:xfrm>
            <a:off x="1300163" y="2386013"/>
            <a:ext cx="117475" cy="50800"/>
          </a:xfrm>
          <a:custGeom>
            <a:avLst/>
            <a:gdLst>
              <a:gd name="T0" fmla="*/ 117475 w 180"/>
              <a:gd name="T1" fmla="*/ 27354 h 78"/>
              <a:gd name="T2" fmla="*/ 101812 w 180"/>
              <a:gd name="T3" fmla="*/ 0 h 78"/>
              <a:gd name="T4" fmla="*/ 0 w 180"/>
              <a:gd name="T5" fmla="*/ 27354 h 78"/>
              <a:gd name="T6" fmla="*/ 3916 w 180"/>
              <a:gd name="T7" fmla="*/ 50800 h 78"/>
              <a:gd name="T8" fmla="*/ 117475 w 180"/>
              <a:gd name="T9" fmla="*/ 27354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78">
                <a:moveTo>
                  <a:pt x="180" y="42"/>
                </a:moveTo>
                <a:lnTo>
                  <a:pt x="156" y="0"/>
                </a:lnTo>
                <a:lnTo>
                  <a:pt x="0" y="42"/>
                </a:lnTo>
                <a:lnTo>
                  <a:pt x="6" y="78"/>
                </a:lnTo>
                <a:lnTo>
                  <a:pt x="180" y="42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777" name="Freeform 73">
            <a:extLst>
              <a:ext uri="{FF2B5EF4-FFF2-40B4-BE49-F238E27FC236}">
                <a16:creationId xmlns:a16="http://schemas.microsoft.com/office/drawing/2014/main" id="{34E2D867-20F4-454E-A498-9C50B0A12506}"/>
              </a:ext>
            </a:extLst>
          </p:cNvPr>
          <p:cNvSpPr>
            <a:spLocks/>
          </p:cNvSpPr>
          <p:nvPr/>
        </p:nvSpPr>
        <p:spPr bwMode="auto">
          <a:xfrm>
            <a:off x="1311275" y="2436813"/>
            <a:ext cx="106363" cy="42862"/>
          </a:xfrm>
          <a:custGeom>
            <a:avLst/>
            <a:gdLst>
              <a:gd name="T0" fmla="*/ 98484 w 162"/>
              <a:gd name="T1" fmla="*/ 23379 h 66"/>
              <a:gd name="T2" fmla="*/ 98484 w 162"/>
              <a:gd name="T3" fmla="*/ 19483 h 66"/>
              <a:gd name="T4" fmla="*/ 11818 w 162"/>
              <a:gd name="T5" fmla="*/ 42862 h 66"/>
              <a:gd name="T6" fmla="*/ 0 w 162"/>
              <a:gd name="T7" fmla="*/ 27276 h 66"/>
              <a:gd name="T8" fmla="*/ 102424 w 162"/>
              <a:gd name="T9" fmla="*/ 3897 h 66"/>
              <a:gd name="T10" fmla="*/ 90606 w 162"/>
              <a:gd name="T11" fmla="*/ 0 h 66"/>
              <a:gd name="T12" fmla="*/ 98484 w 162"/>
              <a:gd name="T13" fmla="*/ 23379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66">
                <a:moveTo>
                  <a:pt x="150" y="36"/>
                </a:moveTo>
                <a:lnTo>
                  <a:pt x="150" y="30"/>
                </a:lnTo>
                <a:lnTo>
                  <a:pt x="18" y="66"/>
                </a:lnTo>
                <a:cubicBezTo>
                  <a:pt x="12" y="21"/>
                  <a:pt x="16" y="26"/>
                  <a:pt x="0" y="42"/>
                </a:cubicBezTo>
                <a:cubicBezTo>
                  <a:pt x="52" y="30"/>
                  <a:pt x="105" y="22"/>
                  <a:pt x="156" y="6"/>
                </a:cubicBezTo>
                <a:cubicBezTo>
                  <a:pt x="162" y="4"/>
                  <a:pt x="138" y="0"/>
                  <a:pt x="138" y="0"/>
                </a:cubicBezTo>
                <a:cubicBezTo>
                  <a:pt x="138" y="0"/>
                  <a:pt x="150" y="36"/>
                  <a:pt x="150" y="36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778" name="Line 74">
            <a:extLst>
              <a:ext uri="{FF2B5EF4-FFF2-40B4-BE49-F238E27FC236}">
                <a16:creationId xmlns:a16="http://schemas.microsoft.com/office/drawing/2014/main" id="{988C1A68-340F-4F53-946A-1A60C177C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00" y="2671763"/>
            <a:ext cx="171450" cy="42862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0779" name="Line 75">
            <a:extLst>
              <a:ext uri="{FF2B5EF4-FFF2-40B4-BE49-F238E27FC236}">
                <a16:creationId xmlns:a16="http://schemas.microsoft.com/office/drawing/2014/main" id="{8B2E077B-4AA7-429C-B542-09E99BFA58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9488" y="2620963"/>
            <a:ext cx="101600" cy="128587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7136" name="Group 76">
            <a:extLst>
              <a:ext uri="{FF2B5EF4-FFF2-40B4-BE49-F238E27FC236}">
                <a16:creationId xmlns:a16="http://schemas.microsoft.com/office/drawing/2014/main" id="{33109660-85C2-48E7-A13D-D60AEF690C15}"/>
              </a:ext>
            </a:extLst>
          </p:cNvPr>
          <p:cNvGrpSpPr>
            <a:grpSpLocks/>
          </p:cNvGrpSpPr>
          <p:nvPr/>
        </p:nvGrpSpPr>
        <p:grpSpPr bwMode="auto">
          <a:xfrm>
            <a:off x="2679700" y="2044700"/>
            <a:ext cx="1387475" cy="4741863"/>
            <a:chOff x="1688" y="1333"/>
            <a:chExt cx="874" cy="2987"/>
          </a:xfrm>
        </p:grpSpPr>
        <p:sp>
          <p:nvSpPr>
            <p:cNvPr id="200781" name="Rectangle 77">
              <a:extLst>
                <a:ext uri="{FF2B5EF4-FFF2-40B4-BE49-F238E27FC236}">
                  <a16:creationId xmlns:a16="http://schemas.microsoft.com/office/drawing/2014/main" id="{A0039AB5-EF77-4688-B88F-21D91CB661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6" y="1743"/>
              <a:ext cx="80" cy="2577"/>
            </a:xfrm>
            <a:prstGeom prst="rect">
              <a:avLst/>
            </a:prstGeom>
            <a:solidFill>
              <a:srgbClr val="777777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82" name="AutoShape 78">
              <a:extLst>
                <a:ext uri="{FF2B5EF4-FFF2-40B4-BE49-F238E27FC236}">
                  <a16:creationId xmlns:a16="http://schemas.microsoft.com/office/drawing/2014/main" id="{095B7917-C8D8-4CA5-8160-B5F8B6299B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84" y="1361"/>
              <a:ext cx="402" cy="354"/>
            </a:xfrm>
            <a:custGeom>
              <a:avLst/>
              <a:gdLst>
                <a:gd name="T0" fmla="*/ 402 w 21600"/>
                <a:gd name="T1" fmla="*/ 0 h 21600"/>
                <a:gd name="T2" fmla="*/ 402 w 21600"/>
                <a:gd name="T3" fmla="*/ 199 h 21600"/>
                <a:gd name="T4" fmla="*/ 44 w 21600"/>
                <a:gd name="T5" fmla="*/ 354 h 21600"/>
                <a:gd name="T6" fmla="*/ 402 w 21600"/>
                <a:gd name="T7" fmla="*/ 10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2 w 21600"/>
                <a:gd name="T13" fmla="*/ 3722 h 21600"/>
                <a:gd name="T14" fmla="*/ 21600 w 21600"/>
                <a:gd name="T15" fmla="*/ 84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21600" y="0"/>
                  </a:lnTo>
                  <a:lnTo>
                    <a:pt x="21600" y="3744"/>
                  </a:lnTo>
                  <a:lnTo>
                    <a:pt x="12427" y="3744"/>
                  </a:lnTo>
                  <a:cubicBezTo>
                    <a:pt x="5564" y="3744"/>
                    <a:pt x="0" y="7511"/>
                    <a:pt x="0" y="12158"/>
                  </a:cubicBezTo>
                  <a:lnTo>
                    <a:pt x="0" y="21600"/>
                  </a:lnTo>
                  <a:lnTo>
                    <a:pt x="4773" y="21600"/>
                  </a:lnTo>
                  <a:lnTo>
                    <a:pt x="4773" y="12158"/>
                  </a:lnTo>
                  <a:cubicBezTo>
                    <a:pt x="4773" y="10090"/>
                    <a:pt x="8200" y="8414"/>
                    <a:pt x="12427" y="8414"/>
                  </a:cubicBezTo>
                  <a:lnTo>
                    <a:pt x="21600" y="8414"/>
                  </a:lnTo>
                  <a:lnTo>
                    <a:pt x="21600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777777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7224" name="Group 79">
              <a:extLst>
                <a:ext uri="{FF2B5EF4-FFF2-40B4-BE49-F238E27FC236}">
                  <a16:creationId xmlns:a16="http://schemas.microsoft.com/office/drawing/2014/main" id="{B7A46DB8-EF92-41BA-BE59-0E1C0CE1AED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879" y="1142"/>
              <a:ext cx="312" cy="694"/>
              <a:chOff x="2151" y="1762"/>
              <a:chExt cx="125" cy="341"/>
            </a:xfrm>
          </p:grpSpPr>
          <p:sp>
            <p:nvSpPr>
              <p:cNvPr id="200784" name="Freeform 80">
                <a:extLst>
                  <a:ext uri="{FF2B5EF4-FFF2-40B4-BE49-F238E27FC236}">
                    <a16:creationId xmlns:a16="http://schemas.microsoft.com/office/drawing/2014/main" id="{3B308C2E-3EC0-4911-A849-4AF179AA9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762"/>
                <a:ext cx="125" cy="341"/>
              </a:xfrm>
              <a:custGeom>
                <a:avLst/>
                <a:gdLst>
                  <a:gd name="T0" fmla="*/ 18 w 375"/>
                  <a:gd name="T1" fmla="*/ 0 h 1023"/>
                  <a:gd name="T2" fmla="*/ 373 w 375"/>
                  <a:gd name="T3" fmla="*/ 361 h 1023"/>
                  <a:gd name="T4" fmla="*/ 375 w 375"/>
                  <a:gd name="T5" fmla="*/ 1020 h 1023"/>
                  <a:gd name="T6" fmla="*/ 243 w 375"/>
                  <a:gd name="T7" fmla="*/ 1023 h 1023"/>
                  <a:gd name="T8" fmla="*/ 243 w 375"/>
                  <a:gd name="T9" fmla="*/ 811 h 1023"/>
                  <a:gd name="T10" fmla="*/ 27 w 375"/>
                  <a:gd name="T11" fmla="*/ 861 h 1023"/>
                  <a:gd name="T12" fmla="*/ 30 w 375"/>
                  <a:gd name="T13" fmla="*/ 840 h 1023"/>
                  <a:gd name="T14" fmla="*/ 242 w 375"/>
                  <a:gd name="T15" fmla="*/ 764 h 1023"/>
                  <a:gd name="T16" fmla="*/ 243 w 375"/>
                  <a:gd name="T17" fmla="*/ 458 h 1023"/>
                  <a:gd name="T18" fmla="*/ 222 w 375"/>
                  <a:gd name="T19" fmla="*/ 465 h 1023"/>
                  <a:gd name="T20" fmla="*/ 173 w 375"/>
                  <a:gd name="T21" fmla="*/ 568 h 1023"/>
                  <a:gd name="T22" fmla="*/ 156 w 375"/>
                  <a:gd name="T23" fmla="*/ 792 h 1023"/>
                  <a:gd name="T24" fmla="*/ 147 w 375"/>
                  <a:gd name="T25" fmla="*/ 795 h 1023"/>
                  <a:gd name="T26" fmla="*/ 133 w 375"/>
                  <a:gd name="T27" fmla="*/ 562 h 1023"/>
                  <a:gd name="T28" fmla="*/ 167 w 375"/>
                  <a:gd name="T29" fmla="*/ 485 h 1023"/>
                  <a:gd name="T30" fmla="*/ 66 w 375"/>
                  <a:gd name="T31" fmla="*/ 526 h 1023"/>
                  <a:gd name="T32" fmla="*/ 65 w 375"/>
                  <a:gd name="T33" fmla="*/ 827 h 1023"/>
                  <a:gd name="T34" fmla="*/ 30 w 375"/>
                  <a:gd name="T35" fmla="*/ 840 h 1023"/>
                  <a:gd name="T36" fmla="*/ 34 w 375"/>
                  <a:gd name="T37" fmla="*/ 505 h 1023"/>
                  <a:gd name="T38" fmla="*/ 209 w 375"/>
                  <a:gd name="T39" fmla="*/ 423 h 1023"/>
                  <a:gd name="T40" fmla="*/ 209 w 375"/>
                  <a:gd name="T41" fmla="*/ 354 h 1023"/>
                  <a:gd name="T42" fmla="*/ 0 w 375"/>
                  <a:gd name="T43" fmla="*/ 68 h 1023"/>
                  <a:gd name="T44" fmla="*/ 18 w 375"/>
                  <a:gd name="T45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023">
                    <a:moveTo>
                      <a:pt x="18" y="0"/>
                    </a:moveTo>
                    <a:lnTo>
                      <a:pt x="373" y="361"/>
                    </a:lnTo>
                    <a:lnTo>
                      <a:pt x="375" y="1020"/>
                    </a:lnTo>
                    <a:lnTo>
                      <a:pt x="243" y="1023"/>
                    </a:lnTo>
                    <a:lnTo>
                      <a:pt x="243" y="811"/>
                    </a:lnTo>
                    <a:lnTo>
                      <a:pt x="27" y="861"/>
                    </a:lnTo>
                    <a:lnTo>
                      <a:pt x="30" y="840"/>
                    </a:lnTo>
                    <a:lnTo>
                      <a:pt x="242" y="764"/>
                    </a:lnTo>
                    <a:lnTo>
                      <a:pt x="243" y="458"/>
                    </a:lnTo>
                    <a:lnTo>
                      <a:pt x="222" y="465"/>
                    </a:lnTo>
                    <a:lnTo>
                      <a:pt x="173" y="568"/>
                    </a:lnTo>
                    <a:lnTo>
                      <a:pt x="156" y="792"/>
                    </a:lnTo>
                    <a:lnTo>
                      <a:pt x="147" y="795"/>
                    </a:lnTo>
                    <a:lnTo>
                      <a:pt x="133" y="562"/>
                    </a:lnTo>
                    <a:lnTo>
                      <a:pt x="167" y="485"/>
                    </a:lnTo>
                    <a:lnTo>
                      <a:pt x="66" y="526"/>
                    </a:lnTo>
                    <a:lnTo>
                      <a:pt x="65" y="827"/>
                    </a:lnTo>
                    <a:lnTo>
                      <a:pt x="30" y="840"/>
                    </a:lnTo>
                    <a:lnTo>
                      <a:pt x="34" y="505"/>
                    </a:lnTo>
                    <a:lnTo>
                      <a:pt x="209" y="423"/>
                    </a:lnTo>
                    <a:lnTo>
                      <a:pt x="209" y="354"/>
                    </a:lnTo>
                    <a:lnTo>
                      <a:pt x="0" y="6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7226" name="Group 81">
                <a:extLst>
                  <a:ext uri="{FF2B5EF4-FFF2-40B4-BE49-F238E27FC236}">
                    <a16:creationId xmlns:a16="http://schemas.microsoft.com/office/drawing/2014/main" id="{03C39774-F3AD-4F23-A033-FB45318DAA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1" y="1797"/>
                <a:ext cx="82" cy="87"/>
                <a:chOff x="2171" y="1797"/>
                <a:chExt cx="82" cy="87"/>
              </a:xfrm>
            </p:grpSpPr>
            <p:sp>
              <p:nvSpPr>
                <p:cNvPr id="200786" name="Line 82">
                  <a:extLst>
                    <a:ext uri="{FF2B5EF4-FFF2-40B4-BE49-F238E27FC236}">
                      <a16:creationId xmlns:a16="http://schemas.microsoft.com/office/drawing/2014/main" id="{DF05FD3D-17B6-4587-A57C-6DDA435613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1" y="1796"/>
                  <a:ext cx="31" cy="28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0787" name="Line 83">
                  <a:extLst>
                    <a:ext uri="{FF2B5EF4-FFF2-40B4-BE49-F238E27FC236}">
                      <a16:creationId xmlns:a16="http://schemas.microsoft.com/office/drawing/2014/main" id="{4FC1C4E5-343F-46FF-B55F-EF5CECEB5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7" y="1804"/>
                  <a:ext cx="35" cy="31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0788" name="Line 84">
                  <a:extLst>
                    <a:ext uri="{FF2B5EF4-FFF2-40B4-BE49-F238E27FC236}">
                      <a16:creationId xmlns:a16="http://schemas.microsoft.com/office/drawing/2014/main" id="{27EE03F8-EAE1-43CD-A49B-A05B08C64E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5" y="1811"/>
                  <a:ext cx="36" cy="32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0789" name="Line 85">
                  <a:extLst>
                    <a:ext uri="{FF2B5EF4-FFF2-40B4-BE49-F238E27FC236}">
                      <a16:creationId xmlns:a16="http://schemas.microsoft.com/office/drawing/2014/main" id="{52074DF3-0AA5-49D2-BCFE-A45E81274F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93" y="1821"/>
                  <a:ext cx="36" cy="31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0790" name="Line 86">
                  <a:extLst>
                    <a:ext uri="{FF2B5EF4-FFF2-40B4-BE49-F238E27FC236}">
                      <a16:creationId xmlns:a16="http://schemas.microsoft.com/office/drawing/2014/main" id="{14E7A63B-CF73-4DFD-99C7-20155871D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99" y="1829"/>
                  <a:ext cx="37" cy="34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0791" name="Line 87">
                  <a:extLst>
                    <a:ext uri="{FF2B5EF4-FFF2-40B4-BE49-F238E27FC236}">
                      <a16:creationId xmlns:a16="http://schemas.microsoft.com/office/drawing/2014/main" id="{0D6D1003-1B61-4917-B660-41338C52B2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7" y="1839"/>
                  <a:ext cx="38" cy="34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0792" name="Line 88">
                  <a:extLst>
                    <a:ext uri="{FF2B5EF4-FFF2-40B4-BE49-F238E27FC236}">
                      <a16:creationId xmlns:a16="http://schemas.microsoft.com/office/drawing/2014/main" id="{DCEDA2B2-3359-45A2-8A88-263A531E50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17" y="1848"/>
                  <a:ext cx="39" cy="35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00793" name="Group 89">
            <a:extLst>
              <a:ext uri="{FF2B5EF4-FFF2-40B4-BE49-F238E27FC236}">
                <a16:creationId xmlns:a16="http://schemas.microsoft.com/office/drawing/2014/main" id="{0DA5F56E-BE23-44AC-B532-0850FBC143AA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2054225"/>
            <a:ext cx="2590800" cy="4741863"/>
            <a:chOff x="936" y="1294"/>
            <a:chExt cx="1632" cy="2987"/>
          </a:xfrm>
        </p:grpSpPr>
        <p:sp>
          <p:nvSpPr>
            <p:cNvPr id="200794" name="AutoShape 90">
              <a:extLst>
                <a:ext uri="{FF2B5EF4-FFF2-40B4-BE49-F238E27FC236}">
                  <a16:creationId xmlns:a16="http://schemas.microsoft.com/office/drawing/2014/main" id="{D7C5DF64-6ADC-4C41-93F9-389FAB801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8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95" name="AutoShape 91">
              <a:extLst>
                <a:ext uri="{FF2B5EF4-FFF2-40B4-BE49-F238E27FC236}">
                  <a16:creationId xmlns:a16="http://schemas.microsoft.com/office/drawing/2014/main" id="{ADD3BE89-A65F-44D8-AB8F-56AECD8D9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3317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96" name="AutoShape 92">
              <a:extLst>
                <a:ext uri="{FF2B5EF4-FFF2-40B4-BE49-F238E27FC236}">
                  <a16:creationId xmlns:a16="http://schemas.microsoft.com/office/drawing/2014/main" id="{D806C8B7-CC4B-45BA-A689-3A5F8E0B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799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97" name="AutoShape 93">
              <a:extLst>
                <a:ext uri="{FF2B5EF4-FFF2-40B4-BE49-F238E27FC236}">
                  <a16:creationId xmlns:a16="http://schemas.microsoft.com/office/drawing/2014/main" id="{A4E16E04-68C0-4399-9EE7-BA29E5FF1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28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98" name="AutoShape 94">
              <a:extLst>
                <a:ext uri="{FF2B5EF4-FFF2-40B4-BE49-F238E27FC236}">
                  <a16:creationId xmlns:a16="http://schemas.microsoft.com/office/drawing/2014/main" id="{F96C97D9-6B4F-4964-B0FE-4CCB2754A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" y="1763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799" name="AutoShape 95">
              <a:extLst>
                <a:ext uri="{FF2B5EF4-FFF2-40B4-BE49-F238E27FC236}">
                  <a16:creationId xmlns:a16="http://schemas.microsoft.com/office/drawing/2014/main" id="{91BFCDFA-D8F2-4E1C-9B89-4B1D4BCE9C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073250">
              <a:off x="1866" y="1527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800" name="AutoShape 96">
              <a:extLst>
                <a:ext uri="{FF2B5EF4-FFF2-40B4-BE49-F238E27FC236}">
                  <a16:creationId xmlns:a16="http://schemas.microsoft.com/office/drawing/2014/main" id="{EEDBB7F1-997B-4281-A53D-28826CE6CE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483299">
              <a:off x="1512" y="1634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801" name="Freeform 97">
              <a:extLst>
                <a:ext uri="{FF2B5EF4-FFF2-40B4-BE49-F238E27FC236}">
                  <a16:creationId xmlns:a16="http://schemas.microsoft.com/office/drawing/2014/main" id="{F3E25834-5E45-49EE-8611-46971A9FD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1553"/>
              <a:ext cx="844" cy="693"/>
            </a:xfrm>
            <a:custGeom>
              <a:avLst/>
              <a:gdLst>
                <a:gd name="T0" fmla="*/ 810 w 844"/>
                <a:gd name="T1" fmla="*/ 13 h 693"/>
                <a:gd name="T2" fmla="*/ 774 w 844"/>
                <a:gd name="T3" fmla="*/ 31 h 693"/>
                <a:gd name="T4" fmla="*/ 570 w 844"/>
                <a:gd name="T5" fmla="*/ 91 h 693"/>
                <a:gd name="T6" fmla="*/ 348 w 844"/>
                <a:gd name="T7" fmla="*/ 163 h 693"/>
                <a:gd name="T8" fmla="*/ 240 w 844"/>
                <a:gd name="T9" fmla="*/ 253 h 693"/>
                <a:gd name="T10" fmla="*/ 228 w 844"/>
                <a:gd name="T11" fmla="*/ 271 h 693"/>
                <a:gd name="T12" fmla="*/ 210 w 844"/>
                <a:gd name="T13" fmla="*/ 283 h 693"/>
                <a:gd name="T14" fmla="*/ 168 w 844"/>
                <a:gd name="T15" fmla="*/ 331 h 693"/>
                <a:gd name="T16" fmla="*/ 132 w 844"/>
                <a:gd name="T17" fmla="*/ 385 h 693"/>
                <a:gd name="T18" fmla="*/ 90 w 844"/>
                <a:gd name="T19" fmla="*/ 463 h 693"/>
                <a:gd name="T20" fmla="*/ 30 w 844"/>
                <a:gd name="T21" fmla="*/ 577 h 693"/>
                <a:gd name="T22" fmla="*/ 6 w 844"/>
                <a:gd name="T23" fmla="*/ 631 h 693"/>
                <a:gd name="T24" fmla="*/ 0 w 844"/>
                <a:gd name="T25" fmla="*/ 649 h 693"/>
                <a:gd name="T26" fmla="*/ 6 w 844"/>
                <a:gd name="T27" fmla="*/ 667 h 693"/>
                <a:gd name="T28" fmla="*/ 114 w 844"/>
                <a:gd name="T29" fmla="*/ 691 h 693"/>
                <a:gd name="T30" fmla="*/ 288 w 844"/>
                <a:gd name="T31" fmla="*/ 685 h 693"/>
                <a:gd name="T32" fmla="*/ 294 w 844"/>
                <a:gd name="T33" fmla="*/ 667 h 693"/>
                <a:gd name="T34" fmla="*/ 312 w 844"/>
                <a:gd name="T35" fmla="*/ 583 h 693"/>
                <a:gd name="T36" fmla="*/ 354 w 844"/>
                <a:gd name="T37" fmla="*/ 475 h 693"/>
                <a:gd name="T38" fmla="*/ 420 w 844"/>
                <a:gd name="T39" fmla="*/ 331 h 693"/>
                <a:gd name="T40" fmla="*/ 450 w 844"/>
                <a:gd name="T41" fmla="*/ 277 h 693"/>
                <a:gd name="T42" fmla="*/ 462 w 844"/>
                <a:gd name="T43" fmla="*/ 241 h 693"/>
                <a:gd name="T44" fmla="*/ 558 w 844"/>
                <a:gd name="T45" fmla="*/ 151 h 693"/>
                <a:gd name="T46" fmla="*/ 648 w 844"/>
                <a:gd name="T47" fmla="*/ 115 h 693"/>
                <a:gd name="T48" fmla="*/ 702 w 844"/>
                <a:gd name="T49" fmla="*/ 103 h 693"/>
                <a:gd name="T50" fmla="*/ 798 w 844"/>
                <a:gd name="T51" fmla="*/ 61 h 693"/>
                <a:gd name="T52" fmla="*/ 810 w 844"/>
                <a:gd name="T53" fmla="*/ 13 h 6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44" h="693">
                  <a:moveTo>
                    <a:pt x="810" y="13"/>
                  </a:moveTo>
                  <a:cubicBezTo>
                    <a:pt x="744" y="35"/>
                    <a:pt x="844" y="0"/>
                    <a:pt x="774" y="31"/>
                  </a:cubicBezTo>
                  <a:cubicBezTo>
                    <a:pt x="712" y="59"/>
                    <a:pt x="637" y="81"/>
                    <a:pt x="570" y="91"/>
                  </a:cubicBezTo>
                  <a:cubicBezTo>
                    <a:pt x="496" y="116"/>
                    <a:pt x="417" y="128"/>
                    <a:pt x="348" y="163"/>
                  </a:cubicBezTo>
                  <a:cubicBezTo>
                    <a:pt x="306" y="184"/>
                    <a:pt x="279" y="227"/>
                    <a:pt x="240" y="253"/>
                  </a:cubicBezTo>
                  <a:cubicBezTo>
                    <a:pt x="236" y="259"/>
                    <a:pt x="233" y="266"/>
                    <a:pt x="228" y="271"/>
                  </a:cubicBezTo>
                  <a:cubicBezTo>
                    <a:pt x="223" y="276"/>
                    <a:pt x="215" y="278"/>
                    <a:pt x="210" y="283"/>
                  </a:cubicBezTo>
                  <a:cubicBezTo>
                    <a:pt x="161" y="339"/>
                    <a:pt x="209" y="304"/>
                    <a:pt x="168" y="331"/>
                  </a:cubicBezTo>
                  <a:cubicBezTo>
                    <a:pt x="160" y="355"/>
                    <a:pt x="150" y="367"/>
                    <a:pt x="132" y="385"/>
                  </a:cubicBezTo>
                  <a:cubicBezTo>
                    <a:pt x="123" y="413"/>
                    <a:pt x="103" y="436"/>
                    <a:pt x="90" y="463"/>
                  </a:cubicBezTo>
                  <a:cubicBezTo>
                    <a:pt x="70" y="502"/>
                    <a:pt x="55" y="540"/>
                    <a:pt x="30" y="577"/>
                  </a:cubicBezTo>
                  <a:cubicBezTo>
                    <a:pt x="11" y="606"/>
                    <a:pt x="20" y="588"/>
                    <a:pt x="6" y="631"/>
                  </a:cubicBezTo>
                  <a:cubicBezTo>
                    <a:pt x="4" y="637"/>
                    <a:pt x="0" y="649"/>
                    <a:pt x="0" y="649"/>
                  </a:cubicBezTo>
                  <a:cubicBezTo>
                    <a:pt x="2" y="655"/>
                    <a:pt x="1" y="663"/>
                    <a:pt x="6" y="667"/>
                  </a:cubicBezTo>
                  <a:cubicBezTo>
                    <a:pt x="31" y="685"/>
                    <a:pt x="87" y="687"/>
                    <a:pt x="114" y="691"/>
                  </a:cubicBezTo>
                  <a:cubicBezTo>
                    <a:pt x="172" y="689"/>
                    <a:pt x="230" y="693"/>
                    <a:pt x="288" y="685"/>
                  </a:cubicBezTo>
                  <a:cubicBezTo>
                    <a:pt x="294" y="684"/>
                    <a:pt x="292" y="673"/>
                    <a:pt x="294" y="667"/>
                  </a:cubicBezTo>
                  <a:cubicBezTo>
                    <a:pt x="302" y="639"/>
                    <a:pt x="304" y="611"/>
                    <a:pt x="312" y="583"/>
                  </a:cubicBezTo>
                  <a:cubicBezTo>
                    <a:pt x="324" y="544"/>
                    <a:pt x="341" y="513"/>
                    <a:pt x="354" y="475"/>
                  </a:cubicBezTo>
                  <a:cubicBezTo>
                    <a:pt x="371" y="425"/>
                    <a:pt x="382" y="369"/>
                    <a:pt x="420" y="331"/>
                  </a:cubicBezTo>
                  <a:cubicBezTo>
                    <a:pt x="431" y="299"/>
                    <a:pt x="422" y="318"/>
                    <a:pt x="450" y="277"/>
                  </a:cubicBezTo>
                  <a:cubicBezTo>
                    <a:pt x="457" y="266"/>
                    <a:pt x="455" y="252"/>
                    <a:pt x="462" y="241"/>
                  </a:cubicBezTo>
                  <a:cubicBezTo>
                    <a:pt x="481" y="213"/>
                    <a:pt x="526" y="165"/>
                    <a:pt x="558" y="151"/>
                  </a:cubicBezTo>
                  <a:cubicBezTo>
                    <a:pt x="587" y="138"/>
                    <a:pt x="619" y="127"/>
                    <a:pt x="648" y="115"/>
                  </a:cubicBezTo>
                  <a:cubicBezTo>
                    <a:pt x="656" y="112"/>
                    <a:pt x="696" y="104"/>
                    <a:pt x="702" y="103"/>
                  </a:cubicBezTo>
                  <a:cubicBezTo>
                    <a:pt x="736" y="95"/>
                    <a:pt x="769" y="80"/>
                    <a:pt x="798" y="61"/>
                  </a:cubicBezTo>
                  <a:cubicBezTo>
                    <a:pt x="818" y="31"/>
                    <a:pt x="797" y="39"/>
                    <a:pt x="810" y="13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7209" name="Group 98">
              <a:extLst>
                <a:ext uri="{FF2B5EF4-FFF2-40B4-BE49-F238E27FC236}">
                  <a16:creationId xmlns:a16="http://schemas.microsoft.com/office/drawing/2014/main" id="{6E2A589C-EFB9-415D-9A9D-5CED3DB69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1294"/>
              <a:ext cx="874" cy="2987"/>
              <a:chOff x="1688" y="1333"/>
              <a:chExt cx="874" cy="2987"/>
            </a:xfrm>
          </p:grpSpPr>
          <p:sp>
            <p:nvSpPr>
              <p:cNvPr id="200803" name="Rectangle 99">
                <a:extLst>
                  <a:ext uri="{FF2B5EF4-FFF2-40B4-BE49-F238E27FC236}">
                    <a16:creationId xmlns:a16="http://schemas.microsoft.com/office/drawing/2014/main" id="{097A41A4-C352-4349-847D-1B02C6D78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26" y="1743"/>
                <a:ext cx="80" cy="2577"/>
              </a:xfrm>
              <a:prstGeom prst="rect">
                <a:avLst/>
              </a:prstGeom>
              <a:solidFill>
                <a:srgbClr val="C9010B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804" name="AutoShape 100">
                <a:extLst>
                  <a:ext uri="{FF2B5EF4-FFF2-40B4-BE49-F238E27FC236}">
                    <a16:creationId xmlns:a16="http://schemas.microsoft.com/office/drawing/2014/main" id="{AB2BBEE8-95D0-411B-A57F-DAA5E14C4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84" y="1361"/>
                <a:ext cx="402" cy="354"/>
              </a:xfrm>
              <a:custGeom>
                <a:avLst/>
                <a:gdLst>
                  <a:gd name="T0" fmla="*/ 402 w 21600"/>
                  <a:gd name="T1" fmla="*/ 0 h 21600"/>
                  <a:gd name="T2" fmla="*/ 402 w 21600"/>
                  <a:gd name="T3" fmla="*/ 199 h 21600"/>
                  <a:gd name="T4" fmla="*/ 44 w 21600"/>
                  <a:gd name="T5" fmla="*/ 354 h 21600"/>
                  <a:gd name="T6" fmla="*/ 402 w 21600"/>
                  <a:gd name="T7" fmla="*/ 10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12 w 21600"/>
                  <a:gd name="T13" fmla="*/ 3722 h 21600"/>
                  <a:gd name="T14" fmla="*/ 21600 w 21600"/>
                  <a:gd name="T15" fmla="*/ 84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21600" y="0"/>
                    </a:lnTo>
                    <a:lnTo>
                      <a:pt x="21600" y="3744"/>
                    </a:lnTo>
                    <a:lnTo>
                      <a:pt x="12427" y="3744"/>
                    </a:lnTo>
                    <a:cubicBezTo>
                      <a:pt x="5564" y="3744"/>
                      <a:pt x="0" y="7511"/>
                      <a:pt x="0" y="12158"/>
                    </a:cubicBezTo>
                    <a:lnTo>
                      <a:pt x="0" y="21600"/>
                    </a:lnTo>
                    <a:lnTo>
                      <a:pt x="4773" y="21600"/>
                    </a:lnTo>
                    <a:lnTo>
                      <a:pt x="4773" y="12158"/>
                    </a:lnTo>
                    <a:cubicBezTo>
                      <a:pt x="4773" y="10090"/>
                      <a:pt x="8200" y="8414"/>
                      <a:pt x="12427" y="8414"/>
                    </a:cubicBezTo>
                    <a:lnTo>
                      <a:pt x="21600" y="8414"/>
                    </a:lnTo>
                    <a:lnTo>
                      <a:pt x="21600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C9010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7212" name="Group 101">
                <a:extLst>
                  <a:ext uri="{FF2B5EF4-FFF2-40B4-BE49-F238E27FC236}">
                    <a16:creationId xmlns:a16="http://schemas.microsoft.com/office/drawing/2014/main" id="{4A255E39-BB21-4FA7-8674-788D6EC382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879" y="1142"/>
                <a:ext cx="312" cy="694"/>
                <a:chOff x="2151" y="1762"/>
                <a:chExt cx="125" cy="341"/>
              </a:xfrm>
            </p:grpSpPr>
            <p:sp>
              <p:nvSpPr>
                <p:cNvPr id="200806" name="Freeform 102">
                  <a:extLst>
                    <a:ext uri="{FF2B5EF4-FFF2-40B4-BE49-F238E27FC236}">
                      <a16:creationId xmlns:a16="http://schemas.microsoft.com/office/drawing/2014/main" id="{C1DFE826-8B68-410B-AA08-CF3F06EA6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9010B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47214" name="Group 103">
                  <a:extLst>
                    <a:ext uri="{FF2B5EF4-FFF2-40B4-BE49-F238E27FC236}">
                      <a16:creationId xmlns:a16="http://schemas.microsoft.com/office/drawing/2014/main" id="{A31CF4D0-07C7-42EA-9EBF-B259E9FA34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200808" name="Line 104">
                    <a:extLst>
                      <a:ext uri="{FF2B5EF4-FFF2-40B4-BE49-F238E27FC236}">
                        <a16:creationId xmlns:a16="http://schemas.microsoft.com/office/drawing/2014/main" id="{230BDB3F-8B9A-40CB-8488-B373E7093F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1" y="1796"/>
                    <a:ext cx="31" cy="28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0809" name="Line 105">
                    <a:extLst>
                      <a:ext uri="{FF2B5EF4-FFF2-40B4-BE49-F238E27FC236}">
                        <a16:creationId xmlns:a16="http://schemas.microsoft.com/office/drawing/2014/main" id="{3B7FAFA9-992D-451E-863C-DCA059D403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7" y="1804"/>
                    <a:ext cx="35" cy="31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0810" name="Line 106">
                    <a:extLst>
                      <a:ext uri="{FF2B5EF4-FFF2-40B4-BE49-F238E27FC236}">
                        <a16:creationId xmlns:a16="http://schemas.microsoft.com/office/drawing/2014/main" id="{14CC13C1-776E-4497-81A2-C4E24544EF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5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0811" name="Line 107">
                    <a:extLst>
                      <a:ext uri="{FF2B5EF4-FFF2-40B4-BE49-F238E27FC236}">
                        <a16:creationId xmlns:a16="http://schemas.microsoft.com/office/drawing/2014/main" id="{37B3C920-D51C-4285-83E0-56F1981B25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3" y="1821"/>
                    <a:ext cx="36" cy="31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0812" name="Line 108">
                    <a:extLst>
                      <a:ext uri="{FF2B5EF4-FFF2-40B4-BE49-F238E27FC236}">
                        <a16:creationId xmlns:a16="http://schemas.microsoft.com/office/drawing/2014/main" id="{46959076-3DB8-47F7-85AE-92E2FBC95D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9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0813" name="Line 109">
                    <a:extLst>
                      <a:ext uri="{FF2B5EF4-FFF2-40B4-BE49-F238E27FC236}">
                        <a16:creationId xmlns:a16="http://schemas.microsoft.com/office/drawing/2014/main" id="{0B4A1ED6-AEF5-44D2-A3EF-ABB623CAB1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7" y="1839"/>
                    <a:ext cx="38" cy="34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0814" name="Line 110">
                    <a:extLst>
                      <a:ext uri="{FF2B5EF4-FFF2-40B4-BE49-F238E27FC236}">
                        <a16:creationId xmlns:a16="http://schemas.microsoft.com/office/drawing/2014/main" id="{93F1B735-73F4-49E8-B04D-78407A1ADD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7" y="1848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200815" name="Group 111">
            <a:extLst>
              <a:ext uri="{FF2B5EF4-FFF2-40B4-BE49-F238E27FC236}">
                <a16:creationId xmlns:a16="http://schemas.microsoft.com/office/drawing/2014/main" id="{EE7BAAA0-61BE-4D8C-86B0-D1AFD32D563A}"/>
              </a:ext>
            </a:extLst>
          </p:cNvPr>
          <p:cNvGrpSpPr>
            <a:grpSpLocks/>
          </p:cNvGrpSpPr>
          <p:nvPr/>
        </p:nvGrpSpPr>
        <p:grpSpPr bwMode="auto">
          <a:xfrm>
            <a:off x="36513" y="1751013"/>
            <a:ext cx="1874837" cy="954087"/>
            <a:chOff x="23" y="1103"/>
            <a:chExt cx="1181" cy="601"/>
          </a:xfrm>
        </p:grpSpPr>
        <p:grpSp>
          <p:nvGrpSpPr>
            <p:cNvPr id="47192" name="Group 112">
              <a:extLst>
                <a:ext uri="{FF2B5EF4-FFF2-40B4-BE49-F238E27FC236}">
                  <a16:creationId xmlns:a16="http://schemas.microsoft.com/office/drawing/2014/main" id="{F04C0252-0172-4B54-BA0A-C0B6E3E11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" y="1181"/>
              <a:ext cx="440" cy="523"/>
              <a:chOff x="764" y="1181"/>
              <a:chExt cx="440" cy="523"/>
            </a:xfrm>
          </p:grpSpPr>
          <p:sp>
            <p:nvSpPr>
              <p:cNvPr id="200817" name="AutoShape 113">
                <a:extLst>
                  <a:ext uri="{FF2B5EF4-FFF2-40B4-BE49-F238E27FC236}">
                    <a16:creationId xmlns:a16="http://schemas.microsoft.com/office/drawing/2014/main" id="{D13CC1DD-17EA-4349-B6DA-48884F678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52245">
                <a:off x="798" y="1147"/>
                <a:ext cx="191" cy="259"/>
              </a:xfrm>
              <a:prstGeom prst="upArrow">
                <a:avLst>
                  <a:gd name="adj1" fmla="val 42407"/>
                  <a:gd name="adj2" fmla="val 48063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818" name="AutoShape 114">
                <a:extLst>
                  <a:ext uri="{FF2B5EF4-FFF2-40B4-BE49-F238E27FC236}">
                    <a16:creationId xmlns:a16="http://schemas.microsoft.com/office/drawing/2014/main" id="{55F98AFF-6878-40F1-ACEB-C1E095ABA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26160">
                <a:off x="1013" y="1445"/>
                <a:ext cx="191" cy="259"/>
              </a:xfrm>
              <a:prstGeom prst="upArrow">
                <a:avLst>
                  <a:gd name="adj1" fmla="val 42407"/>
                  <a:gd name="adj2" fmla="val 48063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7193" name="Group 115">
              <a:extLst>
                <a:ext uri="{FF2B5EF4-FFF2-40B4-BE49-F238E27FC236}">
                  <a16:creationId xmlns:a16="http://schemas.microsoft.com/office/drawing/2014/main" id="{6BA59115-61F5-4789-92BB-247DAEA0B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" y="1103"/>
              <a:ext cx="725" cy="373"/>
              <a:chOff x="23" y="1103"/>
              <a:chExt cx="725" cy="373"/>
            </a:xfrm>
          </p:grpSpPr>
          <p:sp>
            <p:nvSpPr>
              <p:cNvPr id="200820" name="Rectangle 116">
                <a:extLst>
                  <a:ext uri="{FF2B5EF4-FFF2-40B4-BE49-F238E27FC236}">
                    <a16:creationId xmlns:a16="http://schemas.microsoft.com/office/drawing/2014/main" id="{76155F97-4938-49B2-A607-3AB2077EA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" y="1109"/>
                <a:ext cx="658" cy="357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821" name="Rectangle 117">
                <a:extLst>
                  <a:ext uri="{FF2B5EF4-FFF2-40B4-BE49-F238E27FC236}">
                    <a16:creationId xmlns:a16="http://schemas.microsoft.com/office/drawing/2014/main" id="{D6D1E751-F0EA-4480-9DE1-34A7C1BB9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1103"/>
                <a:ext cx="26" cy="373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822" name="Rectangle 118">
                <a:extLst>
                  <a:ext uri="{FF2B5EF4-FFF2-40B4-BE49-F238E27FC236}">
                    <a16:creationId xmlns:a16="http://schemas.microsoft.com/office/drawing/2014/main" id="{FF3AC0DD-086C-4386-BA5F-7C2AE2EE5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1177"/>
                <a:ext cx="24" cy="49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823" name="Rectangle 119">
                <a:extLst>
                  <a:ext uri="{FF2B5EF4-FFF2-40B4-BE49-F238E27FC236}">
                    <a16:creationId xmlns:a16="http://schemas.microsoft.com/office/drawing/2014/main" id="{6779E62F-3864-412F-AF13-5BE0657F3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" y="1355"/>
                <a:ext cx="35" cy="56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824" name="Rectangle 120">
                <a:extLst>
                  <a:ext uri="{FF2B5EF4-FFF2-40B4-BE49-F238E27FC236}">
                    <a16:creationId xmlns:a16="http://schemas.microsoft.com/office/drawing/2014/main" id="{B8119AA6-F243-48E8-A555-4DDE93345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1276"/>
                <a:ext cx="37" cy="154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0825" name="Freeform 121">
            <a:extLst>
              <a:ext uri="{FF2B5EF4-FFF2-40B4-BE49-F238E27FC236}">
                <a16:creationId xmlns:a16="http://schemas.microsoft.com/office/drawing/2014/main" id="{7291B9D4-1454-42F8-81E4-D0296180F574}"/>
              </a:ext>
            </a:extLst>
          </p:cNvPr>
          <p:cNvSpPr>
            <a:spLocks/>
          </p:cNvSpPr>
          <p:nvPr/>
        </p:nvSpPr>
        <p:spPr bwMode="auto">
          <a:xfrm>
            <a:off x="3971925" y="2613025"/>
            <a:ext cx="423863" cy="2755900"/>
          </a:xfrm>
          <a:custGeom>
            <a:avLst/>
            <a:gdLst>
              <a:gd name="T0" fmla="*/ 0 w 192"/>
              <a:gd name="T1" fmla="*/ 114829 h 1152"/>
              <a:gd name="T2" fmla="*/ 317897 w 192"/>
              <a:gd name="T3" fmla="*/ 114829 h 1152"/>
              <a:gd name="T4" fmla="*/ 317897 w 192"/>
              <a:gd name="T5" fmla="*/ 2755900 h 1152"/>
              <a:gd name="T6" fmla="*/ 423863 w 192"/>
              <a:gd name="T7" fmla="*/ 2755900 h 1152"/>
              <a:gd name="T8" fmla="*/ 423863 w 192"/>
              <a:gd name="T9" fmla="*/ 0 h 1152"/>
              <a:gd name="T10" fmla="*/ 0 w 192"/>
              <a:gd name="T11" fmla="*/ 0 h 1152"/>
              <a:gd name="T12" fmla="*/ 0 w 192"/>
              <a:gd name="T13" fmla="*/ 114829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826" name="Freeform 122">
            <a:extLst>
              <a:ext uri="{FF2B5EF4-FFF2-40B4-BE49-F238E27FC236}">
                <a16:creationId xmlns:a16="http://schemas.microsoft.com/office/drawing/2014/main" id="{15C52186-1D71-4E38-AAA0-224FCBDFA72C}"/>
              </a:ext>
            </a:extLst>
          </p:cNvPr>
          <p:cNvSpPr>
            <a:spLocks/>
          </p:cNvSpPr>
          <p:nvPr/>
        </p:nvSpPr>
        <p:spPr bwMode="auto">
          <a:xfrm>
            <a:off x="2647950" y="2006600"/>
            <a:ext cx="485775" cy="498475"/>
          </a:xfrm>
          <a:custGeom>
            <a:avLst/>
            <a:gdLst>
              <a:gd name="T0" fmla="*/ 447675 w 306"/>
              <a:gd name="T1" fmla="*/ 184150 h 314"/>
              <a:gd name="T2" fmla="*/ 333375 w 306"/>
              <a:gd name="T3" fmla="*/ 50800 h 314"/>
              <a:gd name="T4" fmla="*/ 38100 w 306"/>
              <a:gd name="T5" fmla="*/ 41275 h 314"/>
              <a:gd name="T6" fmla="*/ 0 w 306"/>
              <a:gd name="T7" fmla="*/ 98425 h 314"/>
              <a:gd name="T8" fmla="*/ 428625 w 306"/>
              <a:gd name="T9" fmla="*/ 498475 h 314"/>
              <a:gd name="T10" fmla="*/ 485775 w 306"/>
              <a:gd name="T11" fmla="*/ 441325 h 314"/>
              <a:gd name="T12" fmla="*/ 447675 w 306"/>
              <a:gd name="T13" fmla="*/ 18415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" h="314">
                <a:moveTo>
                  <a:pt x="282" y="116"/>
                </a:moveTo>
                <a:cubicBezTo>
                  <a:pt x="258" y="88"/>
                  <a:pt x="222" y="0"/>
                  <a:pt x="210" y="32"/>
                </a:cubicBezTo>
                <a:lnTo>
                  <a:pt x="24" y="26"/>
                </a:lnTo>
                <a:lnTo>
                  <a:pt x="0" y="62"/>
                </a:lnTo>
                <a:lnTo>
                  <a:pt x="270" y="314"/>
                </a:lnTo>
                <a:lnTo>
                  <a:pt x="306" y="278"/>
                </a:lnTo>
                <a:cubicBezTo>
                  <a:pt x="298" y="224"/>
                  <a:pt x="282" y="116"/>
                  <a:pt x="282" y="116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0827" name="Group 123">
            <a:extLst>
              <a:ext uri="{FF2B5EF4-FFF2-40B4-BE49-F238E27FC236}">
                <a16:creationId xmlns:a16="http://schemas.microsoft.com/office/drawing/2014/main" id="{1C6BB388-FE1C-430D-9797-F8E59A5355BD}"/>
              </a:ext>
            </a:extLst>
          </p:cNvPr>
          <p:cNvGrpSpPr>
            <a:grpSpLocks/>
          </p:cNvGrpSpPr>
          <p:nvPr/>
        </p:nvGrpSpPr>
        <p:grpSpPr bwMode="auto">
          <a:xfrm>
            <a:off x="5154613" y="374650"/>
            <a:ext cx="1331912" cy="5416550"/>
            <a:chOff x="3247" y="236"/>
            <a:chExt cx="839" cy="3412"/>
          </a:xfrm>
        </p:grpSpPr>
        <p:grpSp>
          <p:nvGrpSpPr>
            <p:cNvPr id="47171" name="Group 124">
              <a:extLst>
                <a:ext uri="{FF2B5EF4-FFF2-40B4-BE49-F238E27FC236}">
                  <a16:creationId xmlns:a16="http://schemas.microsoft.com/office/drawing/2014/main" id="{A0315024-FEAC-4A00-A15F-F1BE4E30F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7" y="604"/>
              <a:ext cx="839" cy="3044"/>
              <a:chOff x="3247" y="604"/>
              <a:chExt cx="839" cy="3044"/>
            </a:xfrm>
          </p:grpSpPr>
          <p:sp>
            <p:nvSpPr>
              <p:cNvPr id="200829" name="AutoShape 125">
                <a:extLst>
                  <a:ext uri="{FF2B5EF4-FFF2-40B4-BE49-F238E27FC236}">
                    <a16:creationId xmlns:a16="http://schemas.microsoft.com/office/drawing/2014/main" id="{F4AF9823-F7DB-4F0D-BFFA-ED636C96F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1851"/>
                <a:ext cx="174" cy="258"/>
              </a:xfrm>
              <a:prstGeom prst="downArrow">
                <a:avLst>
                  <a:gd name="adj1" fmla="val 49426"/>
                  <a:gd name="adj2" fmla="val 50572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830" name="AutoShape 126">
                <a:extLst>
                  <a:ext uri="{FF2B5EF4-FFF2-40B4-BE49-F238E27FC236}">
                    <a16:creationId xmlns:a16="http://schemas.microsoft.com/office/drawing/2014/main" id="{2FCB99FC-F37C-4017-8B77-072912BD3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1" y="684"/>
                <a:ext cx="174" cy="258"/>
              </a:xfrm>
              <a:prstGeom prst="downArrow">
                <a:avLst>
                  <a:gd name="adj1" fmla="val 49426"/>
                  <a:gd name="adj2" fmla="val 50572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831" name="AutoShape 127">
                <a:extLst>
                  <a:ext uri="{FF2B5EF4-FFF2-40B4-BE49-F238E27FC236}">
                    <a16:creationId xmlns:a16="http://schemas.microsoft.com/office/drawing/2014/main" id="{DF4556B5-34EF-4A4A-9E0A-3CA985955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1" y="2435"/>
                <a:ext cx="174" cy="258"/>
              </a:xfrm>
              <a:prstGeom prst="downArrow">
                <a:avLst>
                  <a:gd name="adj1" fmla="val 49426"/>
                  <a:gd name="adj2" fmla="val 50572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832" name="Rectangle 128">
                <a:extLst>
                  <a:ext uri="{FF2B5EF4-FFF2-40B4-BE49-F238E27FC236}">
                    <a16:creationId xmlns:a16="http://schemas.microsoft.com/office/drawing/2014/main" id="{40409B3C-5671-4806-99A1-02F089878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5" y="604"/>
                <a:ext cx="74" cy="2798"/>
              </a:xfrm>
              <a:prstGeom prst="rect">
                <a:avLst/>
              </a:prstGeom>
              <a:solidFill>
                <a:srgbClr val="99CCFF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833" name="AutoShape 129">
                <a:extLst>
                  <a:ext uri="{FF2B5EF4-FFF2-40B4-BE49-F238E27FC236}">
                    <a16:creationId xmlns:a16="http://schemas.microsoft.com/office/drawing/2014/main" id="{70D20C54-7BE6-4CD7-BA38-3B6E7562C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3019"/>
                <a:ext cx="174" cy="258"/>
              </a:xfrm>
              <a:prstGeom prst="downArrow">
                <a:avLst>
                  <a:gd name="adj1" fmla="val 49426"/>
                  <a:gd name="adj2" fmla="val 50572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834" name="AutoShape 130">
                <a:extLst>
                  <a:ext uri="{FF2B5EF4-FFF2-40B4-BE49-F238E27FC236}">
                    <a16:creationId xmlns:a16="http://schemas.microsoft.com/office/drawing/2014/main" id="{5CBEF871-74EA-4BCE-AED4-E8BA72116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1267"/>
                <a:ext cx="174" cy="258"/>
              </a:xfrm>
              <a:prstGeom prst="downArrow">
                <a:avLst>
                  <a:gd name="adj1" fmla="val 49426"/>
                  <a:gd name="adj2" fmla="val 50572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7179" name="Group 131">
                <a:extLst>
                  <a:ext uri="{FF2B5EF4-FFF2-40B4-BE49-F238E27FC236}">
                    <a16:creationId xmlns:a16="http://schemas.microsoft.com/office/drawing/2014/main" id="{BB668A78-9510-4E90-964A-1EF017F4FE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7" y="3393"/>
                <a:ext cx="839" cy="255"/>
                <a:chOff x="2400" y="2177"/>
                <a:chExt cx="1718" cy="522"/>
              </a:xfrm>
            </p:grpSpPr>
            <p:grpSp>
              <p:nvGrpSpPr>
                <p:cNvPr id="47180" name="Group 132">
                  <a:extLst>
                    <a:ext uri="{FF2B5EF4-FFF2-40B4-BE49-F238E27FC236}">
                      <a16:creationId xmlns:a16="http://schemas.microsoft.com/office/drawing/2014/main" id="{24041F38-56B1-48FC-86FE-055322C146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2177"/>
                  <a:ext cx="1692" cy="482"/>
                  <a:chOff x="2400" y="2177"/>
                  <a:chExt cx="1692" cy="482"/>
                </a:xfrm>
              </p:grpSpPr>
              <p:sp>
                <p:nvSpPr>
                  <p:cNvPr id="200837" name="Freeform 133">
                    <a:extLst>
                      <a:ext uri="{FF2B5EF4-FFF2-40B4-BE49-F238E27FC236}">
                        <a16:creationId xmlns:a16="http://schemas.microsoft.com/office/drawing/2014/main" id="{C8798383-53D5-46BB-95F2-8D24B3903F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6" y="2222"/>
                    <a:ext cx="725" cy="313"/>
                  </a:xfrm>
                  <a:custGeom>
                    <a:avLst/>
                    <a:gdLst>
                      <a:gd name="T0" fmla="*/ 725 w 725"/>
                      <a:gd name="T1" fmla="*/ 0 h 314"/>
                      <a:gd name="T2" fmla="*/ 643 w 725"/>
                      <a:gd name="T3" fmla="*/ 163 h 314"/>
                      <a:gd name="T4" fmla="*/ 630 w 725"/>
                      <a:gd name="T5" fmla="*/ 286 h 314"/>
                      <a:gd name="T6" fmla="*/ 548 w 725"/>
                      <a:gd name="T7" fmla="*/ 313 h 314"/>
                      <a:gd name="T8" fmla="*/ 412 w 725"/>
                      <a:gd name="T9" fmla="*/ 286 h 314"/>
                      <a:gd name="T10" fmla="*/ 357 w 725"/>
                      <a:gd name="T11" fmla="*/ 204 h 314"/>
                      <a:gd name="T12" fmla="*/ 221 w 725"/>
                      <a:gd name="T13" fmla="*/ 150 h 314"/>
                      <a:gd name="T14" fmla="*/ 153 w 725"/>
                      <a:gd name="T15" fmla="*/ 218 h 314"/>
                      <a:gd name="T16" fmla="*/ 125 w 725"/>
                      <a:gd name="T17" fmla="*/ 245 h 314"/>
                      <a:gd name="T18" fmla="*/ 16 w 725"/>
                      <a:gd name="T19" fmla="*/ 204 h 314"/>
                      <a:gd name="T20" fmla="*/ 2 w 725"/>
                      <a:gd name="T21" fmla="*/ 177 h 31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725" h="314">
                        <a:moveTo>
                          <a:pt x="725" y="0"/>
                        </a:moveTo>
                        <a:cubicBezTo>
                          <a:pt x="690" y="53"/>
                          <a:pt x="679" y="111"/>
                          <a:pt x="643" y="164"/>
                        </a:cubicBezTo>
                        <a:cubicBezTo>
                          <a:pt x="650" y="204"/>
                          <a:pt x="678" y="257"/>
                          <a:pt x="630" y="287"/>
                        </a:cubicBezTo>
                        <a:cubicBezTo>
                          <a:pt x="606" y="302"/>
                          <a:pt x="548" y="314"/>
                          <a:pt x="548" y="314"/>
                        </a:cubicBezTo>
                        <a:cubicBezTo>
                          <a:pt x="547" y="314"/>
                          <a:pt x="426" y="301"/>
                          <a:pt x="412" y="287"/>
                        </a:cubicBezTo>
                        <a:cubicBezTo>
                          <a:pt x="389" y="264"/>
                          <a:pt x="375" y="232"/>
                          <a:pt x="357" y="205"/>
                        </a:cubicBezTo>
                        <a:cubicBezTo>
                          <a:pt x="332" y="168"/>
                          <a:pt x="260" y="163"/>
                          <a:pt x="221" y="150"/>
                        </a:cubicBezTo>
                        <a:cubicBezTo>
                          <a:pt x="198" y="173"/>
                          <a:pt x="176" y="196"/>
                          <a:pt x="153" y="219"/>
                        </a:cubicBezTo>
                        <a:cubicBezTo>
                          <a:pt x="144" y="228"/>
                          <a:pt x="125" y="246"/>
                          <a:pt x="125" y="246"/>
                        </a:cubicBezTo>
                        <a:cubicBezTo>
                          <a:pt x="89" y="239"/>
                          <a:pt x="42" y="238"/>
                          <a:pt x="16" y="205"/>
                        </a:cubicBezTo>
                        <a:cubicBezTo>
                          <a:pt x="0" y="186"/>
                          <a:pt x="2" y="141"/>
                          <a:pt x="2" y="178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0838" name="Freeform 134">
                    <a:extLst>
                      <a:ext uri="{FF2B5EF4-FFF2-40B4-BE49-F238E27FC236}">
                        <a16:creationId xmlns:a16="http://schemas.microsoft.com/office/drawing/2014/main" id="{BEDD1432-373D-46D7-97DC-87A6724B9D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6" y="2181"/>
                    <a:ext cx="614" cy="477"/>
                  </a:xfrm>
                  <a:custGeom>
                    <a:avLst/>
                    <a:gdLst>
                      <a:gd name="T0" fmla="*/ 0 w 614"/>
                      <a:gd name="T1" fmla="*/ 0 h 477"/>
                      <a:gd name="T2" fmla="*/ 68 w 614"/>
                      <a:gd name="T3" fmla="*/ 245 h 477"/>
                      <a:gd name="T4" fmla="*/ 232 w 614"/>
                      <a:gd name="T5" fmla="*/ 245 h 477"/>
                      <a:gd name="T6" fmla="*/ 314 w 614"/>
                      <a:gd name="T7" fmla="*/ 286 h 477"/>
                      <a:gd name="T8" fmla="*/ 382 w 614"/>
                      <a:gd name="T9" fmla="*/ 409 h 477"/>
                      <a:gd name="T10" fmla="*/ 559 w 614"/>
                      <a:gd name="T11" fmla="*/ 450 h 477"/>
                      <a:gd name="T12" fmla="*/ 614 w 614"/>
                      <a:gd name="T13" fmla="*/ 477 h 47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14" h="477">
                        <a:moveTo>
                          <a:pt x="0" y="0"/>
                        </a:moveTo>
                        <a:cubicBezTo>
                          <a:pt x="29" y="82"/>
                          <a:pt x="30" y="167"/>
                          <a:pt x="68" y="245"/>
                        </a:cubicBezTo>
                        <a:cubicBezTo>
                          <a:pt x="142" y="230"/>
                          <a:pt x="149" y="220"/>
                          <a:pt x="232" y="245"/>
                        </a:cubicBezTo>
                        <a:cubicBezTo>
                          <a:pt x="261" y="254"/>
                          <a:pt x="285" y="276"/>
                          <a:pt x="314" y="286"/>
                        </a:cubicBezTo>
                        <a:cubicBezTo>
                          <a:pt x="329" y="309"/>
                          <a:pt x="363" y="397"/>
                          <a:pt x="382" y="409"/>
                        </a:cubicBezTo>
                        <a:cubicBezTo>
                          <a:pt x="425" y="436"/>
                          <a:pt x="513" y="443"/>
                          <a:pt x="559" y="450"/>
                        </a:cubicBezTo>
                        <a:cubicBezTo>
                          <a:pt x="606" y="465"/>
                          <a:pt x="590" y="453"/>
                          <a:pt x="614" y="477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0839" name="Freeform 135">
                    <a:extLst>
                      <a:ext uri="{FF2B5EF4-FFF2-40B4-BE49-F238E27FC236}">
                        <a16:creationId xmlns:a16="http://schemas.microsoft.com/office/drawing/2014/main" id="{F387BCD8-3AF5-49DE-ABED-4FCA366A31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0" y="2181"/>
                    <a:ext cx="831" cy="436"/>
                  </a:xfrm>
                  <a:custGeom>
                    <a:avLst/>
                    <a:gdLst>
                      <a:gd name="T0" fmla="*/ 0 w 832"/>
                      <a:gd name="T1" fmla="*/ 0 h 436"/>
                      <a:gd name="T2" fmla="*/ 150 w 832"/>
                      <a:gd name="T3" fmla="*/ 163 h 436"/>
                      <a:gd name="T4" fmla="*/ 191 w 832"/>
                      <a:gd name="T5" fmla="*/ 190 h 436"/>
                      <a:gd name="T6" fmla="*/ 272 w 832"/>
                      <a:gd name="T7" fmla="*/ 177 h 436"/>
                      <a:gd name="T8" fmla="*/ 354 w 832"/>
                      <a:gd name="T9" fmla="*/ 136 h 436"/>
                      <a:gd name="T10" fmla="*/ 476 w 832"/>
                      <a:gd name="T11" fmla="*/ 218 h 436"/>
                      <a:gd name="T12" fmla="*/ 503 w 832"/>
                      <a:gd name="T13" fmla="*/ 300 h 436"/>
                      <a:gd name="T14" fmla="*/ 517 w 832"/>
                      <a:gd name="T15" fmla="*/ 340 h 436"/>
                      <a:gd name="T16" fmla="*/ 667 w 832"/>
                      <a:gd name="T17" fmla="*/ 436 h 436"/>
                      <a:gd name="T18" fmla="*/ 831 w 832"/>
                      <a:gd name="T19" fmla="*/ 340 h 436"/>
                      <a:gd name="T20" fmla="*/ 694 w 832"/>
                      <a:gd name="T21" fmla="*/ 272 h 436"/>
                      <a:gd name="T22" fmla="*/ 681 w 832"/>
                      <a:gd name="T23" fmla="*/ 286 h 4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32" h="436">
                        <a:moveTo>
                          <a:pt x="0" y="0"/>
                        </a:moveTo>
                        <a:cubicBezTo>
                          <a:pt x="25" y="77"/>
                          <a:pt x="83" y="119"/>
                          <a:pt x="150" y="163"/>
                        </a:cubicBezTo>
                        <a:cubicBezTo>
                          <a:pt x="164" y="172"/>
                          <a:pt x="191" y="190"/>
                          <a:pt x="191" y="190"/>
                        </a:cubicBezTo>
                        <a:cubicBezTo>
                          <a:pt x="218" y="186"/>
                          <a:pt x="246" y="186"/>
                          <a:pt x="272" y="177"/>
                        </a:cubicBezTo>
                        <a:cubicBezTo>
                          <a:pt x="301" y="167"/>
                          <a:pt x="325" y="146"/>
                          <a:pt x="354" y="136"/>
                        </a:cubicBezTo>
                        <a:cubicBezTo>
                          <a:pt x="409" y="150"/>
                          <a:pt x="452" y="161"/>
                          <a:pt x="477" y="218"/>
                        </a:cubicBezTo>
                        <a:cubicBezTo>
                          <a:pt x="489" y="244"/>
                          <a:pt x="495" y="273"/>
                          <a:pt x="504" y="300"/>
                        </a:cubicBezTo>
                        <a:cubicBezTo>
                          <a:pt x="509" y="313"/>
                          <a:pt x="508" y="330"/>
                          <a:pt x="518" y="340"/>
                        </a:cubicBezTo>
                        <a:cubicBezTo>
                          <a:pt x="562" y="385"/>
                          <a:pt x="609" y="416"/>
                          <a:pt x="668" y="436"/>
                        </a:cubicBezTo>
                        <a:cubicBezTo>
                          <a:pt x="764" y="416"/>
                          <a:pt x="777" y="420"/>
                          <a:pt x="832" y="340"/>
                        </a:cubicBezTo>
                        <a:cubicBezTo>
                          <a:pt x="800" y="250"/>
                          <a:pt x="808" y="244"/>
                          <a:pt x="695" y="272"/>
                        </a:cubicBezTo>
                        <a:cubicBezTo>
                          <a:pt x="689" y="274"/>
                          <a:pt x="686" y="281"/>
                          <a:pt x="682" y="286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0840" name="Freeform 136">
                    <a:extLst>
                      <a:ext uri="{FF2B5EF4-FFF2-40B4-BE49-F238E27FC236}">
                        <a16:creationId xmlns:a16="http://schemas.microsoft.com/office/drawing/2014/main" id="{F5B0744E-9E68-44FC-A95E-618E23444A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4" y="2177"/>
                    <a:ext cx="465" cy="264"/>
                  </a:xfrm>
                  <a:custGeom>
                    <a:avLst/>
                    <a:gdLst>
                      <a:gd name="T0" fmla="*/ 465 w 464"/>
                      <a:gd name="T1" fmla="*/ 18 h 264"/>
                      <a:gd name="T2" fmla="*/ 356 w 464"/>
                      <a:gd name="T3" fmla="*/ 73 h 264"/>
                      <a:gd name="T4" fmla="*/ 301 w 464"/>
                      <a:gd name="T5" fmla="*/ 182 h 264"/>
                      <a:gd name="T6" fmla="*/ 246 w 464"/>
                      <a:gd name="T7" fmla="*/ 264 h 264"/>
                      <a:gd name="T8" fmla="*/ 191 w 464"/>
                      <a:gd name="T9" fmla="*/ 250 h 264"/>
                      <a:gd name="T10" fmla="*/ 95 w 464"/>
                      <a:gd name="T11" fmla="*/ 141 h 264"/>
                      <a:gd name="T12" fmla="*/ 0 w 464"/>
                      <a:gd name="T13" fmla="*/ 182 h 2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64" h="264">
                        <a:moveTo>
                          <a:pt x="464" y="18"/>
                        </a:moveTo>
                        <a:cubicBezTo>
                          <a:pt x="420" y="33"/>
                          <a:pt x="399" y="58"/>
                          <a:pt x="355" y="73"/>
                        </a:cubicBezTo>
                        <a:cubicBezTo>
                          <a:pt x="265" y="160"/>
                          <a:pt x="422" y="0"/>
                          <a:pt x="300" y="182"/>
                        </a:cubicBezTo>
                        <a:cubicBezTo>
                          <a:pt x="282" y="209"/>
                          <a:pt x="245" y="264"/>
                          <a:pt x="245" y="264"/>
                        </a:cubicBezTo>
                        <a:cubicBezTo>
                          <a:pt x="227" y="259"/>
                          <a:pt x="207" y="259"/>
                          <a:pt x="191" y="250"/>
                        </a:cubicBezTo>
                        <a:cubicBezTo>
                          <a:pt x="150" y="226"/>
                          <a:pt x="128" y="173"/>
                          <a:pt x="95" y="141"/>
                        </a:cubicBezTo>
                        <a:cubicBezTo>
                          <a:pt x="8" y="170"/>
                          <a:pt x="34" y="148"/>
                          <a:pt x="0" y="182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0841" name="Freeform 137">
                    <a:extLst>
                      <a:ext uri="{FF2B5EF4-FFF2-40B4-BE49-F238E27FC236}">
                        <a16:creationId xmlns:a16="http://schemas.microsoft.com/office/drawing/2014/main" id="{1D75AE6C-662D-4841-94DA-D693161E1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0" y="2181"/>
                    <a:ext cx="803" cy="205"/>
                  </a:xfrm>
                  <a:custGeom>
                    <a:avLst/>
                    <a:gdLst>
                      <a:gd name="T0" fmla="*/ 779 w 802"/>
                      <a:gd name="T1" fmla="*/ 0 h 204"/>
                      <a:gd name="T2" fmla="*/ 683 w 802"/>
                      <a:gd name="T3" fmla="*/ 0 h 204"/>
                      <a:gd name="T4" fmla="*/ 629 w 802"/>
                      <a:gd name="T5" fmla="*/ 13 h 204"/>
                      <a:gd name="T6" fmla="*/ 588 w 802"/>
                      <a:gd name="T7" fmla="*/ 40 h 204"/>
                      <a:gd name="T8" fmla="*/ 533 w 802"/>
                      <a:gd name="T9" fmla="*/ 95 h 204"/>
                      <a:gd name="T10" fmla="*/ 451 w 802"/>
                      <a:gd name="T11" fmla="*/ 123 h 204"/>
                      <a:gd name="T12" fmla="*/ 287 w 802"/>
                      <a:gd name="T13" fmla="*/ 110 h 204"/>
                      <a:gd name="T14" fmla="*/ 246 w 802"/>
                      <a:gd name="T15" fmla="*/ 137 h 204"/>
                      <a:gd name="T16" fmla="*/ 219 w 802"/>
                      <a:gd name="T17" fmla="*/ 178 h 204"/>
                      <a:gd name="T18" fmla="*/ 137 w 802"/>
                      <a:gd name="T19" fmla="*/ 205 h 204"/>
                      <a:gd name="T20" fmla="*/ 55 w 802"/>
                      <a:gd name="T21" fmla="*/ 110 h 204"/>
                      <a:gd name="T22" fmla="*/ 0 w 802"/>
                      <a:gd name="T23" fmla="*/ 137 h 20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02" h="204">
                        <a:moveTo>
                          <a:pt x="778" y="0"/>
                        </a:moveTo>
                        <a:cubicBezTo>
                          <a:pt x="680" y="31"/>
                          <a:pt x="802" y="0"/>
                          <a:pt x="682" y="0"/>
                        </a:cubicBezTo>
                        <a:cubicBezTo>
                          <a:pt x="663" y="0"/>
                          <a:pt x="646" y="9"/>
                          <a:pt x="628" y="13"/>
                        </a:cubicBezTo>
                        <a:cubicBezTo>
                          <a:pt x="614" y="22"/>
                          <a:pt x="599" y="29"/>
                          <a:pt x="587" y="40"/>
                        </a:cubicBezTo>
                        <a:cubicBezTo>
                          <a:pt x="567" y="57"/>
                          <a:pt x="557" y="87"/>
                          <a:pt x="532" y="95"/>
                        </a:cubicBezTo>
                        <a:cubicBezTo>
                          <a:pt x="505" y="104"/>
                          <a:pt x="450" y="122"/>
                          <a:pt x="450" y="122"/>
                        </a:cubicBezTo>
                        <a:cubicBezTo>
                          <a:pt x="343" y="86"/>
                          <a:pt x="397" y="90"/>
                          <a:pt x="287" y="109"/>
                        </a:cubicBezTo>
                        <a:cubicBezTo>
                          <a:pt x="273" y="118"/>
                          <a:pt x="258" y="124"/>
                          <a:pt x="246" y="136"/>
                        </a:cubicBezTo>
                        <a:cubicBezTo>
                          <a:pt x="234" y="148"/>
                          <a:pt x="233" y="168"/>
                          <a:pt x="219" y="177"/>
                        </a:cubicBezTo>
                        <a:cubicBezTo>
                          <a:pt x="195" y="192"/>
                          <a:pt x="137" y="204"/>
                          <a:pt x="137" y="204"/>
                        </a:cubicBezTo>
                        <a:cubicBezTo>
                          <a:pt x="117" y="145"/>
                          <a:pt x="117" y="129"/>
                          <a:pt x="55" y="109"/>
                        </a:cubicBezTo>
                        <a:cubicBezTo>
                          <a:pt x="8" y="124"/>
                          <a:pt x="24" y="112"/>
                          <a:pt x="0" y="136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7181" name="Group 138">
                  <a:extLst>
                    <a:ext uri="{FF2B5EF4-FFF2-40B4-BE49-F238E27FC236}">
                      <a16:creationId xmlns:a16="http://schemas.microsoft.com/office/drawing/2014/main" id="{8D1FDDC7-5B3F-4EB7-8993-55A9F71746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2426" y="2217"/>
                  <a:ext cx="1692" cy="482"/>
                  <a:chOff x="2400" y="2177"/>
                  <a:chExt cx="1692" cy="482"/>
                </a:xfrm>
              </p:grpSpPr>
              <p:sp>
                <p:nvSpPr>
                  <p:cNvPr id="200843" name="Freeform 139">
                    <a:extLst>
                      <a:ext uri="{FF2B5EF4-FFF2-40B4-BE49-F238E27FC236}">
                        <a16:creationId xmlns:a16="http://schemas.microsoft.com/office/drawing/2014/main" id="{69DABD45-18F6-46BE-BDA7-C4B3ED16D9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6" y="2223"/>
                    <a:ext cx="725" cy="313"/>
                  </a:xfrm>
                  <a:custGeom>
                    <a:avLst/>
                    <a:gdLst>
                      <a:gd name="T0" fmla="*/ 725 w 725"/>
                      <a:gd name="T1" fmla="*/ 0 h 314"/>
                      <a:gd name="T2" fmla="*/ 643 w 725"/>
                      <a:gd name="T3" fmla="*/ 163 h 314"/>
                      <a:gd name="T4" fmla="*/ 630 w 725"/>
                      <a:gd name="T5" fmla="*/ 286 h 314"/>
                      <a:gd name="T6" fmla="*/ 548 w 725"/>
                      <a:gd name="T7" fmla="*/ 313 h 314"/>
                      <a:gd name="T8" fmla="*/ 412 w 725"/>
                      <a:gd name="T9" fmla="*/ 286 h 314"/>
                      <a:gd name="T10" fmla="*/ 357 w 725"/>
                      <a:gd name="T11" fmla="*/ 204 h 314"/>
                      <a:gd name="T12" fmla="*/ 221 w 725"/>
                      <a:gd name="T13" fmla="*/ 150 h 314"/>
                      <a:gd name="T14" fmla="*/ 153 w 725"/>
                      <a:gd name="T15" fmla="*/ 218 h 314"/>
                      <a:gd name="T16" fmla="*/ 125 w 725"/>
                      <a:gd name="T17" fmla="*/ 245 h 314"/>
                      <a:gd name="T18" fmla="*/ 16 w 725"/>
                      <a:gd name="T19" fmla="*/ 204 h 314"/>
                      <a:gd name="T20" fmla="*/ 2 w 725"/>
                      <a:gd name="T21" fmla="*/ 177 h 31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725" h="314">
                        <a:moveTo>
                          <a:pt x="725" y="0"/>
                        </a:moveTo>
                        <a:cubicBezTo>
                          <a:pt x="690" y="53"/>
                          <a:pt x="679" y="111"/>
                          <a:pt x="643" y="164"/>
                        </a:cubicBezTo>
                        <a:cubicBezTo>
                          <a:pt x="650" y="204"/>
                          <a:pt x="678" y="257"/>
                          <a:pt x="630" y="287"/>
                        </a:cubicBezTo>
                        <a:cubicBezTo>
                          <a:pt x="606" y="302"/>
                          <a:pt x="548" y="314"/>
                          <a:pt x="548" y="314"/>
                        </a:cubicBezTo>
                        <a:cubicBezTo>
                          <a:pt x="547" y="314"/>
                          <a:pt x="426" y="301"/>
                          <a:pt x="412" y="287"/>
                        </a:cubicBezTo>
                        <a:cubicBezTo>
                          <a:pt x="389" y="264"/>
                          <a:pt x="375" y="232"/>
                          <a:pt x="357" y="205"/>
                        </a:cubicBezTo>
                        <a:cubicBezTo>
                          <a:pt x="332" y="168"/>
                          <a:pt x="260" y="163"/>
                          <a:pt x="221" y="150"/>
                        </a:cubicBezTo>
                        <a:cubicBezTo>
                          <a:pt x="198" y="173"/>
                          <a:pt x="176" y="196"/>
                          <a:pt x="153" y="219"/>
                        </a:cubicBezTo>
                        <a:cubicBezTo>
                          <a:pt x="144" y="228"/>
                          <a:pt x="125" y="246"/>
                          <a:pt x="125" y="246"/>
                        </a:cubicBezTo>
                        <a:cubicBezTo>
                          <a:pt x="89" y="239"/>
                          <a:pt x="42" y="238"/>
                          <a:pt x="16" y="205"/>
                        </a:cubicBezTo>
                        <a:cubicBezTo>
                          <a:pt x="0" y="186"/>
                          <a:pt x="2" y="141"/>
                          <a:pt x="2" y="178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0844" name="Freeform 140">
                    <a:extLst>
                      <a:ext uri="{FF2B5EF4-FFF2-40B4-BE49-F238E27FC236}">
                        <a16:creationId xmlns:a16="http://schemas.microsoft.com/office/drawing/2014/main" id="{5E98C4B5-04BE-4DF6-A0D8-5F4F0806F6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6" y="2182"/>
                    <a:ext cx="614" cy="477"/>
                  </a:xfrm>
                  <a:custGeom>
                    <a:avLst/>
                    <a:gdLst>
                      <a:gd name="T0" fmla="*/ 0 w 614"/>
                      <a:gd name="T1" fmla="*/ 0 h 477"/>
                      <a:gd name="T2" fmla="*/ 68 w 614"/>
                      <a:gd name="T3" fmla="*/ 245 h 477"/>
                      <a:gd name="T4" fmla="*/ 232 w 614"/>
                      <a:gd name="T5" fmla="*/ 245 h 477"/>
                      <a:gd name="T6" fmla="*/ 314 w 614"/>
                      <a:gd name="T7" fmla="*/ 286 h 477"/>
                      <a:gd name="T8" fmla="*/ 382 w 614"/>
                      <a:gd name="T9" fmla="*/ 409 h 477"/>
                      <a:gd name="T10" fmla="*/ 559 w 614"/>
                      <a:gd name="T11" fmla="*/ 450 h 477"/>
                      <a:gd name="T12" fmla="*/ 614 w 614"/>
                      <a:gd name="T13" fmla="*/ 477 h 47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14" h="477">
                        <a:moveTo>
                          <a:pt x="0" y="0"/>
                        </a:moveTo>
                        <a:cubicBezTo>
                          <a:pt x="29" y="82"/>
                          <a:pt x="30" y="167"/>
                          <a:pt x="68" y="245"/>
                        </a:cubicBezTo>
                        <a:cubicBezTo>
                          <a:pt x="142" y="230"/>
                          <a:pt x="149" y="220"/>
                          <a:pt x="232" y="245"/>
                        </a:cubicBezTo>
                        <a:cubicBezTo>
                          <a:pt x="261" y="254"/>
                          <a:pt x="285" y="276"/>
                          <a:pt x="314" y="286"/>
                        </a:cubicBezTo>
                        <a:cubicBezTo>
                          <a:pt x="329" y="309"/>
                          <a:pt x="363" y="397"/>
                          <a:pt x="382" y="409"/>
                        </a:cubicBezTo>
                        <a:cubicBezTo>
                          <a:pt x="425" y="436"/>
                          <a:pt x="513" y="443"/>
                          <a:pt x="559" y="450"/>
                        </a:cubicBezTo>
                        <a:cubicBezTo>
                          <a:pt x="606" y="465"/>
                          <a:pt x="590" y="453"/>
                          <a:pt x="614" y="477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0845" name="Freeform 141">
                    <a:extLst>
                      <a:ext uri="{FF2B5EF4-FFF2-40B4-BE49-F238E27FC236}">
                        <a16:creationId xmlns:a16="http://schemas.microsoft.com/office/drawing/2014/main" id="{36C7C5A4-EFA3-41D1-862D-48D345A84F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0" y="2182"/>
                    <a:ext cx="831" cy="436"/>
                  </a:xfrm>
                  <a:custGeom>
                    <a:avLst/>
                    <a:gdLst>
                      <a:gd name="T0" fmla="*/ 0 w 832"/>
                      <a:gd name="T1" fmla="*/ 0 h 436"/>
                      <a:gd name="T2" fmla="*/ 150 w 832"/>
                      <a:gd name="T3" fmla="*/ 163 h 436"/>
                      <a:gd name="T4" fmla="*/ 191 w 832"/>
                      <a:gd name="T5" fmla="*/ 190 h 436"/>
                      <a:gd name="T6" fmla="*/ 272 w 832"/>
                      <a:gd name="T7" fmla="*/ 177 h 436"/>
                      <a:gd name="T8" fmla="*/ 354 w 832"/>
                      <a:gd name="T9" fmla="*/ 136 h 436"/>
                      <a:gd name="T10" fmla="*/ 476 w 832"/>
                      <a:gd name="T11" fmla="*/ 218 h 436"/>
                      <a:gd name="T12" fmla="*/ 503 w 832"/>
                      <a:gd name="T13" fmla="*/ 300 h 436"/>
                      <a:gd name="T14" fmla="*/ 517 w 832"/>
                      <a:gd name="T15" fmla="*/ 340 h 436"/>
                      <a:gd name="T16" fmla="*/ 667 w 832"/>
                      <a:gd name="T17" fmla="*/ 436 h 436"/>
                      <a:gd name="T18" fmla="*/ 831 w 832"/>
                      <a:gd name="T19" fmla="*/ 340 h 436"/>
                      <a:gd name="T20" fmla="*/ 694 w 832"/>
                      <a:gd name="T21" fmla="*/ 272 h 436"/>
                      <a:gd name="T22" fmla="*/ 681 w 832"/>
                      <a:gd name="T23" fmla="*/ 286 h 4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32" h="436">
                        <a:moveTo>
                          <a:pt x="0" y="0"/>
                        </a:moveTo>
                        <a:cubicBezTo>
                          <a:pt x="25" y="77"/>
                          <a:pt x="83" y="119"/>
                          <a:pt x="150" y="163"/>
                        </a:cubicBezTo>
                        <a:cubicBezTo>
                          <a:pt x="164" y="172"/>
                          <a:pt x="191" y="190"/>
                          <a:pt x="191" y="190"/>
                        </a:cubicBezTo>
                        <a:cubicBezTo>
                          <a:pt x="218" y="186"/>
                          <a:pt x="246" y="186"/>
                          <a:pt x="272" y="177"/>
                        </a:cubicBezTo>
                        <a:cubicBezTo>
                          <a:pt x="301" y="167"/>
                          <a:pt x="325" y="146"/>
                          <a:pt x="354" y="136"/>
                        </a:cubicBezTo>
                        <a:cubicBezTo>
                          <a:pt x="409" y="150"/>
                          <a:pt x="452" y="161"/>
                          <a:pt x="477" y="218"/>
                        </a:cubicBezTo>
                        <a:cubicBezTo>
                          <a:pt x="489" y="244"/>
                          <a:pt x="495" y="273"/>
                          <a:pt x="504" y="300"/>
                        </a:cubicBezTo>
                        <a:cubicBezTo>
                          <a:pt x="509" y="313"/>
                          <a:pt x="508" y="330"/>
                          <a:pt x="518" y="340"/>
                        </a:cubicBezTo>
                        <a:cubicBezTo>
                          <a:pt x="562" y="385"/>
                          <a:pt x="609" y="416"/>
                          <a:pt x="668" y="436"/>
                        </a:cubicBezTo>
                        <a:cubicBezTo>
                          <a:pt x="764" y="416"/>
                          <a:pt x="777" y="420"/>
                          <a:pt x="832" y="340"/>
                        </a:cubicBezTo>
                        <a:cubicBezTo>
                          <a:pt x="800" y="250"/>
                          <a:pt x="808" y="244"/>
                          <a:pt x="695" y="272"/>
                        </a:cubicBezTo>
                        <a:cubicBezTo>
                          <a:pt x="689" y="274"/>
                          <a:pt x="686" y="281"/>
                          <a:pt x="682" y="286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0846" name="Freeform 142">
                    <a:extLst>
                      <a:ext uri="{FF2B5EF4-FFF2-40B4-BE49-F238E27FC236}">
                        <a16:creationId xmlns:a16="http://schemas.microsoft.com/office/drawing/2014/main" id="{88F962B4-61D5-4C95-8179-4DAC91658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4" y="2178"/>
                    <a:ext cx="465" cy="264"/>
                  </a:xfrm>
                  <a:custGeom>
                    <a:avLst/>
                    <a:gdLst>
                      <a:gd name="T0" fmla="*/ 465 w 464"/>
                      <a:gd name="T1" fmla="*/ 18 h 264"/>
                      <a:gd name="T2" fmla="*/ 356 w 464"/>
                      <a:gd name="T3" fmla="*/ 73 h 264"/>
                      <a:gd name="T4" fmla="*/ 301 w 464"/>
                      <a:gd name="T5" fmla="*/ 182 h 264"/>
                      <a:gd name="T6" fmla="*/ 246 w 464"/>
                      <a:gd name="T7" fmla="*/ 264 h 264"/>
                      <a:gd name="T8" fmla="*/ 191 w 464"/>
                      <a:gd name="T9" fmla="*/ 250 h 264"/>
                      <a:gd name="T10" fmla="*/ 95 w 464"/>
                      <a:gd name="T11" fmla="*/ 141 h 264"/>
                      <a:gd name="T12" fmla="*/ 0 w 464"/>
                      <a:gd name="T13" fmla="*/ 182 h 2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64" h="264">
                        <a:moveTo>
                          <a:pt x="464" y="18"/>
                        </a:moveTo>
                        <a:cubicBezTo>
                          <a:pt x="420" y="33"/>
                          <a:pt x="399" y="58"/>
                          <a:pt x="355" y="73"/>
                        </a:cubicBezTo>
                        <a:cubicBezTo>
                          <a:pt x="265" y="160"/>
                          <a:pt x="422" y="0"/>
                          <a:pt x="300" y="182"/>
                        </a:cubicBezTo>
                        <a:cubicBezTo>
                          <a:pt x="282" y="209"/>
                          <a:pt x="245" y="264"/>
                          <a:pt x="245" y="264"/>
                        </a:cubicBezTo>
                        <a:cubicBezTo>
                          <a:pt x="227" y="259"/>
                          <a:pt x="207" y="259"/>
                          <a:pt x="191" y="250"/>
                        </a:cubicBezTo>
                        <a:cubicBezTo>
                          <a:pt x="150" y="226"/>
                          <a:pt x="128" y="173"/>
                          <a:pt x="95" y="141"/>
                        </a:cubicBezTo>
                        <a:cubicBezTo>
                          <a:pt x="8" y="170"/>
                          <a:pt x="34" y="148"/>
                          <a:pt x="0" y="182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0847" name="Freeform 143">
                    <a:extLst>
                      <a:ext uri="{FF2B5EF4-FFF2-40B4-BE49-F238E27FC236}">
                        <a16:creationId xmlns:a16="http://schemas.microsoft.com/office/drawing/2014/main" id="{07B09962-35BD-42F5-B313-4265DF53B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0" y="2182"/>
                    <a:ext cx="803" cy="205"/>
                  </a:xfrm>
                  <a:custGeom>
                    <a:avLst/>
                    <a:gdLst>
                      <a:gd name="T0" fmla="*/ 779 w 802"/>
                      <a:gd name="T1" fmla="*/ 0 h 204"/>
                      <a:gd name="T2" fmla="*/ 683 w 802"/>
                      <a:gd name="T3" fmla="*/ 0 h 204"/>
                      <a:gd name="T4" fmla="*/ 629 w 802"/>
                      <a:gd name="T5" fmla="*/ 13 h 204"/>
                      <a:gd name="T6" fmla="*/ 588 w 802"/>
                      <a:gd name="T7" fmla="*/ 40 h 204"/>
                      <a:gd name="T8" fmla="*/ 533 w 802"/>
                      <a:gd name="T9" fmla="*/ 95 h 204"/>
                      <a:gd name="T10" fmla="*/ 451 w 802"/>
                      <a:gd name="T11" fmla="*/ 123 h 204"/>
                      <a:gd name="T12" fmla="*/ 287 w 802"/>
                      <a:gd name="T13" fmla="*/ 110 h 204"/>
                      <a:gd name="T14" fmla="*/ 246 w 802"/>
                      <a:gd name="T15" fmla="*/ 137 h 204"/>
                      <a:gd name="T16" fmla="*/ 219 w 802"/>
                      <a:gd name="T17" fmla="*/ 178 h 204"/>
                      <a:gd name="T18" fmla="*/ 137 w 802"/>
                      <a:gd name="T19" fmla="*/ 205 h 204"/>
                      <a:gd name="T20" fmla="*/ 55 w 802"/>
                      <a:gd name="T21" fmla="*/ 110 h 204"/>
                      <a:gd name="T22" fmla="*/ 0 w 802"/>
                      <a:gd name="T23" fmla="*/ 137 h 20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02" h="204">
                        <a:moveTo>
                          <a:pt x="778" y="0"/>
                        </a:moveTo>
                        <a:cubicBezTo>
                          <a:pt x="680" y="31"/>
                          <a:pt x="802" y="0"/>
                          <a:pt x="682" y="0"/>
                        </a:cubicBezTo>
                        <a:cubicBezTo>
                          <a:pt x="663" y="0"/>
                          <a:pt x="646" y="9"/>
                          <a:pt x="628" y="13"/>
                        </a:cubicBezTo>
                        <a:cubicBezTo>
                          <a:pt x="614" y="22"/>
                          <a:pt x="599" y="29"/>
                          <a:pt x="587" y="40"/>
                        </a:cubicBezTo>
                        <a:cubicBezTo>
                          <a:pt x="567" y="57"/>
                          <a:pt x="557" y="87"/>
                          <a:pt x="532" y="95"/>
                        </a:cubicBezTo>
                        <a:cubicBezTo>
                          <a:pt x="505" y="104"/>
                          <a:pt x="450" y="122"/>
                          <a:pt x="450" y="122"/>
                        </a:cubicBezTo>
                        <a:cubicBezTo>
                          <a:pt x="343" y="86"/>
                          <a:pt x="397" y="90"/>
                          <a:pt x="287" y="109"/>
                        </a:cubicBezTo>
                        <a:cubicBezTo>
                          <a:pt x="273" y="118"/>
                          <a:pt x="258" y="124"/>
                          <a:pt x="246" y="136"/>
                        </a:cubicBezTo>
                        <a:cubicBezTo>
                          <a:pt x="234" y="148"/>
                          <a:pt x="233" y="168"/>
                          <a:pt x="219" y="177"/>
                        </a:cubicBezTo>
                        <a:cubicBezTo>
                          <a:pt x="195" y="192"/>
                          <a:pt x="137" y="204"/>
                          <a:pt x="137" y="204"/>
                        </a:cubicBezTo>
                        <a:cubicBezTo>
                          <a:pt x="117" y="145"/>
                          <a:pt x="117" y="129"/>
                          <a:pt x="55" y="109"/>
                        </a:cubicBezTo>
                        <a:cubicBezTo>
                          <a:pt x="8" y="124"/>
                          <a:pt x="24" y="112"/>
                          <a:pt x="0" y="136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200848" name="AutoShape 144">
              <a:extLst>
                <a:ext uri="{FF2B5EF4-FFF2-40B4-BE49-F238E27FC236}">
                  <a16:creationId xmlns:a16="http://schemas.microsoft.com/office/drawing/2014/main" id="{865911A5-D25E-41EE-901F-AE217EF3DF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87806">
              <a:off x="3863" y="194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00849" name="Group 145">
            <a:extLst>
              <a:ext uri="{FF2B5EF4-FFF2-40B4-BE49-F238E27FC236}">
                <a16:creationId xmlns:a16="http://schemas.microsoft.com/office/drawing/2014/main" id="{773EAD15-F55F-4C6C-AF7D-0B551470EC98}"/>
              </a:ext>
            </a:extLst>
          </p:cNvPr>
          <p:cNvGrpSpPr>
            <a:grpSpLocks/>
          </p:cNvGrpSpPr>
          <p:nvPr/>
        </p:nvGrpSpPr>
        <p:grpSpPr bwMode="auto">
          <a:xfrm>
            <a:off x="3067050" y="1255713"/>
            <a:ext cx="1952625" cy="4554537"/>
            <a:chOff x="1932" y="791"/>
            <a:chExt cx="1230" cy="2869"/>
          </a:xfrm>
        </p:grpSpPr>
        <p:sp>
          <p:nvSpPr>
            <p:cNvPr id="200850" name="Freeform 146">
              <a:extLst>
                <a:ext uri="{FF2B5EF4-FFF2-40B4-BE49-F238E27FC236}">
                  <a16:creationId xmlns:a16="http://schemas.microsoft.com/office/drawing/2014/main" id="{DD2819F7-ED87-4E63-951D-4A3B3D596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1646"/>
              <a:ext cx="267" cy="1736"/>
            </a:xfrm>
            <a:custGeom>
              <a:avLst/>
              <a:gdLst>
                <a:gd name="T0" fmla="*/ 0 w 192"/>
                <a:gd name="T1" fmla="*/ 72 h 1152"/>
                <a:gd name="T2" fmla="*/ 200 w 192"/>
                <a:gd name="T3" fmla="*/ 72 h 1152"/>
                <a:gd name="T4" fmla="*/ 200 w 192"/>
                <a:gd name="T5" fmla="*/ 1736 h 1152"/>
                <a:gd name="T6" fmla="*/ 267 w 192"/>
                <a:gd name="T7" fmla="*/ 1736 h 1152"/>
                <a:gd name="T8" fmla="*/ 267 w 192"/>
                <a:gd name="T9" fmla="*/ 0 h 1152"/>
                <a:gd name="T10" fmla="*/ 0 w 192"/>
                <a:gd name="T11" fmla="*/ 0 h 1152"/>
                <a:gd name="T12" fmla="*/ 0 w 192"/>
                <a:gd name="T13" fmla="*/ 72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152">
                  <a:moveTo>
                    <a:pt x="0" y="48"/>
                  </a:moveTo>
                  <a:lnTo>
                    <a:pt x="144" y="48"/>
                  </a:lnTo>
                  <a:lnTo>
                    <a:pt x="144" y="1152"/>
                  </a:lnTo>
                  <a:lnTo>
                    <a:pt x="192" y="1152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CCFF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851" name="AutoShape 147">
              <a:extLst>
                <a:ext uri="{FF2B5EF4-FFF2-40B4-BE49-F238E27FC236}">
                  <a16:creationId xmlns:a16="http://schemas.microsoft.com/office/drawing/2014/main" id="{B6327675-7C77-4598-820E-ED6940B54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1500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852" name="AutoShape 148">
              <a:extLst>
                <a:ext uri="{FF2B5EF4-FFF2-40B4-BE49-F238E27FC236}">
                  <a16:creationId xmlns:a16="http://schemas.microsoft.com/office/drawing/2014/main" id="{941C7137-1230-429A-AC37-8100758E22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7" y="1696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853" name="AutoShape 149">
              <a:extLst>
                <a:ext uri="{FF2B5EF4-FFF2-40B4-BE49-F238E27FC236}">
                  <a16:creationId xmlns:a16="http://schemas.microsoft.com/office/drawing/2014/main" id="{574DFAC2-D260-47C8-A35D-41AFC969E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7" y="2068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854" name="AutoShape 150">
              <a:extLst>
                <a:ext uri="{FF2B5EF4-FFF2-40B4-BE49-F238E27FC236}">
                  <a16:creationId xmlns:a16="http://schemas.microsoft.com/office/drawing/2014/main" id="{8BF2A97B-8A81-4762-B230-7EE6874ADA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53" y="2459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855" name="AutoShape 151">
              <a:extLst>
                <a:ext uri="{FF2B5EF4-FFF2-40B4-BE49-F238E27FC236}">
                  <a16:creationId xmlns:a16="http://schemas.microsoft.com/office/drawing/2014/main" id="{31D81280-EF46-4AB1-90CE-B02FB12DD9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5" y="2827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856" name="AutoShape 152">
              <a:extLst>
                <a:ext uri="{FF2B5EF4-FFF2-40B4-BE49-F238E27FC236}">
                  <a16:creationId xmlns:a16="http://schemas.microsoft.com/office/drawing/2014/main" id="{F77B9F71-6E18-4F15-BB49-7E09FC6024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51" y="3197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7154" name="Group 153">
              <a:extLst>
                <a:ext uri="{FF2B5EF4-FFF2-40B4-BE49-F238E27FC236}">
                  <a16:creationId xmlns:a16="http://schemas.microsoft.com/office/drawing/2014/main" id="{4BC8FCD2-1956-4249-A41C-4956A784E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3" y="3405"/>
              <a:ext cx="839" cy="255"/>
              <a:chOff x="2400" y="2177"/>
              <a:chExt cx="1718" cy="522"/>
            </a:xfrm>
          </p:grpSpPr>
          <p:grpSp>
            <p:nvGrpSpPr>
              <p:cNvPr id="47159" name="Group 154">
                <a:extLst>
                  <a:ext uri="{FF2B5EF4-FFF2-40B4-BE49-F238E27FC236}">
                    <a16:creationId xmlns:a16="http://schemas.microsoft.com/office/drawing/2014/main" id="{A2482BC3-7943-4361-A665-74456DBBE6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77"/>
                <a:ext cx="1692" cy="482"/>
                <a:chOff x="2400" y="2177"/>
                <a:chExt cx="1692" cy="482"/>
              </a:xfrm>
            </p:grpSpPr>
            <p:sp>
              <p:nvSpPr>
                <p:cNvPr id="200859" name="Freeform 155">
                  <a:extLst>
                    <a:ext uri="{FF2B5EF4-FFF2-40B4-BE49-F238E27FC236}">
                      <a16:creationId xmlns:a16="http://schemas.microsoft.com/office/drawing/2014/main" id="{14F7E8B9-7D31-49E7-A2B2-9FD73F451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2222"/>
                  <a:ext cx="725" cy="313"/>
                </a:xfrm>
                <a:custGeom>
                  <a:avLst/>
                  <a:gdLst>
                    <a:gd name="T0" fmla="*/ 725 w 725"/>
                    <a:gd name="T1" fmla="*/ 0 h 314"/>
                    <a:gd name="T2" fmla="*/ 643 w 725"/>
                    <a:gd name="T3" fmla="*/ 163 h 314"/>
                    <a:gd name="T4" fmla="*/ 630 w 725"/>
                    <a:gd name="T5" fmla="*/ 286 h 314"/>
                    <a:gd name="T6" fmla="*/ 548 w 725"/>
                    <a:gd name="T7" fmla="*/ 313 h 314"/>
                    <a:gd name="T8" fmla="*/ 412 w 725"/>
                    <a:gd name="T9" fmla="*/ 286 h 314"/>
                    <a:gd name="T10" fmla="*/ 357 w 725"/>
                    <a:gd name="T11" fmla="*/ 204 h 314"/>
                    <a:gd name="T12" fmla="*/ 221 w 725"/>
                    <a:gd name="T13" fmla="*/ 150 h 314"/>
                    <a:gd name="T14" fmla="*/ 153 w 725"/>
                    <a:gd name="T15" fmla="*/ 218 h 314"/>
                    <a:gd name="T16" fmla="*/ 125 w 725"/>
                    <a:gd name="T17" fmla="*/ 245 h 314"/>
                    <a:gd name="T18" fmla="*/ 16 w 725"/>
                    <a:gd name="T19" fmla="*/ 204 h 314"/>
                    <a:gd name="T20" fmla="*/ 2 w 725"/>
                    <a:gd name="T21" fmla="*/ 177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0860" name="Freeform 156">
                  <a:extLst>
                    <a:ext uri="{FF2B5EF4-FFF2-40B4-BE49-F238E27FC236}">
                      <a16:creationId xmlns:a16="http://schemas.microsoft.com/office/drawing/2014/main" id="{0CE70AA9-AE64-4735-8F1F-190080F0BA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81"/>
                  <a:ext cx="614" cy="477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5 h 477"/>
                    <a:gd name="T4" fmla="*/ 232 w 614"/>
                    <a:gd name="T5" fmla="*/ 245 h 477"/>
                    <a:gd name="T6" fmla="*/ 314 w 614"/>
                    <a:gd name="T7" fmla="*/ 286 h 477"/>
                    <a:gd name="T8" fmla="*/ 382 w 614"/>
                    <a:gd name="T9" fmla="*/ 409 h 477"/>
                    <a:gd name="T10" fmla="*/ 559 w 614"/>
                    <a:gd name="T11" fmla="*/ 450 h 477"/>
                    <a:gd name="T12" fmla="*/ 614 w 614"/>
                    <a:gd name="T13" fmla="*/ 477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0861" name="Freeform 157">
                  <a:extLst>
                    <a:ext uri="{FF2B5EF4-FFF2-40B4-BE49-F238E27FC236}">
                      <a16:creationId xmlns:a16="http://schemas.microsoft.com/office/drawing/2014/main" id="{747C8D7C-B4EE-476D-912D-5C364B6AC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181"/>
                  <a:ext cx="831" cy="436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3 h 436"/>
                    <a:gd name="T4" fmla="*/ 191 w 832"/>
                    <a:gd name="T5" fmla="*/ 190 h 436"/>
                    <a:gd name="T6" fmla="*/ 272 w 832"/>
                    <a:gd name="T7" fmla="*/ 177 h 436"/>
                    <a:gd name="T8" fmla="*/ 354 w 832"/>
                    <a:gd name="T9" fmla="*/ 136 h 436"/>
                    <a:gd name="T10" fmla="*/ 476 w 832"/>
                    <a:gd name="T11" fmla="*/ 218 h 436"/>
                    <a:gd name="T12" fmla="*/ 503 w 832"/>
                    <a:gd name="T13" fmla="*/ 300 h 436"/>
                    <a:gd name="T14" fmla="*/ 517 w 832"/>
                    <a:gd name="T15" fmla="*/ 340 h 436"/>
                    <a:gd name="T16" fmla="*/ 667 w 832"/>
                    <a:gd name="T17" fmla="*/ 436 h 436"/>
                    <a:gd name="T18" fmla="*/ 831 w 832"/>
                    <a:gd name="T19" fmla="*/ 340 h 436"/>
                    <a:gd name="T20" fmla="*/ 694 w 832"/>
                    <a:gd name="T21" fmla="*/ 272 h 436"/>
                    <a:gd name="T22" fmla="*/ 681 w 832"/>
                    <a:gd name="T23" fmla="*/ 286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0862" name="Freeform 158">
                  <a:extLst>
                    <a:ext uri="{FF2B5EF4-FFF2-40B4-BE49-F238E27FC236}">
                      <a16:creationId xmlns:a16="http://schemas.microsoft.com/office/drawing/2014/main" id="{5B016FD0-0604-4995-B8E7-C99DCF5D6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177"/>
                  <a:ext cx="465" cy="264"/>
                </a:xfrm>
                <a:custGeom>
                  <a:avLst/>
                  <a:gdLst>
                    <a:gd name="T0" fmla="*/ 465 w 464"/>
                    <a:gd name="T1" fmla="*/ 18 h 264"/>
                    <a:gd name="T2" fmla="*/ 356 w 464"/>
                    <a:gd name="T3" fmla="*/ 73 h 264"/>
                    <a:gd name="T4" fmla="*/ 301 w 464"/>
                    <a:gd name="T5" fmla="*/ 182 h 264"/>
                    <a:gd name="T6" fmla="*/ 246 w 464"/>
                    <a:gd name="T7" fmla="*/ 264 h 264"/>
                    <a:gd name="T8" fmla="*/ 191 w 464"/>
                    <a:gd name="T9" fmla="*/ 250 h 264"/>
                    <a:gd name="T10" fmla="*/ 95 w 464"/>
                    <a:gd name="T11" fmla="*/ 141 h 264"/>
                    <a:gd name="T12" fmla="*/ 0 w 464"/>
                    <a:gd name="T13" fmla="*/ 182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0863" name="Freeform 159">
                  <a:extLst>
                    <a:ext uri="{FF2B5EF4-FFF2-40B4-BE49-F238E27FC236}">
                      <a16:creationId xmlns:a16="http://schemas.microsoft.com/office/drawing/2014/main" id="{FB7140C5-5229-442B-B61C-11E496A4C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81"/>
                  <a:ext cx="803" cy="205"/>
                </a:xfrm>
                <a:custGeom>
                  <a:avLst/>
                  <a:gdLst>
                    <a:gd name="T0" fmla="*/ 779 w 802"/>
                    <a:gd name="T1" fmla="*/ 0 h 204"/>
                    <a:gd name="T2" fmla="*/ 683 w 802"/>
                    <a:gd name="T3" fmla="*/ 0 h 204"/>
                    <a:gd name="T4" fmla="*/ 629 w 802"/>
                    <a:gd name="T5" fmla="*/ 13 h 204"/>
                    <a:gd name="T6" fmla="*/ 588 w 802"/>
                    <a:gd name="T7" fmla="*/ 40 h 204"/>
                    <a:gd name="T8" fmla="*/ 533 w 802"/>
                    <a:gd name="T9" fmla="*/ 95 h 204"/>
                    <a:gd name="T10" fmla="*/ 451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8 h 204"/>
                    <a:gd name="T18" fmla="*/ 137 w 802"/>
                    <a:gd name="T19" fmla="*/ 205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7160" name="Group 160">
                <a:extLst>
                  <a:ext uri="{FF2B5EF4-FFF2-40B4-BE49-F238E27FC236}">
                    <a16:creationId xmlns:a16="http://schemas.microsoft.com/office/drawing/2014/main" id="{BA4D41A2-7F07-4720-9411-C3C9992048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426" y="2217"/>
                <a:ext cx="1692" cy="482"/>
                <a:chOff x="2400" y="2177"/>
                <a:chExt cx="1692" cy="482"/>
              </a:xfrm>
            </p:grpSpPr>
            <p:sp>
              <p:nvSpPr>
                <p:cNvPr id="200865" name="Freeform 161">
                  <a:extLst>
                    <a:ext uri="{FF2B5EF4-FFF2-40B4-BE49-F238E27FC236}">
                      <a16:creationId xmlns:a16="http://schemas.microsoft.com/office/drawing/2014/main" id="{D2D8923B-3EF6-4D48-A237-FEDF6F36B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2223"/>
                  <a:ext cx="725" cy="313"/>
                </a:xfrm>
                <a:custGeom>
                  <a:avLst/>
                  <a:gdLst>
                    <a:gd name="T0" fmla="*/ 725 w 725"/>
                    <a:gd name="T1" fmla="*/ 0 h 314"/>
                    <a:gd name="T2" fmla="*/ 643 w 725"/>
                    <a:gd name="T3" fmla="*/ 163 h 314"/>
                    <a:gd name="T4" fmla="*/ 630 w 725"/>
                    <a:gd name="T5" fmla="*/ 286 h 314"/>
                    <a:gd name="T6" fmla="*/ 548 w 725"/>
                    <a:gd name="T7" fmla="*/ 313 h 314"/>
                    <a:gd name="T8" fmla="*/ 412 w 725"/>
                    <a:gd name="T9" fmla="*/ 286 h 314"/>
                    <a:gd name="T10" fmla="*/ 357 w 725"/>
                    <a:gd name="T11" fmla="*/ 204 h 314"/>
                    <a:gd name="T12" fmla="*/ 221 w 725"/>
                    <a:gd name="T13" fmla="*/ 150 h 314"/>
                    <a:gd name="T14" fmla="*/ 153 w 725"/>
                    <a:gd name="T15" fmla="*/ 218 h 314"/>
                    <a:gd name="T16" fmla="*/ 125 w 725"/>
                    <a:gd name="T17" fmla="*/ 245 h 314"/>
                    <a:gd name="T18" fmla="*/ 16 w 725"/>
                    <a:gd name="T19" fmla="*/ 204 h 314"/>
                    <a:gd name="T20" fmla="*/ 2 w 725"/>
                    <a:gd name="T21" fmla="*/ 177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0866" name="Freeform 162">
                  <a:extLst>
                    <a:ext uri="{FF2B5EF4-FFF2-40B4-BE49-F238E27FC236}">
                      <a16:creationId xmlns:a16="http://schemas.microsoft.com/office/drawing/2014/main" id="{F106F628-52B2-403A-9686-D0F640AC0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82"/>
                  <a:ext cx="614" cy="477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5 h 477"/>
                    <a:gd name="T4" fmla="*/ 232 w 614"/>
                    <a:gd name="T5" fmla="*/ 245 h 477"/>
                    <a:gd name="T6" fmla="*/ 314 w 614"/>
                    <a:gd name="T7" fmla="*/ 286 h 477"/>
                    <a:gd name="T8" fmla="*/ 382 w 614"/>
                    <a:gd name="T9" fmla="*/ 409 h 477"/>
                    <a:gd name="T10" fmla="*/ 559 w 614"/>
                    <a:gd name="T11" fmla="*/ 450 h 477"/>
                    <a:gd name="T12" fmla="*/ 614 w 614"/>
                    <a:gd name="T13" fmla="*/ 477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0867" name="Freeform 163">
                  <a:extLst>
                    <a:ext uri="{FF2B5EF4-FFF2-40B4-BE49-F238E27FC236}">
                      <a16:creationId xmlns:a16="http://schemas.microsoft.com/office/drawing/2014/main" id="{82B35E45-C19D-4AD0-9654-CAC80A5F7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182"/>
                  <a:ext cx="831" cy="436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3 h 436"/>
                    <a:gd name="T4" fmla="*/ 191 w 832"/>
                    <a:gd name="T5" fmla="*/ 190 h 436"/>
                    <a:gd name="T6" fmla="*/ 272 w 832"/>
                    <a:gd name="T7" fmla="*/ 177 h 436"/>
                    <a:gd name="T8" fmla="*/ 354 w 832"/>
                    <a:gd name="T9" fmla="*/ 136 h 436"/>
                    <a:gd name="T10" fmla="*/ 476 w 832"/>
                    <a:gd name="T11" fmla="*/ 218 h 436"/>
                    <a:gd name="T12" fmla="*/ 503 w 832"/>
                    <a:gd name="T13" fmla="*/ 300 h 436"/>
                    <a:gd name="T14" fmla="*/ 517 w 832"/>
                    <a:gd name="T15" fmla="*/ 340 h 436"/>
                    <a:gd name="T16" fmla="*/ 667 w 832"/>
                    <a:gd name="T17" fmla="*/ 436 h 436"/>
                    <a:gd name="T18" fmla="*/ 831 w 832"/>
                    <a:gd name="T19" fmla="*/ 340 h 436"/>
                    <a:gd name="T20" fmla="*/ 694 w 832"/>
                    <a:gd name="T21" fmla="*/ 272 h 436"/>
                    <a:gd name="T22" fmla="*/ 681 w 832"/>
                    <a:gd name="T23" fmla="*/ 286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0868" name="Freeform 164">
                  <a:extLst>
                    <a:ext uri="{FF2B5EF4-FFF2-40B4-BE49-F238E27FC236}">
                      <a16:creationId xmlns:a16="http://schemas.microsoft.com/office/drawing/2014/main" id="{E8937586-9157-4F7A-9E2B-3394DE350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178"/>
                  <a:ext cx="465" cy="264"/>
                </a:xfrm>
                <a:custGeom>
                  <a:avLst/>
                  <a:gdLst>
                    <a:gd name="T0" fmla="*/ 465 w 464"/>
                    <a:gd name="T1" fmla="*/ 18 h 264"/>
                    <a:gd name="T2" fmla="*/ 356 w 464"/>
                    <a:gd name="T3" fmla="*/ 73 h 264"/>
                    <a:gd name="T4" fmla="*/ 301 w 464"/>
                    <a:gd name="T5" fmla="*/ 182 h 264"/>
                    <a:gd name="T6" fmla="*/ 246 w 464"/>
                    <a:gd name="T7" fmla="*/ 264 h 264"/>
                    <a:gd name="T8" fmla="*/ 191 w 464"/>
                    <a:gd name="T9" fmla="*/ 250 h 264"/>
                    <a:gd name="T10" fmla="*/ 95 w 464"/>
                    <a:gd name="T11" fmla="*/ 141 h 264"/>
                    <a:gd name="T12" fmla="*/ 0 w 464"/>
                    <a:gd name="T13" fmla="*/ 182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0869" name="Freeform 165">
                  <a:extLst>
                    <a:ext uri="{FF2B5EF4-FFF2-40B4-BE49-F238E27FC236}">
                      <a16:creationId xmlns:a16="http://schemas.microsoft.com/office/drawing/2014/main" id="{4A44D76A-8DFE-4E2D-B1BA-4F6E5BE2BE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82"/>
                  <a:ext cx="803" cy="205"/>
                </a:xfrm>
                <a:custGeom>
                  <a:avLst/>
                  <a:gdLst>
                    <a:gd name="T0" fmla="*/ 779 w 802"/>
                    <a:gd name="T1" fmla="*/ 0 h 204"/>
                    <a:gd name="T2" fmla="*/ 683 w 802"/>
                    <a:gd name="T3" fmla="*/ 0 h 204"/>
                    <a:gd name="T4" fmla="*/ 629 w 802"/>
                    <a:gd name="T5" fmla="*/ 13 h 204"/>
                    <a:gd name="T6" fmla="*/ 588 w 802"/>
                    <a:gd name="T7" fmla="*/ 40 h 204"/>
                    <a:gd name="T8" fmla="*/ 533 w 802"/>
                    <a:gd name="T9" fmla="*/ 95 h 204"/>
                    <a:gd name="T10" fmla="*/ 451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8 h 204"/>
                    <a:gd name="T18" fmla="*/ 137 w 802"/>
                    <a:gd name="T19" fmla="*/ 205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00870" name="AutoShape 166">
              <a:extLst>
                <a:ext uri="{FF2B5EF4-FFF2-40B4-BE49-F238E27FC236}">
                  <a16:creationId xmlns:a16="http://schemas.microsoft.com/office/drawing/2014/main" id="{D9B8EBE0-6CBD-47FF-A07E-86BDF2F6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115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871" name="AutoShape 167">
              <a:extLst>
                <a:ext uri="{FF2B5EF4-FFF2-40B4-BE49-F238E27FC236}">
                  <a16:creationId xmlns:a16="http://schemas.microsoft.com/office/drawing/2014/main" id="{6C085991-512A-4494-AE62-261E00B222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64673">
              <a:off x="2435" y="127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872" name="AutoShape 168">
              <a:extLst>
                <a:ext uri="{FF2B5EF4-FFF2-40B4-BE49-F238E27FC236}">
                  <a16:creationId xmlns:a16="http://schemas.microsoft.com/office/drawing/2014/main" id="{7CC67288-3706-4379-873C-F873CD4815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1228">
              <a:off x="1895" y="1080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873" name="AutoShape 169">
              <a:extLst>
                <a:ext uri="{FF2B5EF4-FFF2-40B4-BE49-F238E27FC236}">
                  <a16:creationId xmlns:a16="http://schemas.microsoft.com/office/drawing/2014/main" id="{D255D024-F598-4576-A3D2-2B173214DB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1228">
              <a:off x="1955" y="828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143" name="Group 170">
            <a:extLst>
              <a:ext uri="{FF2B5EF4-FFF2-40B4-BE49-F238E27FC236}">
                <a16:creationId xmlns:a16="http://schemas.microsoft.com/office/drawing/2014/main" id="{1A939D79-CCFF-4C92-A9AD-FCAE3C315B74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94013"/>
            <a:ext cx="422275" cy="371475"/>
            <a:chOff x="4099" y="3072"/>
            <a:chExt cx="168" cy="166"/>
          </a:xfrm>
        </p:grpSpPr>
        <p:sp>
          <p:nvSpPr>
            <p:cNvPr id="200875" name="Oval 171">
              <a:extLst>
                <a:ext uri="{FF2B5EF4-FFF2-40B4-BE49-F238E27FC236}">
                  <a16:creationId xmlns:a16="http://schemas.microsoft.com/office/drawing/2014/main" id="{D21E5014-7F85-43DB-9019-1ABFF47D77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0876" name="AutoShape 172">
              <a:extLst>
                <a:ext uri="{FF2B5EF4-FFF2-40B4-BE49-F238E27FC236}">
                  <a16:creationId xmlns:a16="http://schemas.microsoft.com/office/drawing/2014/main" id="{63CC2267-B41C-4242-9CE9-61F5B467305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0877" name="Rectangle 173">
            <a:extLst>
              <a:ext uri="{FF2B5EF4-FFF2-40B4-BE49-F238E27FC236}">
                <a16:creationId xmlns:a16="http://schemas.microsoft.com/office/drawing/2014/main" id="{50090F38-37A8-4D7C-8072-4684C0A91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extLst>
              <a:ext uri="{FF2B5EF4-FFF2-40B4-BE49-F238E27FC236}">
                <a16:creationId xmlns:a16="http://schemas.microsoft.com/office/drawing/2014/main" id="{C960EDC0-00EA-4521-8DFA-B9A34D29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532765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1731" name="Rectangle 3" descr="Brown marble">
            <a:extLst>
              <a:ext uri="{FF2B5EF4-FFF2-40B4-BE49-F238E27FC236}">
                <a16:creationId xmlns:a16="http://schemas.microsoft.com/office/drawing/2014/main" id="{18E380DD-D2B4-4E14-BC66-F8190C65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732" name="Freeform 4">
            <a:extLst>
              <a:ext uri="{FF2B5EF4-FFF2-40B4-BE49-F238E27FC236}">
                <a16:creationId xmlns:a16="http://schemas.microsoft.com/office/drawing/2014/main" id="{DF3C2852-59FE-41C3-A2E4-4B3A9E5431B5}"/>
              </a:ext>
            </a:extLst>
          </p:cNvPr>
          <p:cNvSpPr>
            <a:spLocks/>
          </p:cNvSpPr>
          <p:nvPr/>
        </p:nvSpPr>
        <p:spPr bwMode="auto">
          <a:xfrm flipV="1">
            <a:off x="2132013" y="53292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chemeClr val="folHlink"/>
              </a:gs>
            </a:gsLst>
            <a:lin ang="5400000" scaled="1"/>
          </a:gra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733" name="Rectangle 5">
            <a:extLst>
              <a:ext uri="{FF2B5EF4-FFF2-40B4-BE49-F238E27FC236}">
                <a16:creationId xmlns:a16="http://schemas.microsoft.com/office/drawing/2014/main" id="{3894D081-07A8-4195-A34B-20116C2EAB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503238"/>
            <a:ext cx="1470025" cy="374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734" name="Rectangle 6">
            <a:extLst>
              <a:ext uri="{FF2B5EF4-FFF2-40B4-BE49-F238E27FC236}">
                <a16:creationId xmlns:a16="http://schemas.microsoft.com/office/drawing/2014/main" id="{E18F2BC5-3366-49EE-B05A-5C0DAE2017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88975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9159" name="Group 7">
            <a:extLst>
              <a:ext uri="{FF2B5EF4-FFF2-40B4-BE49-F238E27FC236}">
                <a16:creationId xmlns:a16="http://schemas.microsoft.com/office/drawing/2014/main" id="{8F1232E0-0CA8-45F4-A656-FB4085632CD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78213" y="749300"/>
            <a:ext cx="1631950" cy="1096963"/>
            <a:chOff x="1643" y="1702"/>
            <a:chExt cx="507" cy="308"/>
          </a:xfrm>
        </p:grpSpPr>
        <p:sp>
          <p:nvSpPr>
            <p:cNvPr id="201736" name="Rectangle 8">
              <a:extLst>
                <a:ext uri="{FF2B5EF4-FFF2-40B4-BE49-F238E27FC236}">
                  <a16:creationId xmlns:a16="http://schemas.microsoft.com/office/drawing/2014/main" id="{C78C29E3-E3A4-452C-B710-7B1B4A986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737" name="Rectangle 9">
              <a:extLst>
                <a:ext uri="{FF2B5EF4-FFF2-40B4-BE49-F238E27FC236}">
                  <a16:creationId xmlns:a16="http://schemas.microsoft.com/office/drawing/2014/main" id="{F1EE7E23-819D-4953-BD7E-3D8D98F9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160" name="Group 10">
            <a:extLst>
              <a:ext uri="{FF2B5EF4-FFF2-40B4-BE49-F238E27FC236}">
                <a16:creationId xmlns:a16="http://schemas.microsoft.com/office/drawing/2014/main" id="{89474A45-4E77-4386-8E3F-0E299691DC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9988"/>
            <a:ext cx="1222375" cy="530225"/>
            <a:chOff x="1701" y="1820"/>
            <a:chExt cx="380" cy="149"/>
          </a:xfrm>
        </p:grpSpPr>
        <p:grpSp>
          <p:nvGrpSpPr>
            <p:cNvPr id="49315" name="Group 11">
              <a:extLst>
                <a:ext uri="{FF2B5EF4-FFF2-40B4-BE49-F238E27FC236}">
                  <a16:creationId xmlns:a16="http://schemas.microsoft.com/office/drawing/2014/main" id="{FC40290E-4BF9-42DA-8E5D-311727961F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20"/>
              <a:ext cx="137" cy="54"/>
              <a:chOff x="1701" y="1820"/>
              <a:chExt cx="137" cy="54"/>
            </a:xfrm>
          </p:grpSpPr>
          <p:sp>
            <p:nvSpPr>
              <p:cNvPr id="201740" name="Rectangle 12">
                <a:extLst>
                  <a:ext uri="{FF2B5EF4-FFF2-40B4-BE49-F238E27FC236}">
                    <a16:creationId xmlns:a16="http://schemas.microsoft.com/office/drawing/2014/main" id="{81D05B57-2ED2-4180-B84C-65F60204F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41" name="Rectangle 13">
                <a:extLst>
                  <a:ext uri="{FF2B5EF4-FFF2-40B4-BE49-F238E27FC236}">
                    <a16:creationId xmlns:a16="http://schemas.microsoft.com/office/drawing/2014/main" id="{0B9BF5B4-3D89-4B10-AF83-2F95721C0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42" name="Rectangle 14">
                <a:extLst>
                  <a:ext uri="{FF2B5EF4-FFF2-40B4-BE49-F238E27FC236}">
                    <a16:creationId xmlns:a16="http://schemas.microsoft.com/office/drawing/2014/main" id="{1F837209-7639-4B41-9156-F6B958C4B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316" name="Group 15">
              <a:extLst>
                <a:ext uri="{FF2B5EF4-FFF2-40B4-BE49-F238E27FC236}">
                  <a16:creationId xmlns:a16="http://schemas.microsoft.com/office/drawing/2014/main" id="{64178E60-28B6-4FAC-8E73-333A8345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1820"/>
              <a:ext cx="136" cy="54"/>
              <a:chOff x="1945" y="1820"/>
              <a:chExt cx="136" cy="54"/>
            </a:xfrm>
          </p:grpSpPr>
          <p:sp>
            <p:nvSpPr>
              <p:cNvPr id="201744" name="Rectangle 16">
                <a:extLst>
                  <a:ext uri="{FF2B5EF4-FFF2-40B4-BE49-F238E27FC236}">
                    <a16:creationId xmlns:a16="http://schemas.microsoft.com/office/drawing/2014/main" id="{EE5E3FFC-FD4A-4F03-B273-7C39F6BB9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45" name="Rectangle 17">
                <a:extLst>
                  <a:ext uri="{FF2B5EF4-FFF2-40B4-BE49-F238E27FC236}">
                    <a16:creationId xmlns:a16="http://schemas.microsoft.com/office/drawing/2014/main" id="{C59AB06D-F9E1-4A45-9E2E-E49A9F012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46" name="Rectangle 18">
                <a:extLst>
                  <a:ext uri="{FF2B5EF4-FFF2-40B4-BE49-F238E27FC236}">
                    <a16:creationId xmlns:a16="http://schemas.microsoft.com/office/drawing/2014/main" id="{1FD098E3-3256-4015-855B-AAD44F9EC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317" name="Group 19">
              <a:extLst>
                <a:ext uri="{FF2B5EF4-FFF2-40B4-BE49-F238E27FC236}">
                  <a16:creationId xmlns:a16="http://schemas.microsoft.com/office/drawing/2014/main" id="{978765DF-8B0C-4390-8035-CC0D55940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937"/>
              <a:ext cx="86" cy="32"/>
              <a:chOff x="1724" y="1937"/>
              <a:chExt cx="86" cy="32"/>
            </a:xfrm>
          </p:grpSpPr>
          <p:sp>
            <p:nvSpPr>
              <p:cNvPr id="201748" name="Rectangle 20">
                <a:extLst>
                  <a:ext uri="{FF2B5EF4-FFF2-40B4-BE49-F238E27FC236}">
                    <a16:creationId xmlns:a16="http://schemas.microsoft.com/office/drawing/2014/main" id="{13BE2A1B-605F-4482-9891-7D03456AA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49" name="Rectangle 21">
                <a:extLst>
                  <a:ext uri="{FF2B5EF4-FFF2-40B4-BE49-F238E27FC236}">
                    <a16:creationId xmlns:a16="http://schemas.microsoft.com/office/drawing/2014/main" id="{74DA58AF-F5C9-4587-AF69-FD600D835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50" name="Rectangle 22">
                <a:extLst>
                  <a:ext uri="{FF2B5EF4-FFF2-40B4-BE49-F238E27FC236}">
                    <a16:creationId xmlns:a16="http://schemas.microsoft.com/office/drawing/2014/main" id="{DBC7E58E-D349-40AB-8F29-BC04514AF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318" name="Group 23">
              <a:extLst>
                <a:ext uri="{FF2B5EF4-FFF2-40B4-BE49-F238E27FC236}">
                  <a16:creationId xmlns:a16="http://schemas.microsoft.com/office/drawing/2014/main" id="{479AD5D4-FBE5-477A-B022-45F4AD4DE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37"/>
              <a:ext cx="85" cy="32"/>
              <a:chOff x="1968" y="1937"/>
              <a:chExt cx="85" cy="32"/>
            </a:xfrm>
          </p:grpSpPr>
          <p:sp>
            <p:nvSpPr>
              <p:cNvPr id="201752" name="Rectangle 24">
                <a:extLst>
                  <a:ext uri="{FF2B5EF4-FFF2-40B4-BE49-F238E27FC236}">
                    <a16:creationId xmlns:a16="http://schemas.microsoft.com/office/drawing/2014/main" id="{D0F13FDA-AE6C-4C36-8FCB-A93C545D2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53" name="Rectangle 25">
                <a:extLst>
                  <a:ext uri="{FF2B5EF4-FFF2-40B4-BE49-F238E27FC236}">
                    <a16:creationId xmlns:a16="http://schemas.microsoft.com/office/drawing/2014/main" id="{D9C22902-0A87-4EFA-AB81-8137D5052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54" name="Rectangle 26">
                <a:extLst>
                  <a:ext uri="{FF2B5EF4-FFF2-40B4-BE49-F238E27FC236}">
                    <a16:creationId xmlns:a16="http://schemas.microsoft.com/office/drawing/2014/main" id="{9CC34DE4-9568-430B-B6BE-2C255D2A6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1755" name="Freeform 27">
            <a:extLst>
              <a:ext uri="{FF2B5EF4-FFF2-40B4-BE49-F238E27FC236}">
                <a16:creationId xmlns:a16="http://schemas.microsoft.com/office/drawing/2014/main" id="{5B7A486D-6EFF-4A5C-B86F-2883BB8AD7E7}"/>
              </a:ext>
            </a:extLst>
          </p:cNvPr>
          <p:cNvSpPr>
            <a:spLocks/>
          </p:cNvSpPr>
          <p:nvPr/>
        </p:nvSpPr>
        <p:spPr bwMode="auto">
          <a:xfrm flipH="1">
            <a:off x="3430588" y="2028825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756" name="Freeform 28">
            <a:extLst>
              <a:ext uri="{FF2B5EF4-FFF2-40B4-BE49-F238E27FC236}">
                <a16:creationId xmlns:a16="http://schemas.microsoft.com/office/drawing/2014/main" id="{043F2128-2536-498E-99F8-9C0DDA1A6B4E}"/>
              </a:ext>
            </a:extLst>
          </p:cNvPr>
          <p:cNvSpPr>
            <a:spLocks/>
          </p:cNvSpPr>
          <p:nvPr/>
        </p:nvSpPr>
        <p:spPr bwMode="auto">
          <a:xfrm flipH="1">
            <a:off x="3617913" y="2054225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757" name="Rectangle 29">
            <a:extLst>
              <a:ext uri="{FF2B5EF4-FFF2-40B4-BE49-F238E27FC236}">
                <a16:creationId xmlns:a16="http://schemas.microsoft.com/office/drawing/2014/main" id="{1A5D2881-0B55-449E-960B-BDD54F0182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33850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758" name="Rectangle 30">
            <a:extLst>
              <a:ext uri="{FF2B5EF4-FFF2-40B4-BE49-F238E27FC236}">
                <a16:creationId xmlns:a16="http://schemas.microsoft.com/office/drawing/2014/main" id="{402852DA-DA46-47FC-B373-2105AD7D4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759" name="Freeform 31">
            <a:extLst>
              <a:ext uri="{FF2B5EF4-FFF2-40B4-BE49-F238E27FC236}">
                <a16:creationId xmlns:a16="http://schemas.microsoft.com/office/drawing/2014/main" id="{98654FFA-0EAD-4087-8D78-60A12E27BC6C}"/>
              </a:ext>
            </a:extLst>
          </p:cNvPr>
          <p:cNvSpPr>
            <a:spLocks/>
          </p:cNvSpPr>
          <p:nvPr/>
        </p:nvSpPr>
        <p:spPr bwMode="auto">
          <a:xfrm>
            <a:off x="2132013" y="60912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760" name="Freeform 32">
            <a:extLst>
              <a:ext uri="{FF2B5EF4-FFF2-40B4-BE49-F238E27FC236}">
                <a16:creationId xmlns:a16="http://schemas.microsoft.com/office/drawing/2014/main" id="{84FAEB31-6930-436B-9BF0-C0ECA6F8EE68}"/>
              </a:ext>
            </a:extLst>
          </p:cNvPr>
          <p:cNvSpPr>
            <a:spLocks/>
          </p:cNvSpPr>
          <p:nvPr/>
        </p:nvSpPr>
        <p:spPr bwMode="auto">
          <a:xfrm>
            <a:off x="3971925" y="2613025"/>
            <a:ext cx="423863" cy="2755900"/>
          </a:xfrm>
          <a:custGeom>
            <a:avLst/>
            <a:gdLst>
              <a:gd name="T0" fmla="*/ 0 w 192"/>
              <a:gd name="T1" fmla="*/ 114829 h 1152"/>
              <a:gd name="T2" fmla="*/ 317897 w 192"/>
              <a:gd name="T3" fmla="*/ 114829 h 1152"/>
              <a:gd name="T4" fmla="*/ 317897 w 192"/>
              <a:gd name="T5" fmla="*/ 2755900 h 1152"/>
              <a:gd name="T6" fmla="*/ 423863 w 192"/>
              <a:gd name="T7" fmla="*/ 2755900 h 1152"/>
              <a:gd name="T8" fmla="*/ 423863 w 192"/>
              <a:gd name="T9" fmla="*/ 0 h 1152"/>
              <a:gd name="T10" fmla="*/ 0 w 192"/>
              <a:gd name="T11" fmla="*/ 0 h 1152"/>
              <a:gd name="T12" fmla="*/ 0 w 192"/>
              <a:gd name="T13" fmla="*/ 114829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167" name="Group 33">
            <a:extLst>
              <a:ext uri="{FF2B5EF4-FFF2-40B4-BE49-F238E27FC236}">
                <a16:creationId xmlns:a16="http://schemas.microsoft.com/office/drawing/2014/main" id="{483EED67-0B82-4999-BD45-D726C9E564E4}"/>
              </a:ext>
            </a:extLst>
          </p:cNvPr>
          <p:cNvGrpSpPr>
            <a:grpSpLocks/>
          </p:cNvGrpSpPr>
          <p:nvPr/>
        </p:nvGrpSpPr>
        <p:grpSpPr bwMode="auto">
          <a:xfrm>
            <a:off x="3971925" y="2381250"/>
            <a:ext cx="666750" cy="2987675"/>
            <a:chOff x="2502" y="1500"/>
            <a:chExt cx="420" cy="1882"/>
          </a:xfrm>
        </p:grpSpPr>
        <p:grpSp>
          <p:nvGrpSpPr>
            <p:cNvPr id="49307" name="Group 34">
              <a:extLst>
                <a:ext uri="{FF2B5EF4-FFF2-40B4-BE49-F238E27FC236}">
                  <a16:creationId xmlns:a16="http://schemas.microsoft.com/office/drawing/2014/main" id="{E5090EC3-7C5C-45C9-8F2A-A14F747861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" y="1500"/>
              <a:ext cx="382" cy="1869"/>
              <a:chOff x="2540" y="1500"/>
              <a:chExt cx="382" cy="1869"/>
            </a:xfrm>
          </p:grpSpPr>
          <p:sp>
            <p:nvSpPr>
              <p:cNvPr id="201763" name="AutoShape 35">
                <a:extLst>
                  <a:ext uri="{FF2B5EF4-FFF2-40B4-BE49-F238E27FC236}">
                    <a16:creationId xmlns:a16="http://schemas.microsoft.com/office/drawing/2014/main" id="{49FDAFC4-D8A6-4A57-8C41-9D1A9FC77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1500"/>
                <a:ext cx="210" cy="135"/>
              </a:xfrm>
              <a:prstGeom prst="rightArrow">
                <a:avLst>
                  <a:gd name="adj1" fmla="val 49630"/>
                  <a:gd name="adj2" fmla="val 59262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64" name="AutoShape 36">
                <a:extLst>
                  <a:ext uri="{FF2B5EF4-FFF2-40B4-BE49-F238E27FC236}">
                    <a16:creationId xmlns:a16="http://schemas.microsoft.com/office/drawing/2014/main" id="{268D2B25-C857-49B8-92D0-66EA3EB3A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43" y="1697"/>
                <a:ext cx="210" cy="135"/>
              </a:xfrm>
              <a:prstGeom prst="rightArrow">
                <a:avLst>
                  <a:gd name="adj1" fmla="val 49630"/>
                  <a:gd name="adj2" fmla="val 59262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65" name="AutoShape 37">
                <a:extLst>
                  <a:ext uri="{FF2B5EF4-FFF2-40B4-BE49-F238E27FC236}">
                    <a16:creationId xmlns:a16="http://schemas.microsoft.com/office/drawing/2014/main" id="{CBF0B975-07E8-4165-8C78-1678CF5A9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45" y="2067"/>
                <a:ext cx="210" cy="135"/>
              </a:xfrm>
              <a:prstGeom prst="rightArrow">
                <a:avLst>
                  <a:gd name="adj1" fmla="val 49630"/>
                  <a:gd name="adj2" fmla="val 59262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66" name="AutoShape 38">
                <a:extLst>
                  <a:ext uri="{FF2B5EF4-FFF2-40B4-BE49-F238E27FC236}">
                    <a16:creationId xmlns:a16="http://schemas.microsoft.com/office/drawing/2014/main" id="{1260AB47-5518-4323-9486-298F3A67B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49" y="2459"/>
                <a:ext cx="210" cy="135"/>
              </a:xfrm>
              <a:prstGeom prst="rightArrow">
                <a:avLst>
                  <a:gd name="adj1" fmla="val 49630"/>
                  <a:gd name="adj2" fmla="val 59262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67" name="AutoShape 39">
                <a:extLst>
                  <a:ext uri="{FF2B5EF4-FFF2-40B4-BE49-F238E27FC236}">
                    <a16:creationId xmlns:a16="http://schemas.microsoft.com/office/drawing/2014/main" id="{8DF936C8-0F8C-4016-8FEF-EC41C7D59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43" y="2825"/>
                <a:ext cx="210" cy="135"/>
              </a:xfrm>
              <a:prstGeom prst="rightArrow">
                <a:avLst>
                  <a:gd name="adj1" fmla="val 49630"/>
                  <a:gd name="adj2" fmla="val 59262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768" name="AutoShape 40">
                <a:extLst>
                  <a:ext uri="{FF2B5EF4-FFF2-40B4-BE49-F238E27FC236}">
                    <a16:creationId xmlns:a16="http://schemas.microsoft.com/office/drawing/2014/main" id="{7F4AFA4C-FE2A-49CE-A4BF-CDAF23DEE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747" y="3197"/>
                <a:ext cx="210" cy="135"/>
              </a:xfrm>
              <a:prstGeom prst="rightArrow">
                <a:avLst>
                  <a:gd name="adj1" fmla="val 49630"/>
                  <a:gd name="adj2" fmla="val 59262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1769" name="Freeform 41">
              <a:extLst>
                <a:ext uri="{FF2B5EF4-FFF2-40B4-BE49-F238E27FC236}">
                  <a16:creationId xmlns:a16="http://schemas.microsoft.com/office/drawing/2014/main" id="{04F07824-35ED-43CD-9881-47408ACF6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646"/>
              <a:ext cx="267" cy="1736"/>
            </a:xfrm>
            <a:custGeom>
              <a:avLst/>
              <a:gdLst>
                <a:gd name="T0" fmla="*/ 0 w 192"/>
                <a:gd name="T1" fmla="*/ 72 h 1152"/>
                <a:gd name="T2" fmla="*/ 200 w 192"/>
                <a:gd name="T3" fmla="*/ 72 h 1152"/>
                <a:gd name="T4" fmla="*/ 200 w 192"/>
                <a:gd name="T5" fmla="*/ 1736 h 1152"/>
                <a:gd name="T6" fmla="*/ 267 w 192"/>
                <a:gd name="T7" fmla="*/ 1736 h 1152"/>
                <a:gd name="T8" fmla="*/ 267 w 192"/>
                <a:gd name="T9" fmla="*/ 0 h 1152"/>
                <a:gd name="T10" fmla="*/ 0 w 192"/>
                <a:gd name="T11" fmla="*/ 0 h 1152"/>
                <a:gd name="T12" fmla="*/ 0 w 192"/>
                <a:gd name="T13" fmla="*/ 72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152">
                  <a:moveTo>
                    <a:pt x="0" y="48"/>
                  </a:moveTo>
                  <a:lnTo>
                    <a:pt x="144" y="48"/>
                  </a:lnTo>
                  <a:lnTo>
                    <a:pt x="144" y="1152"/>
                  </a:lnTo>
                  <a:lnTo>
                    <a:pt x="192" y="1152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CCFF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168" name="Group 42">
            <a:extLst>
              <a:ext uri="{FF2B5EF4-FFF2-40B4-BE49-F238E27FC236}">
                <a16:creationId xmlns:a16="http://schemas.microsoft.com/office/drawing/2014/main" id="{52AC28C9-8943-4953-BD2D-81506999B424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94013"/>
            <a:ext cx="422275" cy="371475"/>
            <a:chOff x="4099" y="3072"/>
            <a:chExt cx="168" cy="166"/>
          </a:xfrm>
        </p:grpSpPr>
        <p:sp>
          <p:nvSpPr>
            <p:cNvPr id="201771" name="Oval 43">
              <a:extLst>
                <a:ext uri="{FF2B5EF4-FFF2-40B4-BE49-F238E27FC236}">
                  <a16:creationId xmlns:a16="http://schemas.microsoft.com/office/drawing/2014/main" id="{A74C5F38-E575-494E-90F7-5534C2C8F7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772" name="AutoShape 44">
              <a:extLst>
                <a:ext uri="{FF2B5EF4-FFF2-40B4-BE49-F238E27FC236}">
                  <a16:creationId xmlns:a16="http://schemas.microsoft.com/office/drawing/2014/main" id="{52933B20-B68A-4C23-B3A6-69B1165205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1773" name="Text Box 45">
            <a:extLst>
              <a:ext uri="{FF2B5EF4-FFF2-40B4-BE49-F238E27FC236}">
                <a16:creationId xmlns:a16="http://schemas.microsoft.com/office/drawing/2014/main" id="{BA89CABF-6C3F-4D69-B2F7-21CF8713A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73025"/>
            <a:ext cx="22002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ORVR  Systems</a:t>
            </a:r>
          </a:p>
        </p:txBody>
      </p:sp>
      <p:sp>
        <p:nvSpPr>
          <p:cNvPr id="201774" name="Rectangle 46">
            <a:extLst>
              <a:ext uri="{FF2B5EF4-FFF2-40B4-BE49-F238E27FC236}">
                <a16:creationId xmlns:a16="http://schemas.microsoft.com/office/drawing/2014/main" id="{2540BE9A-EEDF-4339-9622-236DF602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8" y="3778250"/>
            <a:ext cx="690562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9171" name="Group 47">
            <a:extLst>
              <a:ext uri="{FF2B5EF4-FFF2-40B4-BE49-F238E27FC236}">
                <a16:creationId xmlns:a16="http://schemas.microsoft.com/office/drawing/2014/main" id="{3F789BAD-E772-4D36-95F6-0E5D167EB397}"/>
              </a:ext>
            </a:extLst>
          </p:cNvPr>
          <p:cNvGrpSpPr>
            <a:grpSpLocks/>
          </p:cNvGrpSpPr>
          <p:nvPr/>
        </p:nvGrpSpPr>
        <p:grpSpPr bwMode="auto">
          <a:xfrm>
            <a:off x="2684463" y="2044700"/>
            <a:ext cx="1387475" cy="4741863"/>
            <a:chOff x="1688" y="1333"/>
            <a:chExt cx="874" cy="2987"/>
          </a:xfrm>
        </p:grpSpPr>
        <p:sp>
          <p:nvSpPr>
            <p:cNvPr id="201776" name="Rectangle 48">
              <a:extLst>
                <a:ext uri="{FF2B5EF4-FFF2-40B4-BE49-F238E27FC236}">
                  <a16:creationId xmlns:a16="http://schemas.microsoft.com/office/drawing/2014/main" id="{2520FA73-6944-48CD-B4EB-BD0C7FFEC61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6" y="1743"/>
              <a:ext cx="80" cy="2577"/>
            </a:xfrm>
            <a:prstGeom prst="rect">
              <a:avLst/>
            </a:prstGeom>
            <a:solidFill>
              <a:srgbClr val="777777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777" name="AutoShape 49">
              <a:extLst>
                <a:ext uri="{FF2B5EF4-FFF2-40B4-BE49-F238E27FC236}">
                  <a16:creationId xmlns:a16="http://schemas.microsoft.com/office/drawing/2014/main" id="{B37FD639-9457-40CE-91DA-1D77B4F2C2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84" y="1361"/>
              <a:ext cx="402" cy="354"/>
            </a:xfrm>
            <a:custGeom>
              <a:avLst/>
              <a:gdLst>
                <a:gd name="T0" fmla="*/ 402 w 21600"/>
                <a:gd name="T1" fmla="*/ 0 h 21600"/>
                <a:gd name="T2" fmla="*/ 402 w 21600"/>
                <a:gd name="T3" fmla="*/ 199 h 21600"/>
                <a:gd name="T4" fmla="*/ 44 w 21600"/>
                <a:gd name="T5" fmla="*/ 354 h 21600"/>
                <a:gd name="T6" fmla="*/ 402 w 21600"/>
                <a:gd name="T7" fmla="*/ 10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2 w 21600"/>
                <a:gd name="T13" fmla="*/ 3722 h 21600"/>
                <a:gd name="T14" fmla="*/ 21600 w 21600"/>
                <a:gd name="T15" fmla="*/ 84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21600" y="0"/>
                  </a:lnTo>
                  <a:lnTo>
                    <a:pt x="21600" y="3744"/>
                  </a:lnTo>
                  <a:lnTo>
                    <a:pt x="12427" y="3744"/>
                  </a:lnTo>
                  <a:cubicBezTo>
                    <a:pt x="5564" y="3744"/>
                    <a:pt x="0" y="7511"/>
                    <a:pt x="0" y="12158"/>
                  </a:cubicBezTo>
                  <a:lnTo>
                    <a:pt x="0" y="21600"/>
                  </a:lnTo>
                  <a:lnTo>
                    <a:pt x="4773" y="21600"/>
                  </a:lnTo>
                  <a:lnTo>
                    <a:pt x="4773" y="12158"/>
                  </a:lnTo>
                  <a:cubicBezTo>
                    <a:pt x="4773" y="10090"/>
                    <a:pt x="8200" y="8414"/>
                    <a:pt x="12427" y="8414"/>
                  </a:cubicBezTo>
                  <a:lnTo>
                    <a:pt x="21600" y="8414"/>
                  </a:lnTo>
                  <a:lnTo>
                    <a:pt x="21600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777777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295" name="Group 50">
              <a:extLst>
                <a:ext uri="{FF2B5EF4-FFF2-40B4-BE49-F238E27FC236}">
                  <a16:creationId xmlns:a16="http://schemas.microsoft.com/office/drawing/2014/main" id="{E705746A-A517-4665-B71A-2D145E59853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879" y="1142"/>
              <a:ext cx="312" cy="694"/>
              <a:chOff x="2151" y="1762"/>
              <a:chExt cx="125" cy="341"/>
            </a:xfrm>
          </p:grpSpPr>
          <p:sp>
            <p:nvSpPr>
              <p:cNvPr id="201779" name="Freeform 51">
                <a:extLst>
                  <a:ext uri="{FF2B5EF4-FFF2-40B4-BE49-F238E27FC236}">
                    <a16:creationId xmlns:a16="http://schemas.microsoft.com/office/drawing/2014/main" id="{8CB79AAD-6DE5-4C44-AE46-79B9E2ACF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762"/>
                <a:ext cx="125" cy="341"/>
              </a:xfrm>
              <a:custGeom>
                <a:avLst/>
                <a:gdLst>
                  <a:gd name="T0" fmla="*/ 18 w 375"/>
                  <a:gd name="T1" fmla="*/ 0 h 1023"/>
                  <a:gd name="T2" fmla="*/ 373 w 375"/>
                  <a:gd name="T3" fmla="*/ 361 h 1023"/>
                  <a:gd name="T4" fmla="*/ 375 w 375"/>
                  <a:gd name="T5" fmla="*/ 1020 h 1023"/>
                  <a:gd name="T6" fmla="*/ 243 w 375"/>
                  <a:gd name="T7" fmla="*/ 1023 h 1023"/>
                  <a:gd name="T8" fmla="*/ 243 w 375"/>
                  <a:gd name="T9" fmla="*/ 811 h 1023"/>
                  <a:gd name="T10" fmla="*/ 27 w 375"/>
                  <a:gd name="T11" fmla="*/ 861 h 1023"/>
                  <a:gd name="T12" fmla="*/ 30 w 375"/>
                  <a:gd name="T13" fmla="*/ 840 h 1023"/>
                  <a:gd name="T14" fmla="*/ 242 w 375"/>
                  <a:gd name="T15" fmla="*/ 764 h 1023"/>
                  <a:gd name="T16" fmla="*/ 243 w 375"/>
                  <a:gd name="T17" fmla="*/ 458 h 1023"/>
                  <a:gd name="T18" fmla="*/ 222 w 375"/>
                  <a:gd name="T19" fmla="*/ 465 h 1023"/>
                  <a:gd name="T20" fmla="*/ 173 w 375"/>
                  <a:gd name="T21" fmla="*/ 568 h 1023"/>
                  <a:gd name="T22" fmla="*/ 156 w 375"/>
                  <a:gd name="T23" fmla="*/ 792 h 1023"/>
                  <a:gd name="T24" fmla="*/ 147 w 375"/>
                  <a:gd name="T25" fmla="*/ 795 h 1023"/>
                  <a:gd name="T26" fmla="*/ 133 w 375"/>
                  <a:gd name="T27" fmla="*/ 562 h 1023"/>
                  <a:gd name="T28" fmla="*/ 167 w 375"/>
                  <a:gd name="T29" fmla="*/ 485 h 1023"/>
                  <a:gd name="T30" fmla="*/ 66 w 375"/>
                  <a:gd name="T31" fmla="*/ 526 h 1023"/>
                  <a:gd name="T32" fmla="*/ 65 w 375"/>
                  <a:gd name="T33" fmla="*/ 827 h 1023"/>
                  <a:gd name="T34" fmla="*/ 30 w 375"/>
                  <a:gd name="T35" fmla="*/ 840 h 1023"/>
                  <a:gd name="T36" fmla="*/ 34 w 375"/>
                  <a:gd name="T37" fmla="*/ 505 h 1023"/>
                  <a:gd name="T38" fmla="*/ 209 w 375"/>
                  <a:gd name="T39" fmla="*/ 423 h 1023"/>
                  <a:gd name="T40" fmla="*/ 209 w 375"/>
                  <a:gd name="T41" fmla="*/ 354 h 1023"/>
                  <a:gd name="T42" fmla="*/ 0 w 375"/>
                  <a:gd name="T43" fmla="*/ 68 h 1023"/>
                  <a:gd name="T44" fmla="*/ 18 w 375"/>
                  <a:gd name="T45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023">
                    <a:moveTo>
                      <a:pt x="18" y="0"/>
                    </a:moveTo>
                    <a:lnTo>
                      <a:pt x="373" y="361"/>
                    </a:lnTo>
                    <a:lnTo>
                      <a:pt x="375" y="1020"/>
                    </a:lnTo>
                    <a:lnTo>
                      <a:pt x="243" y="1023"/>
                    </a:lnTo>
                    <a:lnTo>
                      <a:pt x="243" y="811"/>
                    </a:lnTo>
                    <a:lnTo>
                      <a:pt x="27" y="861"/>
                    </a:lnTo>
                    <a:lnTo>
                      <a:pt x="30" y="840"/>
                    </a:lnTo>
                    <a:lnTo>
                      <a:pt x="242" y="764"/>
                    </a:lnTo>
                    <a:lnTo>
                      <a:pt x="243" y="458"/>
                    </a:lnTo>
                    <a:lnTo>
                      <a:pt x="222" y="465"/>
                    </a:lnTo>
                    <a:lnTo>
                      <a:pt x="173" y="568"/>
                    </a:lnTo>
                    <a:lnTo>
                      <a:pt x="156" y="792"/>
                    </a:lnTo>
                    <a:lnTo>
                      <a:pt x="147" y="795"/>
                    </a:lnTo>
                    <a:lnTo>
                      <a:pt x="133" y="562"/>
                    </a:lnTo>
                    <a:lnTo>
                      <a:pt x="167" y="485"/>
                    </a:lnTo>
                    <a:lnTo>
                      <a:pt x="66" y="526"/>
                    </a:lnTo>
                    <a:lnTo>
                      <a:pt x="65" y="827"/>
                    </a:lnTo>
                    <a:lnTo>
                      <a:pt x="30" y="840"/>
                    </a:lnTo>
                    <a:lnTo>
                      <a:pt x="34" y="505"/>
                    </a:lnTo>
                    <a:lnTo>
                      <a:pt x="209" y="423"/>
                    </a:lnTo>
                    <a:lnTo>
                      <a:pt x="209" y="354"/>
                    </a:lnTo>
                    <a:lnTo>
                      <a:pt x="0" y="6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9297" name="Group 52">
                <a:extLst>
                  <a:ext uri="{FF2B5EF4-FFF2-40B4-BE49-F238E27FC236}">
                    <a16:creationId xmlns:a16="http://schemas.microsoft.com/office/drawing/2014/main" id="{1D78F5BC-DE42-47F5-A4BA-778EDFC7D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1" y="1797"/>
                <a:ext cx="82" cy="87"/>
                <a:chOff x="2171" y="1797"/>
                <a:chExt cx="82" cy="87"/>
              </a:xfrm>
            </p:grpSpPr>
            <p:sp>
              <p:nvSpPr>
                <p:cNvPr id="201781" name="Line 53">
                  <a:extLst>
                    <a:ext uri="{FF2B5EF4-FFF2-40B4-BE49-F238E27FC236}">
                      <a16:creationId xmlns:a16="http://schemas.microsoft.com/office/drawing/2014/main" id="{07740B1F-6872-4FEE-92FD-6F0BEAFFD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1" y="1796"/>
                  <a:ext cx="31" cy="28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782" name="Line 54">
                  <a:extLst>
                    <a:ext uri="{FF2B5EF4-FFF2-40B4-BE49-F238E27FC236}">
                      <a16:creationId xmlns:a16="http://schemas.microsoft.com/office/drawing/2014/main" id="{766FF595-A732-4CF9-9C20-67333C6E7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7" y="1804"/>
                  <a:ext cx="35" cy="31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783" name="Line 55">
                  <a:extLst>
                    <a:ext uri="{FF2B5EF4-FFF2-40B4-BE49-F238E27FC236}">
                      <a16:creationId xmlns:a16="http://schemas.microsoft.com/office/drawing/2014/main" id="{0B6361E5-EF04-4228-B977-6AFF1D37C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5" y="1811"/>
                  <a:ext cx="36" cy="32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784" name="Line 56">
                  <a:extLst>
                    <a:ext uri="{FF2B5EF4-FFF2-40B4-BE49-F238E27FC236}">
                      <a16:creationId xmlns:a16="http://schemas.microsoft.com/office/drawing/2014/main" id="{34DEC42B-198E-47D2-9538-47A193ACB3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93" y="1821"/>
                  <a:ext cx="36" cy="31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785" name="Line 57">
                  <a:extLst>
                    <a:ext uri="{FF2B5EF4-FFF2-40B4-BE49-F238E27FC236}">
                      <a16:creationId xmlns:a16="http://schemas.microsoft.com/office/drawing/2014/main" id="{16A2C26B-F959-452A-AB66-63D77F014B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99" y="1829"/>
                  <a:ext cx="37" cy="34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786" name="Line 58">
                  <a:extLst>
                    <a:ext uri="{FF2B5EF4-FFF2-40B4-BE49-F238E27FC236}">
                      <a16:creationId xmlns:a16="http://schemas.microsoft.com/office/drawing/2014/main" id="{29906E2C-C28C-4CFB-A0A2-6CA461A8C4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7" y="1839"/>
                  <a:ext cx="38" cy="34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787" name="Line 59">
                  <a:extLst>
                    <a:ext uri="{FF2B5EF4-FFF2-40B4-BE49-F238E27FC236}">
                      <a16:creationId xmlns:a16="http://schemas.microsoft.com/office/drawing/2014/main" id="{064F8F8B-023E-400A-9F1D-AB5A2A5391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17" y="1848"/>
                  <a:ext cx="39" cy="35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01788" name="Rectangle 60">
            <a:extLst>
              <a:ext uri="{FF2B5EF4-FFF2-40B4-BE49-F238E27FC236}">
                <a16:creationId xmlns:a16="http://schemas.microsoft.com/office/drawing/2014/main" id="{177B6C04-FAE4-4B6A-A639-816E304DE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930275"/>
            <a:ext cx="117475" cy="4441825"/>
          </a:xfrm>
          <a:prstGeom prst="rect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789" name="Freeform 61">
            <a:extLst>
              <a:ext uri="{FF2B5EF4-FFF2-40B4-BE49-F238E27FC236}">
                <a16:creationId xmlns:a16="http://schemas.microsoft.com/office/drawing/2014/main" id="{285405E3-726E-4B93-A178-C2AE42B23D74}"/>
              </a:ext>
            </a:extLst>
          </p:cNvPr>
          <p:cNvSpPr>
            <a:spLocks/>
          </p:cNvSpPr>
          <p:nvPr/>
        </p:nvSpPr>
        <p:spPr bwMode="auto">
          <a:xfrm>
            <a:off x="5700713" y="665163"/>
            <a:ext cx="196850" cy="273050"/>
          </a:xfrm>
          <a:custGeom>
            <a:avLst/>
            <a:gdLst>
              <a:gd name="T0" fmla="*/ 0 w 78"/>
              <a:gd name="T1" fmla="*/ 0 h 108"/>
              <a:gd name="T2" fmla="*/ 0 w 78"/>
              <a:gd name="T3" fmla="*/ 273050 h 108"/>
              <a:gd name="T4" fmla="*/ 196850 w 78"/>
              <a:gd name="T5" fmla="*/ 273050 h 108"/>
              <a:gd name="T6" fmla="*/ 196850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790" name="Freeform 62">
            <a:extLst>
              <a:ext uri="{FF2B5EF4-FFF2-40B4-BE49-F238E27FC236}">
                <a16:creationId xmlns:a16="http://schemas.microsoft.com/office/drawing/2014/main" id="{394C5BFA-B76E-481B-9157-F6467C57D6D5}"/>
              </a:ext>
            </a:extLst>
          </p:cNvPr>
          <p:cNvSpPr>
            <a:spLocks/>
          </p:cNvSpPr>
          <p:nvPr/>
        </p:nvSpPr>
        <p:spPr bwMode="auto">
          <a:xfrm flipV="1">
            <a:off x="5608638" y="604838"/>
            <a:ext cx="377825" cy="166687"/>
          </a:xfrm>
          <a:custGeom>
            <a:avLst/>
            <a:gdLst>
              <a:gd name="T0" fmla="*/ 0 w 78"/>
              <a:gd name="T1" fmla="*/ 0 h 108"/>
              <a:gd name="T2" fmla="*/ 0 w 78"/>
              <a:gd name="T3" fmla="*/ 166687 h 108"/>
              <a:gd name="T4" fmla="*/ 377825 w 78"/>
              <a:gd name="T5" fmla="*/ 166687 h 108"/>
              <a:gd name="T6" fmla="*/ 377825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175" name="Group 63">
            <a:extLst>
              <a:ext uri="{FF2B5EF4-FFF2-40B4-BE49-F238E27FC236}">
                <a16:creationId xmlns:a16="http://schemas.microsoft.com/office/drawing/2014/main" id="{34FCD0B4-FC33-4716-83CD-71FD670CF34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30800" y="1768475"/>
            <a:ext cx="236538" cy="149225"/>
            <a:chOff x="1562" y="1988"/>
            <a:chExt cx="74" cy="42"/>
          </a:xfrm>
        </p:grpSpPr>
        <p:sp>
          <p:nvSpPr>
            <p:cNvPr id="201792" name="Freeform 64">
              <a:extLst>
                <a:ext uri="{FF2B5EF4-FFF2-40B4-BE49-F238E27FC236}">
                  <a16:creationId xmlns:a16="http://schemas.microsoft.com/office/drawing/2014/main" id="{B5A300DA-EF47-42E5-A670-DDC323084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1988"/>
              <a:ext cx="58" cy="37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793" name="Oval 65">
              <a:extLst>
                <a:ext uri="{FF2B5EF4-FFF2-40B4-BE49-F238E27FC236}">
                  <a16:creationId xmlns:a16="http://schemas.microsoft.com/office/drawing/2014/main" id="{FA39602C-19E9-4AC0-873A-6CE8FF5E3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015"/>
              <a:ext cx="22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1794" name="Rectangle 66">
            <a:extLst>
              <a:ext uri="{FF2B5EF4-FFF2-40B4-BE49-F238E27FC236}">
                <a16:creationId xmlns:a16="http://schemas.microsoft.com/office/drawing/2014/main" id="{2E1AB3CA-7D61-4E0C-AA55-93EDDAD4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5357813"/>
            <a:ext cx="217487" cy="1428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9177" name="Group 67">
            <a:extLst>
              <a:ext uri="{FF2B5EF4-FFF2-40B4-BE49-F238E27FC236}">
                <a16:creationId xmlns:a16="http://schemas.microsoft.com/office/drawing/2014/main" id="{D32122A4-673A-44E7-9E0A-CD057D5E320D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201796" name="Rectangle 68">
              <a:extLst>
                <a:ext uri="{FF2B5EF4-FFF2-40B4-BE49-F238E27FC236}">
                  <a16:creationId xmlns:a16="http://schemas.microsoft.com/office/drawing/2014/main" id="{39D83B6D-86C4-487C-8093-D32EFCA15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797" name="Rectangle 69">
              <a:extLst>
                <a:ext uri="{FF2B5EF4-FFF2-40B4-BE49-F238E27FC236}">
                  <a16:creationId xmlns:a16="http://schemas.microsoft.com/office/drawing/2014/main" id="{F6874A9A-6F67-423D-B35F-B1D4CD42A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798" name="Rectangle 70">
              <a:extLst>
                <a:ext uri="{FF2B5EF4-FFF2-40B4-BE49-F238E27FC236}">
                  <a16:creationId xmlns:a16="http://schemas.microsoft.com/office/drawing/2014/main" id="{A994B642-9A19-405A-9CE0-A73C6D100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1799" name="AutoShape 71">
            <a:extLst>
              <a:ext uri="{FF2B5EF4-FFF2-40B4-BE49-F238E27FC236}">
                <a16:creationId xmlns:a16="http://schemas.microsoft.com/office/drawing/2014/main" id="{16C1EE7C-A090-44A5-9E3E-6D68EA2A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0750" y="0"/>
            <a:ext cx="5014913" cy="2136775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800" name="AutoShape 72">
            <a:extLst>
              <a:ext uri="{FF2B5EF4-FFF2-40B4-BE49-F238E27FC236}">
                <a16:creationId xmlns:a16="http://schemas.microsoft.com/office/drawing/2014/main" id="{333115DE-E032-4207-AFEC-EB31E675A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8475" y="323850"/>
            <a:ext cx="4319588" cy="1512888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801" name="AutoShape 73">
            <a:extLst>
              <a:ext uri="{FF2B5EF4-FFF2-40B4-BE49-F238E27FC236}">
                <a16:creationId xmlns:a16="http://schemas.microsoft.com/office/drawing/2014/main" id="{EE66932C-DC80-4099-BA6C-5CEF503C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76363" y="1279525"/>
            <a:ext cx="4427538" cy="2411413"/>
          </a:xfrm>
          <a:prstGeom prst="flowChartAlternateProcess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802" name="Rectangle 74">
            <a:extLst>
              <a:ext uri="{FF2B5EF4-FFF2-40B4-BE49-F238E27FC236}">
                <a16:creationId xmlns:a16="http://schemas.microsoft.com/office/drawing/2014/main" id="{8AD6CE39-FAA9-493C-84A4-ABCB8A16F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3632200"/>
            <a:ext cx="561975" cy="646113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803" name="AutoShape 75">
            <a:extLst>
              <a:ext uri="{FF2B5EF4-FFF2-40B4-BE49-F238E27FC236}">
                <a16:creationId xmlns:a16="http://schemas.microsoft.com/office/drawing/2014/main" id="{86120AA2-DE93-48CD-8B51-84C3A219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2413" y="3173413"/>
            <a:ext cx="4683126" cy="581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5882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804" name="Rectangle 76">
            <a:extLst>
              <a:ext uri="{FF2B5EF4-FFF2-40B4-BE49-F238E27FC236}">
                <a16:creationId xmlns:a16="http://schemas.microsoft.com/office/drawing/2014/main" id="{74AE04CC-A489-4AF4-8CD3-D9A86D4A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84425"/>
            <a:ext cx="430213" cy="50800"/>
          </a:xfrm>
          <a:prstGeom prst="rect">
            <a:avLst/>
          </a:prstGeom>
          <a:solidFill>
            <a:schemeClr val="tx2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805" name="Freeform 77">
            <a:extLst>
              <a:ext uri="{FF2B5EF4-FFF2-40B4-BE49-F238E27FC236}">
                <a16:creationId xmlns:a16="http://schemas.microsoft.com/office/drawing/2014/main" id="{B1A7D9AD-7173-42F4-BB3D-97D0E2527D6D}"/>
              </a:ext>
            </a:extLst>
          </p:cNvPr>
          <p:cNvSpPr>
            <a:spLocks/>
          </p:cNvSpPr>
          <p:nvPr/>
        </p:nvSpPr>
        <p:spPr bwMode="auto">
          <a:xfrm>
            <a:off x="-447675" y="2381250"/>
            <a:ext cx="2998788" cy="1209675"/>
          </a:xfrm>
          <a:custGeom>
            <a:avLst/>
            <a:gdLst>
              <a:gd name="T0" fmla="*/ 478634 w 4605"/>
              <a:gd name="T1" fmla="*/ 369351 h 1857"/>
              <a:gd name="T2" fmla="*/ 253969 w 4605"/>
              <a:gd name="T3" fmla="*/ 408436 h 1857"/>
              <a:gd name="T4" fmla="*/ 0 w 4605"/>
              <a:gd name="T5" fmla="*/ 762154 h 1857"/>
              <a:gd name="T6" fmla="*/ 29304 w 4605"/>
              <a:gd name="T7" fmla="*/ 891134 h 1857"/>
              <a:gd name="T8" fmla="*/ 78144 w 4605"/>
              <a:gd name="T9" fmla="*/ 963441 h 1857"/>
              <a:gd name="T10" fmla="*/ 156289 w 4605"/>
              <a:gd name="T11" fmla="*/ 1014251 h 1857"/>
              <a:gd name="T12" fmla="*/ 224665 w 4605"/>
              <a:gd name="T13" fmla="*/ 1059850 h 1857"/>
              <a:gd name="T14" fmla="*/ 253969 w 4605"/>
              <a:gd name="T15" fmla="*/ 1067667 h 1857"/>
              <a:gd name="T16" fmla="*/ 283273 w 4605"/>
              <a:gd name="T17" fmla="*/ 1083952 h 1857"/>
              <a:gd name="T18" fmla="*/ 341881 w 4605"/>
              <a:gd name="T19" fmla="*/ 1100238 h 1857"/>
              <a:gd name="T20" fmla="*/ 371185 w 4605"/>
              <a:gd name="T21" fmla="*/ 1108054 h 1857"/>
              <a:gd name="T22" fmla="*/ 439562 w 4605"/>
              <a:gd name="T23" fmla="*/ 1100238 h 1857"/>
              <a:gd name="T24" fmla="*/ 2090360 w 4605"/>
              <a:gd name="T25" fmla="*/ 1209675 h 1857"/>
              <a:gd name="T26" fmla="*/ 2910876 w 4605"/>
              <a:gd name="T27" fmla="*/ 1199904 h 1857"/>
              <a:gd name="T28" fmla="*/ 2989020 w 4605"/>
              <a:gd name="T29" fmla="*/ 1091769 h 1857"/>
              <a:gd name="T30" fmla="*/ 2998788 w 4605"/>
              <a:gd name="T31" fmla="*/ 424722 h 1857"/>
              <a:gd name="T32" fmla="*/ 2953204 w 4605"/>
              <a:gd name="T33" fmla="*/ 256657 h 1857"/>
              <a:gd name="T34" fmla="*/ 2890688 w 4605"/>
              <a:gd name="T35" fmla="*/ 162853 h 1857"/>
              <a:gd name="T36" fmla="*/ 2833383 w 4605"/>
              <a:gd name="T37" fmla="*/ 102923 h 1857"/>
              <a:gd name="T38" fmla="*/ 2773472 w 4605"/>
              <a:gd name="T39" fmla="*/ 74261 h 1857"/>
              <a:gd name="T40" fmla="*/ 2653651 w 4605"/>
              <a:gd name="T41" fmla="*/ 63839 h 1857"/>
              <a:gd name="T42" fmla="*/ 2354097 w 4605"/>
              <a:gd name="T43" fmla="*/ 48205 h 1857"/>
              <a:gd name="T44" fmla="*/ 1582422 w 4605"/>
              <a:gd name="T45" fmla="*/ 191516 h 1857"/>
              <a:gd name="T46" fmla="*/ 1484742 w 4605"/>
              <a:gd name="T47" fmla="*/ 287925 h 1857"/>
              <a:gd name="T48" fmla="*/ 1455438 w 4605"/>
              <a:gd name="T49" fmla="*/ 312027 h 1857"/>
              <a:gd name="T50" fmla="*/ 1250309 w 4605"/>
              <a:gd name="T51" fmla="*/ 352415 h 1857"/>
              <a:gd name="T52" fmla="*/ 478634 w 4605"/>
              <a:gd name="T53" fmla="*/ 369351 h 185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605" h="1857">
                <a:moveTo>
                  <a:pt x="735" y="567"/>
                </a:moveTo>
                <a:cubicBezTo>
                  <a:pt x="709" y="570"/>
                  <a:pt x="487" y="583"/>
                  <a:pt x="390" y="627"/>
                </a:cubicBezTo>
                <a:cubicBezTo>
                  <a:pt x="128" y="747"/>
                  <a:pt x="40" y="942"/>
                  <a:pt x="0" y="1170"/>
                </a:cubicBezTo>
                <a:cubicBezTo>
                  <a:pt x="26" y="1235"/>
                  <a:pt x="22" y="1303"/>
                  <a:pt x="45" y="1368"/>
                </a:cubicBezTo>
                <a:cubicBezTo>
                  <a:pt x="53" y="1390"/>
                  <a:pt x="106" y="1456"/>
                  <a:pt x="120" y="1479"/>
                </a:cubicBezTo>
                <a:cubicBezTo>
                  <a:pt x="140" y="1512"/>
                  <a:pt x="210" y="1557"/>
                  <a:pt x="240" y="1557"/>
                </a:cubicBezTo>
                <a:cubicBezTo>
                  <a:pt x="330" y="1617"/>
                  <a:pt x="260" y="1604"/>
                  <a:pt x="345" y="1627"/>
                </a:cubicBezTo>
                <a:cubicBezTo>
                  <a:pt x="360" y="1631"/>
                  <a:pt x="377" y="1632"/>
                  <a:pt x="390" y="1639"/>
                </a:cubicBezTo>
                <a:cubicBezTo>
                  <a:pt x="405" y="1647"/>
                  <a:pt x="419" y="1658"/>
                  <a:pt x="435" y="1664"/>
                </a:cubicBezTo>
                <a:cubicBezTo>
                  <a:pt x="464" y="1675"/>
                  <a:pt x="495" y="1680"/>
                  <a:pt x="525" y="1689"/>
                </a:cubicBezTo>
                <a:cubicBezTo>
                  <a:pt x="540" y="1693"/>
                  <a:pt x="570" y="1701"/>
                  <a:pt x="570" y="1701"/>
                </a:cubicBezTo>
                <a:cubicBezTo>
                  <a:pt x="605" y="1697"/>
                  <a:pt x="675" y="1689"/>
                  <a:pt x="675" y="1689"/>
                </a:cubicBezTo>
                <a:cubicBezTo>
                  <a:pt x="1540" y="1727"/>
                  <a:pt x="2344" y="1857"/>
                  <a:pt x="3210" y="1857"/>
                </a:cubicBezTo>
                <a:cubicBezTo>
                  <a:pt x="3625" y="1853"/>
                  <a:pt x="4055" y="1853"/>
                  <a:pt x="4470" y="1842"/>
                </a:cubicBezTo>
                <a:cubicBezTo>
                  <a:pt x="4536" y="1840"/>
                  <a:pt x="4590" y="1717"/>
                  <a:pt x="4590" y="1676"/>
                </a:cubicBezTo>
                <a:cubicBezTo>
                  <a:pt x="4595" y="1335"/>
                  <a:pt x="4605" y="993"/>
                  <a:pt x="4605" y="652"/>
                </a:cubicBezTo>
                <a:cubicBezTo>
                  <a:pt x="4605" y="556"/>
                  <a:pt x="4587" y="526"/>
                  <a:pt x="4535" y="394"/>
                </a:cubicBezTo>
                <a:cubicBezTo>
                  <a:pt x="4502" y="313"/>
                  <a:pt x="4499" y="306"/>
                  <a:pt x="4439" y="250"/>
                </a:cubicBezTo>
                <a:cubicBezTo>
                  <a:pt x="4415" y="194"/>
                  <a:pt x="4387" y="194"/>
                  <a:pt x="4351" y="158"/>
                </a:cubicBezTo>
                <a:cubicBezTo>
                  <a:pt x="4339" y="150"/>
                  <a:pt x="4303" y="130"/>
                  <a:pt x="4259" y="114"/>
                </a:cubicBezTo>
                <a:cubicBezTo>
                  <a:pt x="4163" y="102"/>
                  <a:pt x="4206" y="107"/>
                  <a:pt x="4075" y="98"/>
                </a:cubicBezTo>
                <a:cubicBezTo>
                  <a:pt x="3896" y="85"/>
                  <a:pt x="3490" y="74"/>
                  <a:pt x="3615" y="74"/>
                </a:cubicBezTo>
                <a:cubicBezTo>
                  <a:pt x="2823" y="66"/>
                  <a:pt x="2787" y="0"/>
                  <a:pt x="2430" y="294"/>
                </a:cubicBezTo>
                <a:cubicBezTo>
                  <a:pt x="2380" y="343"/>
                  <a:pt x="2331" y="393"/>
                  <a:pt x="2280" y="442"/>
                </a:cubicBezTo>
                <a:cubicBezTo>
                  <a:pt x="2266" y="455"/>
                  <a:pt x="2254" y="471"/>
                  <a:pt x="2235" y="479"/>
                </a:cubicBezTo>
                <a:cubicBezTo>
                  <a:pt x="2153" y="517"/>
                  <a:pt x="2012" y="541"/>
                  <a:pt x="1920" y="541"/>
                </a:cubicBezTo>
                <a:lnTo>
                  <a:pt x="735" y="567"/>
                </a:ln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806" name="Freeform 78">
            <a:extLst>
              <a:ext uri="{FF2B5EF4-FFF2-40B4-BE49-F238E27FC236}">
                <a16:creationId xmlns:a16="http://schemas.microsoft.com/office/drawing/2014/main" id="{0F2A632E-05B5-42DF-B493-32C63BAB3527}"/>
              </a:ext>
            </a:extLst>
          </p:cNvPr>
          <p:cNvSpPr>
            <a:spLocks/>
          </p:cNvSpPr>
          <p:nvPr/>
        </p:nvSpPr>
        <p:spPr bwMode="auto">
          <a:xfrm>
            <a:off x="-433388" y="2724150"/>
            <a:ext cx="2997201" cy="866775"/>
          </a:xfrm>
          <a:custGeom>
            <a:avLst/>
            <a:gdLst>
              <a:gd name="T0" fmla="*/ 414826 w 4588"/>
              <a:gd name="T1" fmla="*/ 83577 h 1286"/>
              <a:gd name="T2" fmla="*/ 229951 w 4588"/>
              <a:gd name="T3" fmla="*/ 93013 h 1286"/>
              <a:gd name="T4" fmla="*/ 0 w 4588"/>
              <a:gd name="T5" fmla="*/ 409123 h 1286"/>
              <a:gd name="T6" fmla="*/ 29397 w 4588"/>
              <a:gd name="T7" fmla="*/ 541229 h 1286"/>
              <a:gd name="T8" fmla="*/ 77739 w 4588"/>
              <a:gd name="T9" fmla="*/ 614696 h 1286"/>
              <a:gd name="T10" fmla="*/ 155478 w 4588"/>
              <a:gd name="T11" fmla="*/ 666594 h 1286"/>
              <a:gd name="T12" fmla="*/ 224071 w 4588"/>
              <a:gd name="T13" fmla="*/ 713775 h 1286"/>
              <a:gd name="T14" fmla="*/ 252815 w 4588"/>
              <a:gd name="T15" fmla="*/ 721863 h 1286"/>
              <a:gd name="T16" fmla="*/ 282212 w 4588"/>
              <a:gd name="T17" fmla="*/ 738039 h 1286"/>
              <a:gd name="T18" fmla="*/ 341007 w 4588"/>
              <a:gd name="T19" fmla="*/ 754890 h 1286"/>
              <a:gd name="T20" fmla="*/ 369751 w 4588"/>
              <a:gd name="T21" fmla="*/ 762978 h 1286"/>
              <a:gd name="T22" fmla="*/ 438344 w 4588"/>
              <a:gd name="T23" fmla="*/ 754890 h 1286"/>
              <a:gd name="T24" fmla="*/ 2083277 w 4588"/>
              <a:gd name="T25" fmla="*/ 866775 h 1286"/>
              <a:gd name="T26" fmla="*/ 2901170 w 4588"/>
              <a:gd name="T27" fmla="*/ 856665 h 1286"/>
              <a:gd name="T28" fmla="*/ 2978909 w 4588"/>
              <a:gd name="T29" fmla="*/ 746127 h 1286"/>
              <a:gd name="T30" fmla="*/ 2988708 w 4588"/>
              <a:gd name="T31" fmla="*/ 64031 h 1286"/>
              <a:gd name="T32" fmla="*/ 2977603 w 4588"/>
              <a:gd name="T33" fmla="*/ 35048 h 1286"/>
              <a:gd name="T34" fmla="*/ 2922728 w 4588"/>
              <a:gd name="T35" fmla="*/ 43137 h 1286"/>
              <a:gd name="T36" fmla="*/ 2828657 w 4588"/>
              <a:gd name="T37" fmla="*/ 35048 h 1286"/>
              <a:gd name="T38" fmla="*/ 2779009 w 4588"/>
              <a:gd name="T39" fmla="*/ 64705 h 1286"/>
              <a:gd name="T40" fmla="*/ 2624837 w 4588"/>
              <a:gd name="T41" fmla="*/ 35048 h 1286"/>
              <a:gd name="T42" fmla="*/ 2528153 w 4588"/>
              <a:gd name="T43" fmla="*/ 70097 h 1286"/>
              <a:gd name="T44" fmla="*/ 2279911 w 4588"/>
              <a:gd name="T45" fmla="*/ 37744 h 1286"/>
              <a:gd name="T46" fmla="*/ 2115287 w 4588"/>
              <a:gd name="T47" fmla="*/ 64705 h 1286"/>
              <a:gd name="T48" fmla="*/ 1855286 w 4588"/>
              <a:gd name="T49" fmla="*/ 33026 h 1286"/>
              <a:gd name="T50" fmla="*/ 1612269 w 4588"/>
              <a:gd name="T51" fmla="*/ 43137 h 1286"/>
              <a:gd name="T52" fmla="*/ 1456138 w 4588"/>
              <a:gd name="T53" fmla="*/ 23590 h 1286"/>
              <a:gd name="T54" fmla="*/ 1183725 w 4588"/>
              <a:gd name="T55" fmla="*/ 43137 h 1286"/>
              <a:gd name="T56" fmla="*/ 911311 w 4588"/>
              <a:gd name="T57" fmla="*/ 33026 h 1286"/>
              <a:gd name="T58" fmla="*/ 706838 w 4588"/>
              <a:gd name="T59" fmla="*/ 53247 h 1286"/>
              <a:gd name="T60" fmla="*/ 414826 w 4588"/>
              <a:gd name="T61" fmla="*/ 83577 h 128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588" h="1286">
                <a:moveTo>
                  <a:pt x="635" y="124"/>
                </a:moveTo>
                <a:cubicBezTo>
                  <a:pt x="609" y="127"/>
                  <a:pt x="448" y="95"/>
                  <a:pt x="352" y="138"/>
                </a:cubicBezTo>
                <a:cubicBezTo>
                  <a:pt x="91" y="257"/>
                  <a:pt x="40" y="382"/>
                  <a:pt x="0" y="607"/>
                </a:cubicBezTo>
                <a:cubicBezTo>
                  <a:pt x="26" y="671"/>
                  <a:pt x="22" y="738"/>
                  <a:pt x="45" y="803"/>
                </a:cubicBezTo>
                <a:cubicBezTo>
                  <a:pt x="53" y="824"/>
                  <a:pt x="105" y="890"/>
                  <a:pt x="119" y="912"/>
                </a:cubicBezTo>
                <a:cubicBezTo>
                  <a:pt x="139" y="945"/>
                  <a:pt x="209" y="989"/>
                  <a:pt x="238" y="989"/>
                </a:cubicBezTo>
                <a:cubicBezTo>
                  <a:pt x="328" y="1049"/>
                  <a:pt x="258" y="1036"/>
                  <a:pt x="343" y="1059"/>
                </a:cubicBezTo>
                <a:cubicBezTo>
                  <a:pt x="358" y="1063"/>
                  <a:pt x="375" y="1064"/>
                  <a:pt x="387" y="1071"/>
                </a:cubicBezTo>
                <a:cubicBezTo>
                  <a:pt x="402" y="1078"/>
                  <a:pt x="416" y="1089"/>
                  <a:pt x="432" y="1095"/>
                </a:cubicBezTo>
                <a:cubicBezTo>
                  <a:pt x="461" y="1106"/>
                  <a:pt x="492" y="1111"/>
                  <a:pt x="522" y="1120"/>
                </a:cubicBezTo>
                <a:cubicBezTo>
                  <a:pt x="536" y="1124"/>
                  <a:pt x="566" y="1132"/>
                  <a:pt x="566" y="1132"/>
                </a:cubicBezTo>
                <a:cubicBezTo>
                  <a:pt x="601" y="1128"/>
                  <a:pt x="671" y="1120"/>
                  <a:pt x="671" y="1120"/>
                </a:cubicBezTo>
                <a:cubicBezTo>
                  <a:pt x="1530" y="1157"/>
                  <a:pt x="2329" y="1286"/>
                  <a:pt x="3189" y="1286"/>
                </a:cubicBezTo>
                <a:cubicBezTo>
                  <a:pt x="3601" y="1282"/>
                  <a:pt x="4029" y="1282"/>
                  <a:pt x="4441" y="1271"/>
                </a:cubicBezTo>
                <a:cubicBezTo>
                  <a:pt x="4506" y="1269"/>
                  <a:pt x="4560" y="1148"/>
                  <a:pt x="4560" y="1107"/>
                </a:cubicBezTo>
                <a:cubicBezTo>
                  <a:pt x="4565" y="770"/>
                  <a:pt x="4575" y="432"/>
                  <a:pt x="4575" y="95"/>
                </a:cubicBezTo>
                <a:cubicBezTo>
                  <a:pt x="4575" y="0"/>
                  <a:pt x="4570" y="56"/>
                  <a:pt x="4558" y="52"/>
                </a:cubicBezTo>
                <a:cubicBezTo>
                  <a:pt x="4588" y="52"/>
                  <a:pt x="4574" y="64"/>
                  <a:pt x="4474" y="64"/>
                </a:cubicBezTo>
                <a:cubicBezTo>
                  <a:pt x="4498" y="80"/>
                  <a:pt x="4343" y="62"/>
                  <a:pt x="4330" y="52"/>
                </a:cubicBezTo>
                <a:cubicBezTo>
                  <a:pt x="4318" y="44"/>
                  <a:pt x="4246" y="104"/>
                  <a:pt x="4254" y="96"/>
                </a:cubicBezTo>
                <a:cubicBezTo>
                  <a:pt x="4242" y="110"/>
                  <a:pt x="4082" y="51"/>
                  <a:pt x="4018" y="52"/>
                </a:cubicBezTo>
                <a:cubicBezTo>
                  <a:pt x="3954" y="53"/>
                  <a:pt x="3958" y="103"/>
                  <a:pt x="3870" y="104"/>
                </a:cubicBezTo>
                <a:cubicBezTo>
                  <a:pt x="3558" y="88"/>
                  <a:pt x="3590" y="32"/>
                  <a:pt x="3490" y="56"/>
                </a:cubicBezTo>
                <a:cubicBezTo>
                  <a:pt x="3423" y="56"/>
                  <a:pt x="3346" y="97"/>
                  <a:pt x="3238" y="96"/>
                </a:cubicBezTo>
                <a:cubicBezTo>
                  <a:pt x="3130" y="95"/>
                  <a:pt x="2968" y="54"/>
                  <a:pt x="2840" y="49"/>
                </a:cubicBezTo>
                <a:cubicBezTo>
                  <a:pt x="2712" y="44"/>
                  <a:pt x="2569" y="66"/>
                  <a:pt x="2468" y="64"/>
                </a:cubicBezTo>
                <a:cubicBezTo>
                  <a:pt x="2418" y="113"/>
                  <a:pt x="2065" y="64"/>
                  <a:pt x="2229" y="35"/>
                </a:cubicBezTo>
                <a:cubicBezTo>
                  <a:pt x="2215" y="47"/>
                  <a:pt x="1831" y="56"/>
                  <a:pt x="1812" y="64"/>
                </a:cubicBezTo>
                <a:cubicBezTo>
                  <a:pt x="1770" y="55"/>
                  <a:pt x="1379" y="62"/>
                  <a:pt x="1395" y="49"/>
                </a:cubicBezTo>
                <a:cubicBezTo>
                  <a:pt x="1274" y="51"/>
                  <a:pt x="1208" y="67"/>
                  <a:pt x="1082" y="79"/>
                </a:cubicBezTo>
                <a:lnTo>
                  <a:pt x="635" y="124"/>
                </a:ln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807" name="Rectangle 79">
            <a:extLst>
              <a:ext uri="{FF2B5EF4-FFF2-40B4-BE49-F238E27FC236}">
                <a16:creationId xmlns:a16="http://schemas.microsoft.com/office/drawing/2014/main" id="{5C1A0B31-FB6A-416E-B434-E2E507DD5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2432050"/>
            <a:ext cx="352425" cy="1046163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808" name="Freeform 80">
            <a:extLst>
              <a:ext uri="{FF2B5EF4-FFF2-40B4-BE49-F238E27FC236}">
                <a16:creationId xmlns:a16="http://schemas.microsoft.com/office/drawing/2014/main" id="{CF86966F-04E5-4559-9EB5-39950E8F93CE}"/>
              </a:ext>
            </a:extLst>
          </p:cNvPr>
          <p:cNvSpPr>
            <a:spLocks/>
          </p:cNvSpPr>
          <p:nvPr/>
        </p:nvSpPr>
        <p:spPr bwMode="auto">
          <a:xfrm>
            <a:off x="1136650" y="2171700"/>
            <a:ext cx="844550" cy="347663"/>
          </a:xfrm>
          <a:custGeom>
            <a:avLst/>
            <a:gdLst>
              <a:gd name="T0" fmla="*/ 0 w 1296"/>
              <a:gd name="T1" fmla="*/ 70314 h 534"/>
              <a:gd name="T2" fmla="*/ 310841 w 1296"/>
              <a:gd name="T3" fmla="*/ 68361 h 534"/>
              <a:gd name="T4" fmla="*/ 308886 w 1296"/>
              <a:gd name="T5" fmla="*/ 347663 h 534"/>
              <a:gd name="T6" fmla="*/ 375356 w 1296"/>
              <a:gd name="T7" fmla="*/ 347663 h 534"/>
              <a:gd name="T8" fmla="*/ 375356 w 1296"/>
              <a:gd name="T9" fmla="*/ 62501 h 534"/>
              <a:gd name="T10" fmla="*/ 813270 w 1296"/>
              <a:gd name="T11" fmla="*/ 62501 h 534"/>
              <a:gd name="T12" fmla="*/ 813270 w 1296"/>
              <a:gd name="T13" fmla="*/ 343757 h 534"/>
              <a:gd name="T14" fmla="*/ 844550 w 1296"/>
              <a:gd name="T15" fmla="*/ 343757 h 534"/>
              <a:gd name="T16" fmla="*/ 844550 w 1296"/>
              <a:gd name="T17" fmla="*/ 31251 h 534"/>
              <a:gd name="T18" fmla="*/ 375356 w 1296"/>
              <a:gd name="T19" fmla="*/ 31251 h 534"/>
              <a:gd name="T20" fmla="*/ 379266 w 1296"/>
              <a:gd name="T21" fmla="*/ 0 h 534"/>
              <a:gd name="T22" fmla="*/ 0 w 1296"/>
              <a:gd name="T23" fmla="*/ 0 h 534"/>
              <a:gd name="T24" fmla="*/ 0 w 1296"/>
              <a:gd name="T25" fmla="*/ 62501 h 534"/>
              <a:gd name="T26" fmla="*/ 0 w 1296"/>
              <a:gd name="T27" fmla="*/ 70314 h 5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96" h="534">
                <a:moveTo>
                  <a:pt x="0" y="108"/>
                </a:moveTo>
                <a:cubicBezTo>
                  <a:pt x="6" y="102"/>
                  <a:pt x="350" y="102"/>
                  <a:pt x="477" y="105"/>
                </a:cubicBezTo>
                <a:lnTo>
                  <a:pt x="474" y="534"/>
                </a:lnTo>
                <a:lnTo>
                  <a:pt x="576" y="534"/>
                </a:lnTo>
                <a:lnTo>
                  <a:pt x="576" y="96"/>
                </a:lnTo>
                <a:lnTo>
                  <a:pt x="1248" y="96"/>
                </a:lnTo>
                <a:lnTo>
                  <a:pt x="1248" y="528"/>
                </a:lnTo>
                <a:lnTo>
                  <a:pt x="1296" y="528"/>
                </a:lnTo>
                <a:lnTo>
                  <a:pt x="1296" y="48"/>
                </a:lnTo>
                <a:lnTo>
                  <a:pt x="576" y="48"/>
                </a:lnTo>
                <a:lnTo>
                  <a:pt x="582" y="0"/>
                </a:lnTo>
                <a:lnTo>
                  <a:pt x="0" y="0"/>
                </a:lnTo>
                <a:lnTo>
                  <a:pt x="0" y="96"/>
                </a:lnTo>
                <a:cubicBezTo>
                  <a:pt x="144" y="106"/>
                  <a:pt x="6" y="102"/>
                  <a:pt x="0" y="108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188" name="Group 81">
            <a:extLst>
              <a:ext uri="{FF2B5EF4-FFF2-40B4-BE49-F238E27FC236}">
                <a16:creationId xmlns:a16="http://schemas.microsoft.com/office/drawing/2014/main" id="{544BF166-F79E-43FD-9CE0-7EED62429C86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1751013"/>
            <a:ext cx="1150938" cy="592137"/>
            <a:chOff x="23" y="1103"/>
            <a:chExt cx="725" cy="373"/>
          </a:xfrm>
        </p:grpSpPr>
        <p:sp>
          <p:nvSpPr>
            <p:cNvPr id="201810" name="Rectangle 82">
              <a:extLst>
                <a:ext uri="{FF2B5EF4-FFF2-40B4-BE49-F238E27FC236}">
                  <a16:creationId xmlns:a16="http://schemas.microsoft.com/office/drawing/2014/main" id="{78875613-F433-4DB5-9BF4-A00411BFD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" y="1109"/>
              <a:ext cx="658" cy="357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11" name="Rectangle 83">
              <a:extLst>
                <a:ext uri="{FF2B5EF4-FFF2-40B4-BE49-F238E27FC236}">
                  <a16:creationId xmlns:a16="http://schemas.microsoft.com/office/drawing/2014/main" id="{40409195-EB54-4128-9E78-ADC3E62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1103"/>
              <a:ext cx="26" cy="373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12" name="Rectangle 84">
              <a:extLst>
                <a:ext uri="{FF2B5EF4-FFF2-40B4-BE49-F238E27FC236}">
                  <a16:creationId xmlns:a16="http://schemas.microsoft.com/office/drawing/2014/main" id="{C0628AC2-D19E-4324-81C3-75218915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177"/>
              <a:ext cx="24" cy="49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13" name="Rectangle 85">
              <a:extLst>
                <a:ext uri="{FF2B5EF4-FFF2-40B4-BE49-F238E27FC236}">
                  <a16:creationId xmlns:a16="http://schemas.microsoft.com/office/drawing/2014/main" id="{2CAA0509-92AE-46D4-8ED8-B42D638E0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355"/>
              <a:ext cx="35" cy="56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14" name="Rectangle 86">
              <a:extLst>
                <a:ext uri="{FF2B5EF4-FFF2-40B4-BE49-F238E27FC236}">
                  <a16:creationId xmlns:a16="http://schemas.microsoft.com/office/drawing/2014/main" id="{BEC15BA5-8549-41B3-89D8-69D1EF7FE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276"/>
              <a:ext cx="37" cy="154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1815" name="Freeform 87">
            <a:extLst>
              <a:ext uri="{FF2B5EF4-FFF2-40B4-BE49-F238E27FC236}">
                <a16:creationId xmlns:a16="http://schemas.microsoft.com/office/drawing/2014/main" id="{7CD570A3-EC07-4091-9D5D-B07497A9BD8B}"/>
              </a:ext>
            </a:extLst>
          </p:cNvPr>
          <p:cNvSpPr>
            <a:spLocks/>
          </p:cNvSpPr>
          <p:nvPr/>
        </p:nvSpPr>
        <p:spPr bwMode="auto">
          <a:xfrm>
            <a:off x="2220913" y="2252663"/>
            <a:ext cx="701675" cy="501650"/>
          </a:xfrm>
          <a:custGeom>
            <a:avLst/>
            <a:gdLst>
              <a:gd name="T0" fmla="*/ 0 w 1077"/>
              <a:gd name="T1" fmla="*/ 413812 h 771"/>
              <a:gd name="T2" fmla="*/ 19545 w 1077"/>
              <a:gd name="T3" fmla="*/ 501650 h 771"/>
              <a:gd name="T4" fmla="*/ 447587 w 1077"/>
              <a:gd name="T5" fmla="*/ 359158 h 771"/>
              <a:gd name="T6" fmla="*/ 506222 w 1077"/>
              <a:gd name="T7" fmla="*/ 316215 h 771"/>
              <a:gd name="T8" fmla="*/ 592222 w 1077"/>
              <a:gd name="T9" fmla="*/ 249849 h 771"/>
              <a:gd name="T10" fmla="*/ 658675 w 1077"/>
              <a:gd name="T11" fmla="*/ 160060 h 771"/>
              <a:gd name="T12" fmla="*/ 701675 w 1077"/>
              <a:gd name="T13" fmla="*/ 85886 h 771"/>
              <a:gd name="T14" fmla="*/ 588312 w 1077"/>
              <a:gd name="T15" fmla="*/ 0 h 771"/>
              <a:gd name="T16" fmla="*/ 568767 w 1077"/>
              <a:gd name="T17" fmla="*/ 54654 h 771"/>
              <a:gd name="T18" fmla="*/ 553131 w 1077"/>
              <a:gd name="T19" fmla="*/ 81982 h 771"/>
              <a:gd name="T20" fmla="*/ 525768 w 1077"/>
              <a:gd name="T21" fmla="*/ 121021 h 771"/>
              <a:gd name="T22" fmla="*/ 490586 w 1077"/>
              <a:gd name="T23" fmla="*/ 175675 h 771"/>
              <a:gd name="T24" fmla="*/ 449541 w 1077"/>
              <a:gd name="T25" fmla="*/ 218618 h 771"/>
              <a:gd name="T26" fmla="*/ 400678 w 1077"/>
              <a:gd name="T27" fmla="*/ 247897 h 771"/>
              <a:gd name="T28" fmla="*/ 306861 w 1077"/>
              <a:gd name="T29" fmla="*/ 300600 h 771"/>
              <a:gd name="T30" fmla="*/ 205225 w 1077"/>
              <a:gd name="T31" fmla="*/ 335735 h 771"/>
              <a:gd name="T32" fmla="*/ 0 w 1077"/>
              <a:gd name="T33" fmla="*/ 413812 h 7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7" h="771">
                <a:moveTo>
                  <a:pt x="0" y="636"/>
                </a:moveTo>
                <a:lnTo>
                  <a:pt x="30" y="771"/>
                </a:lnTo>
                <a:cubicBezTo>
                  <a:pt x="280" y="726"/>
                  <a:pt x="417" y="660"/>
                  <a:pt x="687" y="552"/>
                </a:cubicBezTo>
                <a:cubicBezTo>
                  <a:pt x="705" y="548"/>
                  <a:pt x="763" y="497"/>
                  <a:pt x="777" y="486"/>
                </a:cubicBezTo>
                <a:cubicBezTo>
                  <a:pt x="789" y="476"/>
                  <a:pt x="894" y="389"/>
                  <a:pt x="909" y="384"/>
                </a:cubicBezTo>
                <a:cubicBezTo>
                  <a:pt x="952" y="320"/>
                  <a:pt x="957" y="300"/>
                  <a:pt x="1011" y="246"/>
                </a:cubicBezTo>
                <a:cubicBezTo>
                  <a:pt x="1031" y="185"/>
                  <a:pt x="1048" y="189"/>
                  <a:pt x="1077" y="132"/>
                </a:cubicBezTo>
                <a:cubicBezTo>
                  <a:pt x="1059" y="114"/>
                  <a:pt x="909" y="12"/>
                  <a:pt x="903" y="0"/>
                </a:cubicBezTo>
                <a:cubicBezTo>
                  <a:pt x="897" y="0"/>
                  <a:pt x="883" y="54"/>
                  <a:pt x="873" y="84"/>
                </a:cubicBezTo>
                <a:cubicBezTo>
                  <a:pt x="863" y="102"/>
                  <a:pt x="868" y="103"/>
                  <a:pt x="849" y="126"/>
                </a:cubicBezTo>
                <a:cubicBezTo>
                  <a:pt x="838" y="143"/>
                  <a:pt x="823" y="162"/>
                  <a:pt x="807" y="186"/>
                </a:cubicBezTo>
                <a:cubicBezTo>
                  <a:pt x="791" y="210"/>
                  <a:pt x="772" y="245"/>
                  <a:pt x="753" y="270"/>
                </a:cubicBezTo>
                <a:cubicBezTo>
                  <a:pt x="741" y="300"/>
                  <a:pt x="758" y="268"/>
                  <a:pt x="690" y="336"/>
                </a:cubicBezTo>
                <a:cubicBezTo>
                  <a:pt x="677" y="349"/>
                  <a:pt x="629" y="369"/>
                  <a:pt x="615" y="381"/>
                </a:cubicBezTo>
                <a:cubicBezTo>
                  <a:pt x="537" y="432"/>
                  <a:pt x="560" y="417"/>
                  <a:pt x="471" y="462"/>
                </a:cubicBezTo>
                <a:cubicBezTo>
                  <a:pt x="467" y="464"/>
                  <a:pt x="310" y="516"/>
                  <a:pt x="315" y="516"/>
                </a:cubicBezTo>
                <a:cubicBezTo>
                  <a:pt x="129" y="588"/>
                  <a:pt x="0" y="636"/>
                  <a:pt x="0" y="636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816" name="Line 88">
            <a:extLst>
              <a:ext uri="{FF2B5EF4-FFF2-40B4-BE49-F238E27FC236}">
                <a16:creationId xmlns:a16="http://schemas.microsoft.com/office/drawing/2014/main" id="{5B48BCC7-DFD5-4983-8E99-E2FA93A26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263" y="2671763"/>
            <a:ext cx="171450" cy="42862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817" name="Line 89">
            <a:extLst>
              <a:ext uri="{FF2B5EF4-FFF2-40B4-BE49-F238E27FC236}">
                <a16:creationId xmlns:a16="http://schemas.microsoft.com/office/drawing/2014/main" id="{4342AEC4-ACA3-45FD-BC87-758C0B76AA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4250" y="2620963"/>
            <a:ext cx="101600" cy="128587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49192" name="Group 90">
            <a:extLst>
              <a:ext uri="{FF2B5EF4-FFF2-40B4-BE49-F238E27FC236}">
                <a16:creationId xmlns:a16="http://schemas.microsoft.com/office/drawing/2014/main" id="{A398E7E9-955F-4A91-BCA4-1585A2E2A7A1}"/>
              </a:ext>
            </a:extLst>
          </p:cNvPr>
          <p:cNvGrpSpPr>
            <a:grpSpLocks/>
          </p:cNvGrpSpPr>
          <p:nvPr/>
        </p:nvGrpSpPr>
        <p:grpSpPr bwMode="auto">
          <a:xfrm>
            <a:off x="1477963" y="2054225"/>
            <a:ext cx="2590800" cy="4741863"/>
            <a:chOff x="936" y="1294"/>
            <a:chExt cx="1632" cy="2987"/>
          </a:xfrm>
        </p:grpSpPr>
        <p:sp>
          <p:nvSpPr>
            <p:cNvPr id="201819" name="AutoShape 91">
              <a:extLst>
                <a:ext uri="{FF2B5EF4-FFF2-40B4-BE49-F238E27FC236}">
                  <a16:creationId xmlns:a16="http://schemas.microsoft.com/office/drawing/2014/main" id="{1DE77026-6A11-43D2-A299-5F584320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8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20" name="AutoShape 92">
              <a:extLst>
                <a:ext uri="{FF2B5EF4-FFF2-40B4-BE49-F238E27FC236}">
                  <a16:creationId xmlns:a16="http://schemas.microsoft.com/office/drawing/2014/main" id="{2CB373F9-6A61-408E-970A-FA182D02F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3317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21" name="AutoShape 93">
              <a:extLst>
                <a:ext uri="{FF2B5EF4-FFF2-40B4-BE49-F238E27FC236}">
                  <a16:creationId xmlns:a16="http://schemas.microsoft.com/office/drawing/2014/main" id="{D37791A2-DF38-4FC7-AC52-9F240F933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799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22" name="AutoShape 94">
              <a:extLst>
                <a:ext uri="{FF2B5EF4-FFF2-40B4-BE49-F238E27FC236}">
                  <a16:creationId xmlns:a16="http://schemas.microsoft.com/office/drawing/2014/main" id="{17432CA3-9ECA-4AC2-941D-74E7B4626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28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23" name="AutoShape 95">
              <a:extLst>
                <a:ext uri="{FF2B5EF4-FFF2-40B4-BE49-F238E27FC236}">
                  <a16:creationId xmlns:a16="http://schemas.microsoft.com/office/drawing/2014/main" id="{7181A1CC-5C14-4637-A533-BC19C63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" y="1763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24" name="AutoShape 96">
              <a:extLst>
                <a:ext uri="{FF2B5EF4-FFF2-40B4-BE49-F238E27FC236}">
                  <a16:creationId xmlns:a16="http://schemas.microsoft.com/office/drawing/2014/main" id="{5F4DCC62-2977-4755-9C2A-6180AD6366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073250">
              <a:off x="1866" y="1527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25" name="AutoShape 97">
              <a:extLst>
                <a:ext uri="{FF2B5EF4-FFF2-40B4-BE49-F238E27FC236}">
                  <a16:creationId xmlns:a16="http://schemas.microsoft.com/office/drawing/2014/main" id="{7BB7D1D6-4574-46B0-9723-BEE871459B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483299">
              <a:off x="1512" y="1634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26" name="Freeform 98">
              <a:extLst>
                <a:ext uri="{FF2B5EF4-FFF2-40B4-BE49-F238E27FC236}">
                  <a16:creationId xmlns:a16="http://schemas.microsoft.com/office/drawing/2014/main" id="{45C13411-166C-493A-B62D-DE39F2C96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1553"/>
              <a:ext cx="844" cy="693"/>
            </a:xfrm>
            <a:custGeom>
              <a:avLst/>
              <a:gdLst>
                <a:gd name="T0" fmla="*/ 810 w 844"/>
                <a:gd name="T1" fmla="*/ 13 h 693"/>
                <a:gd name="T2" fmla="*/ 774 w 844"/>
                <a:gd name="T3" fmla="*/ 31 h 693"/>
                <a:gd name="T4" fmla="*/ 570 w 844"/>
                <a:gd name="T5" fmla="*/ 91 h 693"/>
                <a:gd name="T6" fmla="*/ 348 w 844"/>
                <a:gd name="T7" fmla="*/ 163 h 693"/>
                <a:gd name="T8" fmla="*/ 240 w 844"/>
                <a:gd name="T9" fmla="*/ 253 h 693"/>
                <a:gd name="T10" fmla="*/ 228 w 844"/>
                <a:gd name="T11" fmla="*/ 271 h 693"/>
                <a:gd name="T12" fmla="*/ 210 w 844"/>
                <a:gd name="T13" fmla="*/ 283 h 693"/>
                <a:gd name="T14" fmla="*/ 168 w 844"/>
                <a:gd name="T15" fmla="*/ 331 h 693"/>
                <a:gd name="T16" fmla="*/ 132 w 844"/>
                <a:gd name="T17" fmla="*/ 385 h 693"/>
                <a:gd name="T18" fmla="*/ 90 w 844"/>
                <a:gd name="T19" fmla="*/ 463 h 693"/>
                <a:gd name="T20" fmla="*/ 30 w 844"/>
                <a:gd name="T21" fmla="*/ 577 h 693"/>
                <a:gd name="T22" fmla="*/ 6 w 844"/>
                <a:gd name="T23" fmla="*/ 631 h 693"/>
                <a:gd name="T24" fmla="*/ 0 w 844"/>
                <a:gd name="T25" fmla="*/ 649 h 693"/>
                <a:gd name="T26" fmla="*/ 6 w 844"/>
                <a:gd name="T27" fmla="*/ 667 h 693"/>
                <a:gd name="T28" fmla="*/ 114 w 844"/>
                <a:gd name="T29" fmla="*/ 691 h 693"/>
                <a:gd name="T30" fmla="*/ 288 w 844"/>
                <a:gd name="T31" fmla="*/ 685 h 693"/>
                <a:gd name="T32" fmla="*/ 294 w 844"/>
                <a:gd name="T33" fmla="*/ 667 h 693"/>
                <a:gd name="T34" fmla="*/ 312 w 844"/>
                <a:gd name="T35" fmla="*/ 583 h 693"/>
                <a:gd name="T36" fmla="*/ 354 w 844"/>
                <a:gd name="T37" fmla="*/ 475 h 693"/>
                <a:gd name="T38" fmla="*/ 420 w 844"/>
                <a:gd name="T39" fmla="*/ 331 h 693"/>
                <a:gd name="T40" fmla="*/ 450 w 844"/>
                <a:gd name="T41" fmla="*/ 277 h 693"/>
                <a:gd name="T42" fmla="*/ 462 w 844"/>
                <a:gd name="T43" fmla="*/ 241 h 693"/>
                <a:gd name="T44" fmla="*/ 558 w 844"/>
                <a:gd name="T45" fmla="*/ 151 h 693"/>
                <a:gd name="T46" fmla="*/ 648 w 844"/>
                <a:gd name="T47" fmla="*/ 115 h 693"/>
                <a:gd name="T48" fmla="*/ 702 w 844"/>
                <a:gd name="T49" fmla="*/ 103 h 693"/>
                <a:gd name="T50" fmla="*/ 798 w 844"/>
                <a:gd name="T51" fmla="*/ 61 h 693"/>
                <a:gd name="T52" fmla="*/ 810 w 844"/>
                <a:gd name="T53" fmla="*/ 13 h 6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44" h="693">
                  <a:moveTo>
                    <a:pt x="810" y="13"/>
                  </a:moveTo>
                  <a:cubicBezTo>
                    <a:pt x="744" y="35"/>
                    <a:pt x="844" y="0"/>
                    <a:pt x="774" y="31"/>
                  </a:cubicBezTo>
                  <a:cubicBezTo>
                    <a:pt x="712" y="59"/>
                    <a:pt x="637" y="81"/>
                    <a:pt x="570" y="91"/>
                  </a:cubicBezTo>
                  <a:cubicBezTo>
                    <a:pt x="496" y="116"/>
                    <a:pt x="417" y="128"/>
                    <a:pt x="348" y="163"/>
                  </a:cubicBezTo>
                  <a:cubicBezTo>
                    <a:pt x="306" y="184"/>
                    <a:pt x="279" y="227"/>
                    <a:pt x="240" y="253"/>
                  </a:cubicBezTo>
                  <a:cubicBezTo>
                    <a:pt x="236" y="259"/>
                    <a:pt x="233" y="266"/>
                    <a:pt x="228" y="271"/>
                  </a:cubicBezTo>
                  <a:cubicBezTo>
                    <a:pt x="223" y="276"/>
                    <a:pt x="215" y="278"/>
                    <a:pt x="210" y="283"/>
                  </a:cubicBezTo>
                  <a:cubicBezTo>
                    <a:pt x="161" y="339"/>
                    <a:pt x="209" y="304"/>
                    <a:pt x="168" y="331"/>
                  </a:cubicBezTo>
                  <a:cubicBezTo>
                    <a:pt x="160" y="355"/>
                    <a:pt x="150" y="367"/>
                    <a:pt x="132" y="385"/>
                  </a:cubicBezTo>
                  <a:cubicBezTo>
                    <a:pt x="123" y="413"/>
                    <a:pt x="103" y="436"/>
                    <a:pt x="90" y="463"/>
                  </a:cubicBezTo>
                  <a:cubicBezTo>
                    <a:pt x="70" y="502"/>
                    <a:pt x="55" y="540"/>
                    <a:pt x="30" y="577"/>
                  </a:cubicBezTo>
                  <a:cubicBezTo>
                    <a:pt x="11" y="606"/>
                    <a:pt x="20" y="588"/>
                    <a:pt x="6" y="631"/>
                  </a:cubicBezTo>
                  <a:cubicBezTo>
                    <a:pt x="4" y="637"/>
                    <a:pt x="0" y="649"/>
                    <a:pt x="0" y="649"/>
                  </a:cubicBezTo>
                  <a:cubicBezTo>
                    <a:pt x="2" y="655"/>
                    <a:pt x="1" y="663"/>
                    <a:pt x="6" y="667"/>
                  </a:cubicBezTo>
                  <a:cubicBezTo>
                    <a:pt x="31" y="685"/>
                    <a:pt x="87" y="687"/>
                    <a:pt x="114" y="691"/>
                  </a:cubicBezTo>
                  <a:cubicBezTo>
                    <a:pt x="172" y="689"/>
                    <a:pt x="230" y="693"/>
                    <a:pt x="288" y="685"/>
                  </a:cubicBezTo>
                  <a:cubicBezTo>
                    <a:pt x="294" y="684"/>
                    <a:pt x="292" y="673"/>
                    <a:pt x="294" y="667"/>
                  </a:cubicBezTo>
                  <a:cubicBezTo>
                    <a:pt x="302" y="639"/>
                    <a:pt x="304" y="611"/>
                    <a:pt x="312" y="583"/>
                  </a:cubicBezTo>
                  <a:cubicBezTo>
                    <a:pt x="324" y="544"/>
                    <a:pt x="341" y="513"/>
                    <a:pt x="354" y="475"/>
                  </a:cubicBezTo>
                  <a:cubicBezTo>
                    <a:pt x="371" y="425"/>
                    <a:pt x="382" y="369"/>
                    <a:pt x="420" y="331"/>
                  </a:cubicBezTo>
                  <a:cubicBezTo>
                    <a:pt x="431" y="299"/>
                    <a:pt x="422" y="318"/>
                    <a:pt x="450" y="277"/>
                  </a:cubicBezTo>
                  <a:cubicBezTo>
                    <a:pt x="457" y="266"/>
                    <a:pt x="455" y="252"/>
                    <a:pt x="462" y="241"/>
                  </a:cubicBezTo>
                  <a:cubicBezTo>
                    <a:pt x="481" y="213"/>
                    <a:pt x="526" y="165"/>
                    <a:pt x="558" y="151"/>
                  </a:cubicBezTo>
                  <a:cubicBezTo>
                    <a:pt x="587" y="138"/>
                    <a:pt x="619" y="127"/>
                    <a:pt x="648" y="115"/>
                  </a:cubicBezTo>
                  <a:cubicBezTo>
                    <a:pt x="656" y="112"/>
                    <a:pt x="696" y="104"/>
                    <a:pt x="702" y="103"/>
                  </a:cubicBezTo>
                  <a:cubicBezTo>
                    <a:pt x="736" y="95"/>
                    <a:pt x="769" y="80"/>
                    <a:pt x="798" y="61"/>
                  </a:cubicBezTo>
                  <a:cubicBezTo>
                    <a:pt x="818" y="31"/>
                    <a:pt x="797" y="39"/>
                    <a:pt x="810" y="13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270" name="Group 99">
              <a:extLst>
                <a:ext uri="{FF2B5EF4-FFF2-40B4-BE49-F238E27FC236}">
                  <a16:creationId xmlns:a16="http://schemas.microsoft.com/office/drawing/2014/main" id="{FAA96A9A-ABA4-47C1-8E9D-1F37CB60C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1294"/>
              <a:ext cx="874" cy="2987"/>
              <a:chOff x="1688" y="1333"/>
              <a:chExt cx="874" cy="2987"/>
            </a:xfrm>
          </p:grpSpPr>
          <p:sp>
            <p:nvSpPr>
              <p:cNvPr id="201828" name="Rectangle 100">
                <a:extLst>
                  <a:ext uri="{FF2B5EF4-FFF2-40B4-BE49-F238E27FC236}">
                    <a16:creationId xmlns:a16="http://schemas.microsoft.com/office/drawing/2014/main" id="{231F3EE7-6CEA-416E-8993-4893B4DDC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26" y="1743"/>
                <a:ext cx="80" cy="2577"/>
              </a:xfrm>
              <a:prstGeom prst="rect">
                <a:avLst/>
              </a:prstGeom>
              <a:solidFill>
                <a:srgbClr val="C9010B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829" name="AutoShape 101">
                <a:extLst>
                  <a:ext uri="{FF2B5EF4-FFF2-40B4-BE49-F238E27FC236}">
                    <a16:creationId xmlns:a16="http://schemas.microsoft.com/office/drawing/2014/main" id="{36EB072C-B85D-4363-80E9-5AF44E3CE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84" y="1361"/>
                <a:ext cx="402" cy="354"/>
              </a:xfrm>
              <a:custGeom>
                <a:avLst/>
                <a:gdLst>
                  <a:gd name="T0" fmla="*/ 402 w 21600"/>
                  <a:gd name="T1" fmla="*/ 0 h 21600"/>
                  <a:gd name="T2" fmla="*/ 402 w 21600"/>
                  <a:gd name="T3" fmla="*/ 199 h 21600"/>
                  <a:gd name="T4" fmla="*/ 44 w 21600"/>
                  <a:gd name="T5" fmla="*/ 354 h 21600"/>
                  <a:gd name="T6" fmla="*/ 402 w 21600"/>
                  <a:gd name="T7" fmla="*/ 10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12 w 21600"/>
                  <a:gd name="T13" fmla="*/ 3722 h 21600"/>
                  <a:gd name="T14" fmla="*/ 21600 w 21600"/>
                  <a:gd name="T15" fmla="*/ 84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21600" y="0"/>
                    </a:lnTo>
                    <a:lnTo>
                      <a:pt x="21600" y="3744"/>
                    </a:lnTo>
                    <a:lnTo>
                      <a:pt x="12427" y="3744"/>
                    </a:lnTo>
                    <a:cubicBezTo>
                      <a:pt x="5564" y="3744"/>
                      <a:pt x="0" y="7511"/>
                      <a:pt x="0" y="12158"/>
                    </a:cubicBezTo>
                    <a:lnTo>
                      <a:pt x="0" y="21600"/>
                    </a:lnTo>
                    <a:lnTo>
                      <a:pt x="4773" y="21600"/>
                    </a:lnTo>
                    <a:lnTo>
                      <a:pt x="4773" y="12158"/>
                    </a:lnTo>
                    <a:cubicBezTo>
                      <a:pt x="4773" y="10090"/>
                      <a:pt x="8200" y="8414"/>
                      <a:pt x="12427" y="8414"/>
                    </a:cubicBezTo>
                    <a:lnTo>
                      <a:pt x="21600" y="8414"/>
                    </a:lnTo>
                    <a:lnTo>
                      <a:pt x="21600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C9010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9273" name="Group 102">
                <a:extLst>
                  <a:ext uri="{FF2B5EF4-FFF2-40B4-BE49-F238E27FC236}">
                    <a16:creationId xmlns:a16="http://schemas.microsoft.com/office/drawing/2014/main" id="{1514DBA2-61C5-4D64-A58E-4A8632F66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879" y="1142"/>
                <a:ext cx="312" cy="694"/>
                <a:chOff x="2151" y="1762"/>
                <a:chExt cx="125" cy="341"/>
              </a:xfrm>
            </p:grpSpPr>
            <p:sp>
              <p:nvSpPr>
                <p:cNvPr id="201831" name="Freeform 103">
                  <a:extLst>
                    <a:ext uri="{FF2B5EF4-FFF2-40B4-BE49-F238E27FC236}">
                      <a16:creationId xmlns:a16="http://schemas.microsoft.com/office/drawing/2014/main" id="{20899C81-AA54-43F8-B76F-6AF32B0B3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9010B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49275" name="Group 104">
                  <a:extLst>
                    <a:ext uri="{FF2B5EF4-FFF2-40B4-BE49-F238E27FC236}">
                      <a16:creationId xmlns:a16="http://schemas.microsoft.com/office/drawing/2014/main" id="{11CFEF4E-3D4C-4C23-803D-46EA614C02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201833" name="Line 105">
                    <a:extLst>
                      <a:ext uri="{FF2B5EF4-FFF2-40B4-BE49-F238E27FC236}">
                        <a16:creationId xmlns:a16="http://schemas.microsoft.com/office/drawing/2014/main" id="{229614BF-992A-4D28-811F-8BC7A29C27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1" y="1796"/>
                    <a:ext cx="31" cy="28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1834" name="Line 106">
                    <a:extLst>
                      <a:ext uri="{FF2B5EF4-FFF2-40B4-BE49-F238E27FC236}">
                        <a16:creationId xmlns:a16="http://schemas.microsoft.com/office/drawing/2014/main" id="{5D0E823E-4F36-4352-807E-AF6E8C629A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7" y="1804"/>
                    <a:ext cx="35" cy="31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1835" name="Line 107">
                    <a:extLst>
                      <a:ext uri="{FF2B5EF4-FFF2-40B4-BE49-F238E27FC236}">
                        <a16:creationId xmlns:a16="http://schemas.microsoft.com/office/drawing/2014/main" id="{6B29B966-3B25-4BC0-B6B3-843ED30FD1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5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1836" name="Line 108">
                    <a:extLst>
                      <a:ext uri="{FF2B5EF4-FFF2-40B4-BE49-F238E27FC236}">
                        <a16:creationId xmlns:a16="http://schemas.microsoft.com/office/drawing/2014/main" id="{2BA48E88-061E-41D8-81F6-134038F94B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3" y="1821"/>
                    <a:ext cx="36" cy="31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1837" name="Line 109">
                    <a:extLst>
                      <a:ext uri="{FF2B5EF4-FFF2-40B4-BE49-F238E27FC236}">
                        <a16:creationId xmlns:a16="http://schemas.microsoft.com/office/drawing/2014/main" id="{6B5585E0-8502-44B9-B242-7A6ED6BE9D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9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1838" name="Line 110">
                    <a:extLst>
                      <a:ext uri="{FF2B5EF4-FFF2-40B4-BE49-F238E27FC236}">
                        <a16:creationId xmlns:a16="http://schemas.microsoft.com/office/drawing/2014/main" id="{2E88B553-6B1D-40F6-9F17-06E7F6111A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7" y="1839"/>
                    <a:ext cx="38" cy="34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1839" name="Line 111">
                    <a:extLst>
                      <a:ext uri="{FF2B5EF4-FFF2-40B4-BE49-F238E27FC236}">
                        <a16:creationId xmlns:a16="http://schemas.microsoft.com/office/drawing/2014/main" id="{1AC818D8-3FD8-400D-A217-864AEF533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7" y="1848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49193" name="Group 112">
            <a:extLst>
              <a:ext uri="{FF2B5EF4-FFF2-40B4-BE49-F238E27FC236}">
                <a16:creationId xmlns:a16="http://schemas.microsoft.com/office/drawing/2014/main" id="{D1F5DF0F-20A7-40D3-9485-6F3FD95C9F36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1751013"/>
            <a:ext cx="1874838" cy="954087"/>
            <a:chOff x="23" y="1103"/>
            <a:chExt cx="1181" cy="601"/>
          </a:xfrm>
        </p:grpSpPr>
        <p:grpSp>
          <p:nvGrpSpPr>
            <p:cNvPr id="49253" name="Group 113">
              <a:extLst>
                <a:ext uri="{FF2B5EF4-FFF2-40B4-BE49-F238E27FC236}">
                  <a16:creationId xmlns:a16="http://schemas.microsoft.com/office/drawing/2014/main" id="{436E6EE0-6485-4F84-861D-169A71FD9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" y="1181"/>
              <a:ext cx="440" cy="523"/>
              <a:chOff x="764" y="1181"/>
              <a:chExt cx="440" cy="523"/>
            </a:xfrm>
          </p:grpSpPr>
          <p:sp>
            <p:nvSpPr>
              <p:cNvPr id="201842" name="AutoShape 114">
                <a:extLst>
                  <a:ext uri="{FF2B5EF4-FFF2-40B4-BE49-F238E27FC236}">
                    <a16:creationId xmlns:a16="http://schemas.microsoft.com/office/drawing/2014/main" id="{21AD22BD-A588-4B2D-AC6A-94CA14AB6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52245">
                <a:off x="798" y="1147"/>
                <a:ext cx="191" cy="259"/>
              </a:xfrm>
              <a:prstGeom prst="upArrow">
                <a:avLst>
                  <a:gd name="adj1" fmla="val 42407"/>
                  <a:gd name="adj2" fmla="val 48063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843" name="AutoShape 115">
                <a:extLst>
                  <a:ext uri="{FF2B5EF4-FFF2-40B4-BE49-F238E27FC236}">
                    <a16:creationId xmlns:a16="http://schemas.microsoft.com/office/drawing/2014/main" id="{DA2FA7E9-DBCD-45C6-B5CA-E66570C96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26160">
                <a:off x="1013" y="1445"/>
                <a:ext cx="191" cy="259"/>
              </a:xfrm>
              <a:prstGeom prst="upArrow">
                <a:avLst>
                  <a:gd name="adj1" fmla="val 42407"/>
                  <a:gd name="adj2" fmla="val 48063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254" name="Group 116">
              <a:extLst>
                <a:ext uri="{FF2B5EF4-FFF2-40B4-BE49-F238E27FC236}">
                  <a16:creationId xmlns:a16="http://schemas.microsoft.com/office/drawing/2014/main" id="{F429301D-A980-4403-88A8-9B0CDB1B66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" y="1103"/>
              <a:ext cx="725" cy="373"/>
              <a:chOff x="23" y="1103"/>
              <a:chExt cx="725" cy="373"/>
            </a:xfrm>
          </p:grpSpPr>
          <p:sp>
            <p:nvSpPr>
              <p:cNvPr id="201845" name="Rectangle 117">
                <a:extLst>
                  <a:ext uri="{FF2B5EF4-FFF2-40B4-BE49-F238E27FC236}">
                    <a16:creationId xmlns:a16="http://schemas.microsoft.com/office/drawing/2014/main" id="{D6925EAF-D838-4FBB-BD09-5FF38DF28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" y="1109"/>
                <a:ext cx="658" cy="357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846" name="Rectangle 118">
                <a:extLst>
                  <a:ext uri="{FF2B5EF4-FFF2-40B4-BE49-F238E27FC236}">
                    <a16:creationId xmlns:a16="http://schemas.microsoft.com/office/drawing/2014/main" id="{ABC16417-2184-4F90-A88C-B55D610EC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1103"/>
                <a:ext cx="26" cy="373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847" name="Rectangle 119">
                <a:extLst>
                  <a:ext uri="{FF2B5EF4-FFF2-40B4-BE49-F238E27FC236}">
                    <a16:creationId xmlns:a16="http://schemas.microsoft.com/office/drawing/2014/main" id="{6E9FB787-92F2-4AF7-A5D6-5DE76C040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1177"/>
                <a:ext cx="24" cy="49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848" name="Rectangle 120">
                <a:extLst>
                  <a:ext uri="{FF2B5EF4-FFF2-40B4-BE49-F238E27FC236}">
                    <a16:creationId xmlns:a16="http://schemas.microsoft.com/office/drawing/2014/main" id="{FFFA8493-2C56-4111-849E-7442D9ED2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" y="1355"/>
                <a:ext cx="35" cy="56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849" name="Rectangle 121">
                <a:extLst>
                  <a:ext uri="{FF2B5EF4-FFF2-40B4-BE49-F238E27FC236}">
                    <a16:creationId xmlns:a16="http://schemas.microsoft.com/office/drawing/2014/main" id="{C3FF9169-51AE-4C1C-BD4C-19676FAC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1276"/>
                <a:ext cx="37" cy="154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9194" name="Group 122">
            <a:extLst>
              <a:ext uri="{FF2B5EF4-FFF2-40B4-BE49-F238E27FC236}">
                <a16:creationId xmlns:a16="http://schemas.microsoft.com/office/drawing/2014/main" id="{308F048A-3A12-47EE-8719-0A922C0F82EC}"/>
              </a:ext>
            </a:extLst>
          </p:cNvPr>
          <p:cNvGrpSpPr>
            <a:grpSpLocks/>
          </p:cNvGrpSpPr>
          <p:nvPr/>
        </p:nvGrpSpPr>
        <p:grpSpPr bwMode="auto">
          <a:xfrm>
            <a:off x="3067050" y="1255713"/>
            <a:ext cx="1952625" cy="4554537"/>
            <a:chOff x="1932" y="791"/>
            <a:chExt cx="1230" cy="2869"/>
          </a:xfrm>
        </p:grpSpPr>
        <p:sp>
          <p:nvSpPr>
            <p:cNvPr id="201851" name="Freeform 123">
              <a:extLst>
                <a:ext uri="{FF2B5EF4-FFF2-40B4-BE49-F238E27FC236}">
                  <a16:creationId xmlns:a16="http://schemas.microsoft.com/office/drawing/2014/main" id="{D2E54315-D323-4BF6-9A05-D4960F84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1646"/>
              <a:ext cx="267" cy="1736"/>
            </a:xfrm>
            <a:custGeom>
              <a:avLst/>
              <a:gdLst>
                <a:gd name="T0" fmla="*/ 0 w 192"/>
                <a:gd name="T1" fmla="*/ 72 h 1152"/>
                <a:gd name="T2" fmla="*/ 200 w 192"/>
                <a:gd name="T3" fmla="*/ 72 h 1152"/>
                <a:gd name="T4" fmla="*/ 200 w 192"/>
                <a:gd name="T5" fmla="*/ 1736 h 1152"/>
                <a:gd name="T6" fmla="*/ 267 w 192"/>
                <a:gd name="T7" fmla="*/ 1736 h 1152"/>
                <a:gd name="T8" fmla="*/ 267 w 192"/>
                <a:gd name="T9" fmla="*/ 0 h 1152"/>
                <a:gd name="T10" fmla="*/ 0 w 192"/>
                <a:gd name="T11" fmla="*/ 0 h 1152"/>
                <a:gd name="T12" fmla="*/ 0 w 192"/>
                <a:gd name="T13" fmla="*/ 72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152">
                  <a:moveTo>
                    <a:pt x="0" y="48"/>
                  </a:moveTo>
                  <a:lnTo>
                    <a:pt x="144" y="48"/>
                  </a:lnTo>
                  <a:lnTo>
                    <a:pt x="144" y="1152"/>
                  </a:lnTo>
                  <a:lnTo>
                    <a:pt x="192" y="1152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CCFF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1852" name="AutoShape 124">
              <a:extLst>
                <a:ext uri="{FF2B5EF4-FFF2-40B4-BE49-F238E27FC236}">
                  <a16:creationId xmlns:a16="http://schemas.microsoft.com/office/drawing/2014/main" id="{9D9B4B94-1ECB-44E4-A909-5DD40EA8D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1500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53" name="AutoShape 125">
              <a:extLst>
                <a:ext uri="{FF2B5EF4-FFF2-40B4-BE49-F238E27FC236}">
                  <a16:creationId xmlns:a16="http://schemas.microsoft.com/office/drawing/2014/main" id="{B6025C3E-E9DD-4C29-9AE9-250A8D7FD9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7" y="1696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54" name="AutoShape 126">
              <a:extLst>
                <a:ext uri="{FF2B5EF4-FFF2-40B4-BE49-F238E27FC236}">
                  <a16:creationId xmlns:a16="http://schemas.microsoft.com/office/drawing/2014/main" id="{8995604F-5656-41C6-999A-2E2A283CDF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7" y="2068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55" name="AutoShape 127">
              <a:extLst>
                <a:ext uri="{FF2B5EF4-FFF2-40B4-BE49-F238E27FC236}">
                  <a16:creationId xmlns:a16="http://schemas.microsoft.com/office/drawing/2014/main" id="{865E707C-AF70-4C39-8BA3-AA52A6FC69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53" y="2459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56" name="AutoShape 128">
              <a:extLst>
                <a:ext uri="{FF2B5EF4-FFF2-40B4-BE49-F238E27FC236}">
                  <a16:creationId xmlns:a16="http://schemas.microsoft.com/office/drawing/2014/main" id="{A1EF0A47-0151-4836-BCBC-DB6E0FD32F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5" y="2827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57" name="AutoShape 129">
              <a:extLst>
                <a:ext uri="{FF2B5EF4-FFF2-40B4-BE49-F238E27FC236}">
                  <a16:creationId xmlns:a16="http://schemas.microsoft.com/office/drawing/2014/main" id="{CDAB78DC-1DFD-440A-9C63-96CD240186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51" y="3197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9236" name="Group 130">
              <a:extLst>
                <a:ext uri="{FF2B5EF4-FFF2-40B4-BE49-F238E27FC236}">
                  <a16:creationId xmlns:a16="http://schemas.microsoft.com/office/drawing/2014/main" id="{2ED08A08-5B62-4EE7-8115-D53830359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3" y="3405"/>
              <a:ext cx="839" cy="255"/>
              <a:chOff x="2400" y="2177"/>
              <a:chExt cx="1718" cy="522"/>
            </a:xfrm>
          </p:grpSpPr>
          <p:grpSp>
            <p:nvGrpSpPr>
              <p:cNvPr id="49241" name="Group 131">
                <a:extLst>
                  <a:ext uri="{FF2B5EF4-FFF2-40B4-BE49-F238E27FC236}">
                    <a16:creationId xmlns:a16="http://schemas.microsoft.com/office/drawing/2014/main" id="{54240F45-ABCA-4C18-95FD-D660897840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77"/>
                <a:ext cx="1692" cy="482"/>
                <a:chOff x="2400" y="2177"/>
                <a:chExt cx="1692" cy="482"/>
              </a:xfrm>
            </p:grpSpPr>
            <p:sp>
              <p:nvSpPr>
                <p:cNvPr id="201860" name="Freeform 132">
                  <a:extLst>
                    <a:ext uri="{FF2B5EF4-FFF2-40B4-BE49-F238E27FC236}">
                      <a16:creationId xmlns:a16="http://schemas.microsoft.com/office/drawing/2014/main" id="{F4208078-E966-4F1F-A9B6-00244EC622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2222"/>
                  <a:ext cx="725" cy="313"/>
                </a:xfrm>
                <a:custGeom>
                  <a:avLst/>
                  <a:gdLst>
                    <a:gd name="T0" fmla="*/ 725 w 725"/>
                    <a:gd name="T1" fmla="*/ 0 h 314"/>
                    <a:gd name="T2" fmla="*/ 643 w 725"/>
                    <a:gd name="T3" fmla="*/ 163 h 314"/>
                    <a:gd name="T4" fmla="*/ 630 w 725"/>
                    <a:gd name="T5" fmla="*/ 286 h 314"/>
                    <a:gd name="T6" fmla="*/ 548 w 725"/>
                    <a:gd name="T7" fmla="*/ 313 h 314"/>
                    <a:gd name="T8" fmla="*/ 412 w 725"/>
                    <a:gd name="T9" fmla="*/ 286 h 314"/>
                    <a:gd name="T10" fmla="*/ 357 w 725"/>
                    <a:gd name="T11" fmla="*/ 204 h 314"/>
                    <a:gd name="T12" fmla="*/ 221 w 725"/>
                    <a:gd name="T13" fmla="*/ 150 h 314"/>
                    <a:gd name="T14" fmla="*/ 153 w 725"/>
                    <a:gd name="T15" fmla="*/ 218 h 314"/>
                    <a:gd name="T16" fmla="*/ 125 w 725"/>
                    <a:gd name="T17" fmla="*/ 245 h 314"/>
                    <a:gd name="T18" fmla="*/ 16 w 725"/>
                    <a:gd name="T19" fmla="*/ 204 h 314"/>
                    <a:gd name="T20" fmla="*/ 2 w 725"/>
                    <a:gd name="T21" fmla="*/ 177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1861" name="Freeform 133">
                  <a:extLst>
                    <a:ext uri="{FF2B5EF4-FFF2-40B4-BE49-F238E27FC236}">
                      <a16:creationId xmlns:a16="http://schemas.microsoft.com/office/drawing/2014/main" id="{7406F7D4-6935-47C7-8CD8-14C1E0EA9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81"/>
                  <a:ext cx="614" cy="477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5 h 477"/>
                    <a:gd name="T4" fmla="*/ 232 w 614"/>
                    <a:gd name="T5" fmla="*/ 245 h 477"/>
                    <a:gd name="T6" fmla="*/ 314 w 614"/>
                    <a:gd name="T7" fmla="*/ 286 h 477"/>
                    <a:gd name="T8" fmla="*/ 382 w 614"/>
                    <a:gd name="T9" fmla="*/ 409 h 477"/>
                    <a:gd name="T10" fmla="*/ 559 w 614"/>
                    <a:gd name="T11" fmla="*/ 450 h 477"/>
                    <a:gd name="T12" fmla="*/ 614 w 614"/>
                    <a:gd name="T13" fmla="*/ 477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1862" name="Freeform 134">
                  <a:extLst>
                    <a:ext uri="{FF2B5EF4-FFF2-40B4-BE49-F238E27FC236}">
                      <a16:creationId xmlns:a16="http://schemas.microsoft.com/office/drawing/2014/main" id="{DFD114C6-E4B3-4CA2-8C62-10582F709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181"/>
                  <a:ext cx="831" cy="436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3 h 436"/>
                    <a:gd name="T4" fmla="*/ 191 w 832"/>
                    <a:gd name="T5" fmla="*/ 190 h 436"/>
                    <a:gd name="T6" fmla="*/ 272 w 832"/>
                    <a:gd name="T7" fmla="*/ 177 h 436"/>
                    <a:gd name="T8" fmla="*/ 354 w 832"/>
                    <a:gd name="T9" fmla="*/ 136 h 436"/>
                    <a:gd name="T10" fmla="*/ 476 w 832"/>
                    <a:gd name="T11" fmla="*/ 218 h 436"/>
                    <a:gd name="T12" fmla="*/ 503 w 832"/>
                    <a:gd name="T13" fmla="*/ 300 h 436"/>
                    <a:gd name="T14" fmla="*/ 517 w 832"/>
                    <a:gd name="T15" fmla="*/ 340 h 436"/>
                    <a:gd name="T16" fmla="*/ 667 w 832"/>
                    <a:gd name="T17" fmla="*/ 436 h 436"/>
                    <a:gd name="T18" fmla="*/ 831 w 832"/>
                    <a:gd name="T19" fmla="*/ 340 h 436"/>
                    <a:gd name="T20" fmla="*/ 694 w 832"/>
                    <a:gd name="T21" fmla="*/ 272 h 436"/>
                    <a:gd name="T22" fmla="*/ 681 w 832"/>
                    <a:gd name="T23" fmla="*/ 286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1863" name="Freeform 135">
                  <a:extLst>
                    <a:ext uri="{FF2B5EF4-FFF2-40B4-BE49-F238E27FC236}">
                      <a16:creationId xmlns:a16="http://schemas.microsoft.com/office/drawing/2014/main" id="{D43450AF-E0DD-4ADF-9080-09E83C9B7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177"/>
                  <a:ext cx="465" cy="264"/>
                </a:xfrm>
                <a:custGeom>
                  <a:avLst/>
                  <a:gdLst>
                    <a:gd name="T0" fmla="*/ 465 w 464"/>
                    <a:gd name="T1" fmla="*/ 18 h 264"/>
                    <a:gd name="T2" fmla="*/ 356 w 464"/>
                    <a:gd name="T3" fmla="*/ 73 h 264"/>
                    <a:gd name="T4" fmla="*/ 301 w 464"/>
                    <a:gd name="T5" fmla="*/ 182 h 264"/>
                    <a:gd name="T6" fmla="*/ 246 w 464"/>
                    <a:gd name="T7" fmla="*/ 264 h 264"/>
                    <a:gd name="T8" fmla="*/ 191 w 464"/>
                    <a:gd name="T9" fmla="*/ 250 h 264"/>
                    <a:gd name="T10" fmla="*/ 95 w 464"/>
                    <a:gd name="T11" fmla="*/ 141 h 264"/>
                    <a:gd name="T12" fmla="*/ 0 w 464"/>
                    <a:gd name="T13" fmla="*/ 182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1864" name="Freeform 136">
                  <a:extLst>
                    <a:ext uri="{FF2B5EF4-FFF2-40B4-BE49-F238E27FC236}">
                      <a16:creationId xmlns:a16="http://schemas.microsoft.com/office/drawing/2014/main" id="{8E27368B-9174-4E13-AC4D-C016299CF7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81"/>
                  <a:ext cx="803" cy="205"/>
                </a:xfrm>
                <a:custGeom>
                  <a:avLst/>
                  <a:gdLst>
                    <a:gd name="T0" fmla="*/ 779 w 802"/>
                    <a:gd name="T1" fmla="*/ 0 h 204"/>
                    <a:gd name="T2" fmla="*/ 683 w 802"/>
                    <a:gd name="T3" fmla="*/ 0 h 204"/>
                    <a:gd name="T4" fmla="*/ 629 w 802"/>
                    <a:gd name="T5" fmla="*/ 13 h 204"/>
                    <a:gd name="T6" fmla="*/ 588 w 802"/>
                    <a:gd name="T7" fmla="*/ 40 h 204"/>
                    <a:gd name="T8" fmla="*/ 533 w 802"/>
                    <a:gd name="T9" fmla="*/ 95 h 204"/>
                    <a:gd name="T10" fmla="*/ 451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8 h 204"/>
                    <a:gd name="T18" fmla="*/ 137 w 802"/>
                    <a:gd name="T19" fmla="*/ 205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9242" name="Group 137">
                <a:extLst>
                  <a:ext uri="{FF2B5EF4-FFF2-40B4-BE49-F238E27FC236}">
                    <a16:creationId xmlns:a16="http://schemas.microsoft.com/office/drawing/2014/main" id="{BEA0E8BE-D4DB-4A38-84C0-996FC99D88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426" y="2217"/>
                <a:ext cx="1692" cy="482"/>
                <a:chOff x="2400" y="2177"/>
                <a:chExt cx="1692" cy="482"/>
              </a:xfrm>
            </p:grpSpPr>
            <p:sp>
              <p:nvSpPr>
                <p:cNvPr id="201866" name="Freeform 138">
                  <a:extLst>
                    <a:ext uri="{FF2B5EF4-FFF2-40B4-BE49-F238E27FC236}">
                      <a16:creationId xmlns:a16="http://schemas.microsoft.com/office/drawing/2014/main" id="{E6BF3FEB-AD61-47C1-836E-36CF084FE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2223"/>
                  <a:ext cx="725" cy="313"/>
                </a:xfrm>
                <a:custGeom>
                  <a:avLst/>
                  <a:gdLst>
                    <a:gd name="T0" fmla="*/ 725 w 725"/>
                    <a:gd name="T1" fmla="*/ 0 h 314"/>
                    <a:gd name="T2" fmla="*/ 643 w 725"/>
                    <a:gd name="T3" fmla="*/ 163 h 314"/>
                    <a:gd name="T4" fmla="*/ 630 w 725"/>
                    <a:gd name="T5" fmla="*/ 286 h 314"/>
                    <a:gd name="T6" fmla="*/ 548 w 725"/>
                    <a:gd name="T7" fmla="*/ 313 h 314"/>
                    <a:gd name="T8" fmla="*/ 412 w 725"/>
                    <a:gd name="T9" fmla="*/ 286 h 314"/>
                    <a:gd name="T10" fmla="*/ 357 w 725"/>
                    <a:gd name="T11" fmla="*/ 204 h 314"/>
                    <a:gd name="T12" fmla="*/ 221 w 725"/>
                    <a:gd name="T13" fmla="*/ 150 h 314"/>
                    <a:gd name="T14" fmla="*/ 153 w 725"/>
                    <a:gd name="T15" fmla="*/ 218 h 314"/>
                    <a:gd name="T16" fmla="*/ 125 w 725"/>
                    <a:gd name="T17" fmla="*/ 245 h 314"/>
                    <a:gd name="T18" fmla="*/ 16 w 725"/>
                    <a:gd name="T19" fmla="*/ 204 h 314"/>
                    <a:gd name="T20" fmla="*/ 2 w 725"/>
                    <a:gd name="T21" fmla="*/ 177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1867" name="Freeform 139">
                  <a:extLst>
                    <a:ext uri="{FF2B5EF4-FFF2-40B4-BE49-F238E27FC236}">
                      <a16:creationId xmlns:a16="http://schemas.microsoft.com/office/drawing/2014/main" id="{09D156C5-DEE6-4AB4-A7C0-5231F3FD0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82"/>
                  <a:ext cx="614" cy="477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5 h 477"/>
                    <a:gd name="T4" fmla="*/ 232 w 614"/>
                    <a:gd name="T5" fmla="*/ 245 h 477"/>
                    <a:gd name="T6" fmla="*/ 314 w 614"/>
                    <a:gd name="T7" fmla="*/ 286 h 477"/>
                    <a:gd name="T8" fmla="*/ 382 w 614"/>
                    <a:gd name="T9" fmla="*/ 409 h 477"/>
                    <a:gd name="T10" fmla="*/ 559 w 614"/>
                    <a:gd name="T11" fmla="*/ 450 h 477"/>
                    <a:gd name="T12" fmla="*/ 614 w 614"/>
                    <a:gd name="T13" fmla="*/ 477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1868" name="Freeform 140">
                  <a:extLst>
                    <a:ext uri="{FF2B5EF4-FFF2-40B4-BE49-F238E27FC236}">
                      <a16:creationId xmlns:a16="http://schemas.microsoft.com/office/drawing/2014/main" id="{F81FDE00-980D-4A41-9CFF-0C85943A7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182"/>
                  <a:ext cx="831" cy="436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3 h 436"/>
                    <a:gd name="T4" fmla="*/ 191 w 832"/>
                    <a:gd name="T5" fmla="*/ 190 h 436"/>
                    <a:gd name="T6" fmla="*/ 272 w 832"/>
                    <a:gd name="T7" fmla="*/ 177 h 436"/>
                    <a:gd name="T8" fmla="*/ 354 w 832"/>
                    <a:gd name="T9" fmla="*/ 136 h 436"/>
                    <a:gd name="T10" fmla="*/ 476 w 832"/>
                    <a:gd name="T11" fmla="*/ 218 h 436"/>
                    <a:gd name="T12" fmla="*/ 503 w 832"/>
                    <a:gd name="T13" fmla="*/ 300 h 436"/>
                    <a:gd name="T14" fmla="*/ 517 w 832"/>
                    <a:gd name="T15" fmla="*/ 340 h 436"/>
                    <a:gd name="T16" fmla="*/ 667 w 832"/>
                    <a:gd name="T17" fmla="*/ 436 h 436"/>
                    <a:gd name="T18" fmla="*/ 831 w 832"/>
                    <a:gd name="T19" fmla="*/ 340 h 436"/>
                    <a:gd name="T20" fmla="*/ 694 w 832"/>
                    <a:gd name="T21" fmla="*/ 272 h 436"/>
                    <a:gd name="T22" fmla="*/ 681 w 832"/>
                    <a:gd name="T23" fmla="*/ 286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1869" name="Freeform 141">
                  <a:extLst>
                    <a:ext uri="{FF2B5EF4-FFF2-40B4-BE49-F238E27FC236}">
                      <a16:creationId xmlns:a16="http://schemas.microsoft.com/office/drawing/2014/main" id="{2FBF0FF3-F2FD-4F1B-A26D-93231736C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178"/>
                  <a:ext cx="465" cy="264"/>
                </a:xfrm>
                <a:custGeom>
                  <a:avLst/>
                  <a:gdLst>
                    <a:gd name="T0" fmla="*/ 465 w 464"/>
                    <a:gd name="T1" fmla="*/ 18 h 264"/>
                    <a:gd name="T2" fmla="*/ 356 w 464"/>
                    <a:gd name="T3" fmla="*/ 73 h 264"/>
                    <a:gd name="T4" fmla="*/ 301 w 464"/>
                    <a:gd name="T5" fmla="*/ 182 h 264"/>
                    <a:gd name="T6" fmla="*/ 246 w 464"/>
                    <a:gd name="T7" fmla="*/ 264 h 264"/>
                    <a:gd name="T8" fmla="*/ 191 w 464"/>
                    <a:gd name="T9" fmla="*/ 250 h 264"/>
                    <a:gd name="T10" fmla="*/ 95 w 464"/>
                    <a:gd name="T11" fmla="*/ 141 h 264"/>
                    <a:gd name="T12" fmla="*/ 0 w 464"/>
                    <a:gd name="T13" fmla="*/ 182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1870" name="Freeform 142">
                  <a:extLst>
                    <a:ext uri="{FF2B5EF4-FFF2-40B4-BE49-F238E27FC236}">
                      <a16:creationId xmlns:a16="http://schemas.microsoft.com/office/drawing/2014/main" id="{6F399AAA-95DF-4D6A-830D-F6F2958184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82"/>
                  <a:ext cx="803" cy="205"/>
                </a:xfrm>
                <a:custGeom>
                  <a:avLst/>
                  <a:gdLst>
                    <a:gd name="T0" fmla="*/ 779 w 802"/>
                    <a:gd name="T1" fmla="*/ 0 h 204"/>
                    <a:gd name="T2" fmla="*/ 683 w 802"/>
                    <a:gd name="T3" fmla="*/ 0 h 204"/>
                    <a:gd name="T4" fmla="*/ 629 w 802"/>
                    <a:gd name="T5" fmla="*/ 13 h 204"/>
                    <a:gd name="T6" fmla="*/ 588 w 802"/>
                    <a:gd name="T7" fmla="*/ 40 h 204"/>
                    <a:gd name="T8" fmla="*/ 533 w 802"/>
                    <a:gd name="T9" fmla="*/ 95 h 204"/>
                    <a:gd name="T10" fmla="*/ 451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8 h 204"/>
                    <a:gd name="T18" fmla="*/ 137 w 802"/>
                    <a:gd name="T19" fmla="*/ 205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01871" name="AutoShape 143">
              <a:extLst>
                <a:ext uri="{FF2B5EF4-FFF2-40B4-BE49-F238E27FC236}">
                  <a16:creationId xmlns:a16="http://schemas.microsoft.com/office/drawing/2014/main" id="{86603135-854E-47EC-B2E9-F9139298D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115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72" name="AutoShape 144">
              <a:extLst>
                <a:ext uri="{FF2B5EF4-FFF2-40B4-BE49-F238E27FC236}">
                  <a16:creationId xmlns:a16="http://schemas.microsoft.com/office/drawing/2014/main" id="{F85CCBAA-8654-4DE8-8296-7B29601B94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64673">
              <a:off x="2435" y="127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73" name="AutoShape 145">
              <a:extLst>
                <a:ext uri="{FF2B5EF4-FFF2-40B4-BE49-F238E27FC236}">
                  <a16:creationId xmlns:a16="http://schemas.microsoft.com/office/drawing/2014/main" id="{7CE0A61D-8B44-4338-ACEA-76A81F0DEB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1228">
              <a:off x="1895" y="1080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74" name="AutoShape 146">
              <a:extLst>
                <a:ext uri="{FF2B5EF4-FFF2-40B4-BE49-F238E27FC236}">
                  <a16:creationId xmlns:a16="http://schemas.microsoft.com/office/drawing/2014/main" id="{B40515D1-3C95-43A5-87ED-BF8DBC0F70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1228">
              <a:off x="1955" y="828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1875" name="Freeform 147">
            <a:extLst>
              <a:ext uri="{FF2B5EF4-FFF2-40B4-BE49-F238E27FC236}">
                <a16:creationId xmlns:a16="http://schemas.microsoft.com/office/drawing/2014/main" id="{EA6596F3-768E-47E1-829C-6B1BAECDBA67}"/>
              </a:ext>
            </a:extLst>
          </p:cNvPr>
          <p:cNvSpPr>
            <a:spLocks/>
          </p:cNvSpPr>
          <p:nvPr/>
        </p:nvSpPr>
        <p:spPr bwMode="auto">
          <a:xfrm>
            <a:off x="2647950" y="2006600"/>
            <a:ext cx="485775" cy="498475"/>
          </a:xfrm>
          <a:custGeom>
            <a:avLst/>
            <a:gdLst>
              <a:gd name="T0" fmla="*/ 447675 w 306"/>
              <a:gd name="T1" fmla="*/ 184150 h 314"/>
              <a:gd name="T2" fmla="*/ 333375 w 306"/>
              <a:gd name="T3" fmla="*/ 50800 h 314"/>
              <a:gd name="T4" fmla="*/ 38100 w 306"/>
              <a:gd name="T5" fmla="*/ 41275 h 314"/>
              <a:gd name="T6" fmla="*/ 0 w 306"/>
              <a:gd name="T7" fmla="*/ 98425 h 314"/>
              <a:gd name="T8" fmla="*/ 428625 w 306"/>
              <a:gd name="T9" fmla="*/ 498475 h 314"/>
              <a:gd name="T10" fmla="*/ 485775 w 306"/>
              <a:gd name="T11" fmla="*/ 441325 h 314"/>
              <a:gd name="T12" fmla="*/ 447675 w 306"/>
              <a:gd name="T13" fmla="*/ 18415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" h="314">
                <a:moveTo>
                  <a:pt x="282" y="116"/>
                </a:moveTo>
                <a:cubicBezTo>
                  <a:pt x="258" y="88"/>
                  <a:pt x="222" y="0"/>
                  <a:pt x="210" y="32"/>
                </a:cubicBezTo>
                <a:lnTo>
                  <a:pt x="24" y="26"/>
                </a:lnTo>
                <a:lnTo>
                  <a:pt x="0" y="62"/>
                </a:lnTo>
                <a:lnTo>
                  <a:pt x="270" y="314"/>
                </a:lnTo>
                <a:lnTo>
                  <a:pt x="306" y="278"/>
                </a:lnTo>
                <a:cubicBezTo>
                  <a:pt x="298" y="224"/>
                  <a:pt x="282" y="116"/>
                  <a:pt x="282" y="116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196" name="Group 148">
            <a:extLst>
              <a:ext uri="{FF2B5EF4-FFF2-40B4-BE49-F238E27FC236}">
                <a16:creationId xmlns:a16="http://schemas.microsoft.com/office/drawing/2014/main" id="{BF4E4DE7-5C27-4542-A31D-88754A35B2B0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2894013"/>
            <a:ext cx="422275" cy="371475"/>
            <a:chOff x="4099" y="3072"/>
            <a:chExt cx="168" cy="166"/>
          </a:xfrm>
        </p:grpSpPr>
        <p:sp>
          <p:nvSpPr>
            <p:cNvPr id="201877" name="Oval 149">
              <a:extLst>
                <a:ext uri="{FF2B5EF4-FFF2-40B4-BE49-F238E27FC236}">
                  <a16:creationId xmlns:a16="http://schemas.microsoft.com/office/drawing/2014/main" id="{F81234AB-299E-4858-B29E-F8C60D6A5F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1878" name="AutoShape 150">
              <a:extLst>
                <a:ext uri="{FF2B5EF4-FFF2-40B4-BE49-F238E27FC236}">
                  <a16:creationId xmlns:a16="http://schemas.microsoft.com/office/drawing/2014/main" id="{4950FC7B-D8B6-4839-8319-3F5D8BD2E56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197" name="Group 151">
            <a:extLst>
              <a:ext uri="{FF2B5EF4-FFF2-40B4-BE49-F238E27FC236}">
                <a16:creationId xmlns:a16="http://schemas.microsoft.com/office/drawing/2014/main" id="{16ABBDA4-E9C0-437E-BB61-593671D3E72F}"/>
              </a:ext>
            </a:extLst>
          </p:cNvPr>
          <p:cNvGrpSpPr>
            <a:grpSpLocks/>
          </p:cNvGrpSpPr>
          <p:nvPr/>
        </p:nvGrpSpPr>
        <p:grpSpPr bwMode="auto">
          <a:xfrm>
            <a:off x="5154613" y="374650"/>
            <a:ext cx="1331912" cy="5416550"/>
            <a:chOff x="3247" y="236"/>
            <a:chExt cx="839" cy="3412"/>
          </a:xfrm>
        </p:grpSpPr>
        <p:grpSp>
          <p:nvGrpSpPr>
            <p:cNvPr id="49206" name="Group 152">
              <a:extLst>
                <a:ext uri="{FF2B5EF4-FFF2-40B4-BE49-F238E27FC236}">
                  <a16:creationId xmlns:a16="http://schemas.microsoft.com/office/drawing/2014/main" id="{31DBC7EB-AA63-4DED-B262-3377153FF7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7" y="604"/>
              <a:ext cx="839" cy="3044"/>
              <a:chOff x="3247" y="604"/>
              <a:chExt cx="839" cy="3044"/>
            </a:xfrm>
          </p:grpSpPr>
          <p:sp>
            <p:nvSpPr>
              <p:cNvPr id="201881" name="AutoShape 153">
                <a:extLst>
                  <a:ext uri="{FF2B5EF4-FFF2-40B4-BE49-F238E27FC236}">
                    <a16:creationId xmlns:a16="http://schemas.microsoft.com/office/drawing/2014/main" id="{D778FE66-92D0-4A72-8F2E-F05554009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1851"/>
                <a:ext cx="174" cy="258"/>
              </a:xfrm>
              <a:prstGeom prst="downArrow">
                <a:avLst>
                  <a:gd name="adj1" fmla="val 49426"/>
                  <a:gd name="adj2" fmla="val 50572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882" name="AutoShape 154">
                <a:extLst>
                  <a:ext uri="{FF2B5EF4-FFF2-40B4-BE49-F238E27FC236}">
                    <a16:creationId xmlns:a16="http://schemas.microsoft.com/office/drawing/2014/main" id="{A376BD19-9444-4527-B63B-621528540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1" y="684"/>
                <a:ext cx="174" cy="258"/>
              </a:xfrm>
              <a:prstGeom prst="downArrow">
                <a:avLst>
                  <a:gd name="adj1" fmla="val 49426"/>
                  <a:gd name="adj2" fmla="val 50572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883" name="AutoShape 155">
                <a:extLst>
                  <a:ext uri="{FF2B5EF4-FFF2-40B4-BE49-F238E27FC236}">
                    <a16:creationId xmlns:a16="http://schemas.microsoft.com/office/drawing/2014/main" id="{D0D2262D-3F53-488E-BA78-420062297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1" y="2435"/>
                <a:ext cx="174" cy="258"/>
              </a:xfrm>
              <a:prstGeom prst="downArrow">
                <a:avLst>
                  <a:gd name="adj1" fmla="val 49426"/>
                  <a:gd name="adj2" fmla="val 50572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884" name="Rectangle 156">
                <a:extLst>
                  <a:ext uri="{FF2B5EF4-FFF2-40B4-BE49-F238E27FC236}">
                    <a16:creationId xmlns:a16="http://schemas.microsoft.com/office/drawing/2014/main" id="{8F2D7430-533C-4A84-8CC6-E765879C5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5" y="604"/>
                <a:ext cx="74" cy="2798"/>
              </a:xfrm>
              <a:prstGeom prst="rect">
                <a:avLst/>
              </a:prstGeom>
              <a:solidFill>
                <a:srgbClr val="99CCFF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885" name="AutoShape 157">
                <a:extLst>
                  <a:ext uri="{FF2B5EF4-FFF2-40B4-BE49-F238E27FC236}">
                    <a16:creationId xmlns:a16="http://schemas.microsoft.com/office/drawing/2014/main" id="{1F0C7F61-D9BB-4057-BCA9-9737F9B92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3019"/>
                <a:ext cx="174" cy="258"/>
              </a:xfrm>
              <a:prstGeom prst="downArrow">
                <a:avLst>
                  <a:gd name="adj1" fmla="val 49426"/>
                  <a:gd name="adj2" fmla="val 50572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886" name="AutoShape 158">
                <a:extLst>
                  <a:ext uri="{FF2B5EF4-FFF2-40B4-BE49-F238E27FC236}">
                    <a16:creationId xmlns:a16="http://schemas.microsoft.com/office/drawing/2014/main" id="{4D76DA18-06D1-4EAC-BDA2-928DD0672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1267"/>
                <a:ext cx="174" cy="258"/>
              </a:xfrm>
              <a:prstGeom prst="downArrow">
                <a:avLst>
                  <a:gd name="adj1" fmla="val 49426"/>
                  <a:gd name="adj2" fmla="val 50572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9214" name="Group 159">
                <a:extLst>
                  <a:ext uri="{FF2B5EF4-FFF2-40B4-BE49-F238E27FC236}">
                    <a16:creationId xmlns:a16="http://schemas.microsoft.com/office/drawing/2014/main" id="{33EE2EB0-50C9-458D-99E8-F2ABFDC88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7" y="3393"/>
                <a:ext cx="839" cy="255"/>
                <a:chOff x="2400" y="2177"/>
                <a:chExt cx="1718" cy="522"/>
              </a:xfrm>
            </p:grpSpPr>
            <p:grpSp>
              <p:nvGrpSpPr>
                <p:cNvPr id="49215" name="Group 160">
                  <a:extLst>
                    <a:ext uri="{FF2B5EF4-FFF2-40B4-BE49-F238E27FC236}">
                      <a16:creationId xmlns:a16="http://schemas.microsoft.com/office/drawing/2014/main" id="{FABC92C0-A7AC-49E3-9642-D2AFFF4414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2177"/>
                  <a:ext cx="1692" cy="482"/>
                  <a:chOff x="2400" y="2177"/>
                  <a:chExt cx="1692" cy="482"/>
                </a:xfrm>
              </p:grpSpPr>
              <p:sp>
                <p:nvSpPr>
                  <p:cNvPr id="201889" name="Freeform 161">
                    <a:extLst>
                      <a:ext uri="{FF2B5EF4-FFF2-40B4-BE49-F238E27FC236}">
                        <a16:creationId xmlns:a16="http://schemas.microsoft.com/office/drawing/2014/main" id="{74716850-E33C-4731-911A-CA804F0A37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6" y="2222"/>
                    <a:ext cx="725" cy="313"/>
                  </a:xfrm>
                  <a:custGeom>
                    <a:avLst/>
                    <a:gdLst>
                      <a:gd name="T0" fmla="*/ 725 w 725"/>
                      <a:gd name="T1" fmla="*/ 0 h 314"/>
                      <a:gd name="T2" fmla="*/ 643 w 725"/>
                      <a:gd name="T3" fmla="*/ 163 h 314"/>
                      <a:gd name="T4" fmla="*/ 630 w 725"/>
                      <a:gd name="T5" fmla="*/ 286 h 314"/>
                      <a:gd name="T6" fmla="*/ 548 w 725"/>
                      <a:gd name="T7" fmla="*/ 313 h 314"/>
                      <a:gd name="T8" fmla="*/ 412 w 725"/>
                      <a:gd name="T9" fmla="*/ 286 h 314"/>
                      <a:gd name="T10" fmla="*/ 357 w 725"/>
                      <a:gd name="T11" fmla="*/ 204 h 314"/>
                      <a:gd name="T12" fmla="*/ 221 w 725"/>
                      <a:gd name="T13" fmla="*/ 150 h 314"/>
                      <a:gd name="T14" fmla="*/ 153 w 725"/>
                      <a:gd name="T15" fmla="*/ 218 h 314"/>
                      <a:gd name="T16" fmla="*/ 125 w 725"/>
                      <a:gd name="T17" fmla="*/ 245 h 314"/>
                      <a:gd name="T18" fmla="*/ 16 w 725"/>
                      <a:gd name="T19" fmla="*/ 204 h 314"/>
                      <a:gd name="T20" fmla="*/ 2 w 725"/>
                      <a:gd name="T21" fmla="*/ 177 h 31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725" h="314">
                        <a:moveTo>
                          <a:pt x="725" y="0"/>
                        </a:moveTo>
                        <a:cubicBezTo>
                          <a:pt x="690" y="53"/>
                          <a:pt x="679" y="111"/>
                          <a:pt x="643" y="164"/>
                        </a:cubicBezTo>
                        <a:cubicBezTo>
                          <a:pt x="650" y="204"/>
                          <a:pt x="678" y="257"/>
                          <a:pt x="630" y="287"/>
                        </a:cubicBezTo>
                        <a:cubicBezTo>
                          <a:pt x="606" y="302"/>
                          <a:pt x="548" y="314"/>
                          <a:pt x="548" y="314"/>
                        </a:cubicBezTo>
                        <a:cubicBezTo>
                          <a:pt x="547" y="314"/>
                          <a:pt x="426" y="301"/>
                          <a:pt x="412" y="287"/>
                        </a:cubicBezTo>
                        <a:cubicBezTo>
                          <a:pt x="389" y="264"/>
                          <a:pt x="375" y="232"/>
                          <a:pt x="357" y="205"/>
                        </a:cubicBezTo>
                        <a:cubicBezTo>
                          <a:pt x="332" y="168"/>
                          <a:pt x="260" y="163"/>
                          <a:pt x="221" y="150"/>
                        </a:cubicBezTo>
                        <a:cubicBezTo>
                          <a:pt x="198" y="173"/>
                          <a:pt x="176" y="196"/>
                          <a:pt x="153" y="219"/>
                        </a:cubicBezTo>
                        <a:cubicBezTo>
                          <a:pt x="144" y="228"/>
                          <a:pt x="125" y="246"/>
                          <a:pt x="125" y="246"/>
                        </a:cubicBezTo>
                        <a:cubicBezTo>
                          <a:pt x="89" y="239"/>
                          <a:pt x="42" y="238"/>
                          <a:pt x="16" y="205"/>
                        </a:cubicBezTo>
                        <a:cubicBezTo>
                          <a:pt x="0" y="186"/>
                          <a:pt x="2" y="141"/>
                          <a:pt x="2" y="178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1890" name="Freeform 162">
                    <a:extLst>
                      <a:ext uri="{FF2B5EF4-FFF2-40B4-BE49-F238E27FC236}">
                        <a16:creationId xmlns:a16="http://schemas.microsoft.com/office/drawing/2014/main" id="{12B28EDC-5A4F-451F-BBAE-BC0F9696E2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6" y="2181"/>
                    <a:ext cx="614" cy="477"/>
                  </a:xfrm>
                  <a:custGeom>
                    <a:avLst/>
                    <a:gdLst>
                      <a:gd name="T0" fmla="*/ 0 w 614"/>
                      <a:gd name="T1" fmla="*/ 0 h 477"/>
                      <a:gd name="T2" fmla="*/ 68 w 614"/>
                      <a:gd name="T3" fmla="*/ 245 h 477"/>
                      <a:gd name="T4" fmla="*/ 232 w 614"/>
                      <a:gd name="T5" fmla="*/ 245 h 477"/>
                      <a:gd name="T6" fmla="*/ 314 w 614"/>
                      <a:gd name="T7" fmla="*/ 286 h 477"/>
                      <a:gd name="T8" fmla="*/ 382 w 614"/>
                      <a:gd name="T9" fmla="*/ 409 h 477"/>
                      <a:gd name="T10" fmla="*/ 559 w 614"/>
                      <a:gd name="T11" fmla="*/ 450 h 477"/>
                      <a:gd name="T12" fmla="*/ 614 w 614"/>
                      <a:gd name="T13" fmla="*/ 477 h 47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14" h="477">
                        <a:moveTo>
                          <a:pt x="0" y="0"/>
                        </a:moveTo>
                        <a:cubicBezTo>
                          <a:pt x="29" y="82"/>
                          <a:pt x="30" y="167"/>
                          <a:pt x="68" y="245"/>
                        </a:cubicBezTo>
                        <a:cubicBezTo>
                          <a:pt x="142" y="230"/>
                          <a:pt x="149" y="220"/>
                          <a:pt x="232" y="245"/>
                        </a:cubicBezTo>
                        <a:cubicBezTo>
                          <a:pt x="261" y="254"/>
                          <a:pt x="285" y="276"/>
                          <a:pt x="314" y="286"/>
                        </a:cubicBezTo>
                        <a:cubicBezTo>
                          <a:pt x="329" y="309"/>
                          <a:pt x="363" y="397"/>
                          <a:pt x="382" y="409"/>
                        </a:cubicBezTo>
                        <a:cubicBezTo>
                          <a:pt x="425" y="436"/>
                          <a:pt x="513" y="443"/>
                          <a:pt x="559" y="450"/>
                        </a:cubicBezTo>
                        <a:cubicBezTo>
                          <a:pt x="606" y="465"/>
                          <a:pt x="590" y="453"/>
                          <a:pt x="614" y="477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1891" name="Freeform 163">
                    <a:extLst>
                      <a:ext uri="{FF2B5EF4-FFF2-40B4-BE49-F238E27FC236}">
                        <a16:creationId xmlns:a16="http://schemas.microsoft.com/office/drawing/2014/main" id="{2400B8AF-37C4-460D-9D53-586D3FE1D0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0" y="2181"/>
                    <a:ext cx="831" cy="436"/>
                  </a:xfrm>
                  <a:custGeom>
                    <a:avLst/>
                    <a:gdLst>
                      <a:gd name="T0" fmla="*/ 0 w 832"/>
                      <a:gd name="T1" fmla="*/ 0 h 436"/>
                      <a:gd name="T2" fmla="*/ 150 w 832"/>
                      <a:gd name="T3" fmla="*/ 163 h 436"/>
                      <a:gd name="T4" fmla="*/ 191 w 832"/>
                      <a:gd name="T5" fmla="*/ 190 h 436"/>
                      <a:gd name="T6" fmla="*/ 272 w 832"/>
                      <a:gd name="T7" fmla="*/ 177 h 436"/>
                      <a:gd name="T8" fmla="*/ 354 w 832"/>
                      <a:gd name="T9" fmla="*/ 136 h 436"/>
                      <a:gd name="T10" fmla="*/ 476 w 832"/>
                      <a:gd name="T11" fmla="*/ 218 h 436"/>
                      <a:gd name="T12" fmla="*/ 503 w 832"/>
                      <a:gd name="T13" fmla="*/ 300 h 436"/>
                      <a:gd name="T14" fmla="*/ 517 w 832"/>
                      <a:gd name="T15" fmla="*/ 340 h 436"/>
                      <a:gd name="T16" fmla="*/ 667 w 832"/>
                      <a:gd name="T17" fmla="*/ 436 h 436"/>
                      <a:gd name="T18" fmla="*/ 831 w 832"/>
                      <a:gd name="T19" fmla="*/ 340 h 436"/>
                      <a:gd name="T20" fmla="*/ 694 w 832"/>
                      <a:gd name="T21" fmla="*/ 272 h 436"/>
                      <a:gd name="T22" fmla="*/ 681 w 832"/>
                      <a:gd name="T23" fmla="*/ 286 h 4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32" h="436">
                        <a:moveTo>
                          <a:pt x="0" y="0"/>
                        </a:moveTo>
                        <a:cubicBezTo>
                          <a:pt x="25" y="77"/>
                          <a:pt x="83" y="119"/>
                          <a:pt x="150" y="163"/>
                        </a:cubicBezTo>
                        <a:cubicBezTo>
                          <a:pt x="164" y="172"/>
                          <a:pt x="191" y="190"/>
                          <a:pt x="191" y="190"/>
                        </a:cubicBezTo>
                        <a:cubicBezTo>
                          <a:pt x="218" y="186"/>
                          <a:pt x="246" y="186"/>
                          <a:pt x="272" y="177"/>
                        </a:cubicBezTo>
                        <a:cubicBezTo>
                          <a:pt x="301" y="167"/>
                          <a:pt x="325" y="146"/>
                          <a:pt x="354" y="136"/>
                        </a:cubicBezTo>
                        <a:cubicBezTo>
                          <a:pt x="409" y="150"/>
                          <a:pt x="452" y="161"/>
                          <a:pt x="477" y="218"/>
                        </a:cubicBezTo>
                        <a:cubicBezTo>
                          <a:pt x="489" y="244"/>
                          <a:pt x="495" y="273"/>
                          <a:pt x="504" y="300"/>
                        </a:cubicBezTo>
                        <a:cubicBezTo>
                          <a:pt x="509" y="313"/>
                          <a:pt x="508" y="330"/>
                          <a:pt x="518" y="340"/>
                        </a:cubicBezTo>
                        <a:cubicBezTo>
                          <a:pt x="562" y="385"/>
                          <a:pt x="609" y="416"/>
                          <a:pt x="668" y="436"/>
                        </a:cubicBezTo>
                        <a:cubicBezTo>
                          <a:pt x="764" y="416"/>
                          <a:pt x="777" y="420"/>
                          <a:pt x="832" y="340"/>
                        </a:cubicBezTo>
                        <a:cubicBezTo>
                          <a:pt x="800" y="250"/>
                          <a:pt x="808" y="244"/>
                          <a:pt x="695" y="272"/>
                        </a:cubicBezTo>
                        <a:cubicBezTo>
                          <a:pt x="689" y="274"/>
                          <a:pt x="686" y="281"/>
                          <a:pt x="682" y="286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1892" name="Freeform 164">
                    <a:extLst>
                      <a:ext uri="{FF2B5EF4-FFF2-40B4-BE49-F238E27FC236}">
                        <a16:creationId xmlns:a16="http://schemas.microsoft.com/office/drawing/2014/main" id="{D352B0DC-70DC-4E8C-9AC6-4E9592536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4" y="2177"/>
                    <a:ext cx="465" cy="264"/>
                  </a:xfrm>
                  <a:custGeom>
                    <a:avLst/>
                    <a:gdLst>
                      <a:gd name="T0" fmla="*/ 465 w 464"/>
                      <a:gd name="T1" fmla="*/ 18 h 264"/>
                      <a:gd name="T2" fmla="*/ 356 w 464"/>
                      <a:gd name="T3" fmla="*/ 73 h 264"/>
                      <a:gd name="T4" fmla="*/ 301 w 464"/>
                      <a:gd name="T5" fmla="*/ 182 h 264"/>
                      <a:gd name="T6" fmla="*/ 246 w 464"/>
                      <a:gd name="T7" fmla="*/ 264 h 264"/>
                      <a:gd name="T8" fmla="*/ 191 w 464"/>
                      <a:gd name="T9" fmla="*/ 250 h 264"/>
                      <a:gd name="T10" fmla="*/ 95 w 464"/>
                      <a:gd name="T11" fmla="*/ 141 h 264"/>
                      <a:gd name="T12" fmla="*/ 0 w 464"/>
                      <a:gd name="T13" fmla="*/ 182 h 2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64" h="264">
                        <a:moveTo>
                          <a:pt x="464" y="18"/>
                        </a:moveTo>
                        <a:cubicBezTo>
                          <a:pt x="420" y="33"/>
                          <a:pt x="399" y="58"/>
                          <a:pt x="355" y="73"/>
                        </a:cubicBezTo>
                        <a:cubicBezTo>
                          <a:pt x="265" y="160"/>
                          <a:pt x="422" y="0"/>
                          <a:pt x="300" y="182"/>
                        </a:cubicBezTo>
                        <a:cubicBezTo>
                          <a:pt x="282" y="209"/>
                          <a:pt x="245" y="264"/>
                          <a:pt x="245" y="264"/>
                        </a:cubicBezTo>
                        <a:cubicBezTo>
                          <a:pt x="227" y="259"/>
                          <a:pt x="207" y="259"/>
                          <a:pt x="191" y="250"/>
                        </a:cubicBezTo>
                        <a:cubicBezTo>
                          <a:pt x="150" y="226"/>
                          <a:pt x="128" y="173"/>
                          <a:pt x="95" y="141"/>
                        </a:cubicBezTo>
                        <a:cubicBezTo>
                          <a:pt x="8" y="170"/>
                          <a:pt x="34" y="148"/>
                          <a:pt x="0" y="182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1893" name="Freeform 165">
                    <a:extLst>
                      <a:ext uri="{FF2B5EF4-FFF2-40B4-BE49-F238E27FC236}">
                        <a16:creationId xmlns:a16="http://schemas.microsoft.com/office/drawing/2014/main" id="{A51AA587-DA83-4B07-9062-76A0A7276F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0" y="2181"/>
                    <a:ext cx="803" cy="205"/>
                  </a:xfrm>
                  <a:custGeom>
                    <a:avLst/>
                    <a:gdLst>
                      <a:gd name="T0" fmla="*/ 779 w 802"/>
                      <a:gd name="T1" fmla="*/ 0 h 204"/>
                      <a:gd name="T2" fmla="*/ 683 w 802"/>
                      <a:gd name="T3" fmla="*/ 0 h 204"/>
                      <a:gd name="T4" fmla="*/ 629 w 802"/>
                      <a:gd name="T5" fmla="*/ 13 h 204"/>
                      <a:gd name="T6" fmla="*/ 588 w 802"/>
                      <a:gd name="T7" fmla="*/ 40 h 204"/>
                      <a:gd name="T8" fmla="*/ 533 w 802"/>
                      <a:gd name="T9" fmla="*/ 95 h 204"/>
                      <a:gd name="T10" fmla="*/ 451 w 802"/>
                      <a:gd name="T11" fmla="*/ 123 h 204"/>
                      <a:gd name="T12" fmla="*/ 287 w 802"/>
                      <a:gd name="T13" fmla="*/ 110 h 204"/>
                      <a:gd name="T14" fmla="*/ 246 w 802"/>
                      <a:gd name="T15" fmla="*/ 137 h 204"/>
                      <a:gd name="T16" fmla="*/ 219 w 802"/>
                      <a:gd name="T17" fmla="*/ 178 h 204"/>
                      <a:gd name="T18" fmla="*/ 137 w 802"/>
                      <a:gd name="T19" fmla="*/ 205 h 204"/>
                      <a:gd name="T20" fmla="*/ 55 w 802"/>
                      <a:gd name="T21" fmla="*/ 110 h 204"/>
                      <a:gd name="T22" fmla="*/ 0 w 802"/>
                      <a:gd name="T23" fmla="*/ 137 h 20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02" h="204">
                        <a:moveTo>
                          <a:pt x="778" y="0"/>
                        </a:moveTo>
                        <a:cubicBezTo>
                          <a:pt x="680" y="31"/>
                          <a:pt x="802" y="0"/>
                          <a:pt x="682" y="0"/>
                        </a:cubicBezTo>
                        <a:cubicBezTo>
                          <a:pt x="663" y="0"/>
                          <a:pt x="646" y="9"/>
                          <a:pt x="628" y="13"/>
                        </a:cubicBezTo>
                        <a:cubicBezTo>
                          <a:pt x="614" y="22"/>
                          <a:pt x="599" y="29"/>
                          <a:pt x="587" y="40"/>
                        </a:cubicBezTo>
                        <a:cubicBezTo>
                          <a:pt x="567" y="57"/>
                          <a:pt x="557" y="87"/>
                          <a:pt x="532" y="95"/>
                        </a:cubicBezTo>
                        <a:cubicBezTo>
                          <a:pt x="505" y="104"/>
                          <a:pt x="450" y="122"/>
                          <a:pt x="450" y="122"/>
                        </a:cubicBezTo>
                        <a:cubicBezTo>
                          <a:pt x="343" y="86"/>
                          <a:pt x="397" y="90"/>
                          <a:pt x="287" y="109"/>
                        </a:cubicBezTo>
                        <a:cubicBezTo>
                          <a:pt x="273" y="118"/>
                          <a:pt x="258" y="124"/>
                          <a:pt x="246" y="136"/>
                        </a:cubicBezTo>
                        <a:cubicBezTo>
                          <a:pt x="234" y="148"/>
                          <a:pt x="233" y="168"/>
                          <a:pt x="219" y="177"/>
                        </a:cubicBezTo>
                        <a:cubicBezTo>
                          <a:pt x="195" y="192"/>
                          <a:pt x="137" y="204"/>
                          <a:pt x="137" y="204"/>
                        </a:cubicBezTo>
                        <a:cubicBezTo>
                          <a:pt x="117" y="145"/>
                          <a:pt x="117" y="129"/>
                          <a:pt x="55" y="109"/>
                        </a:cubicBezTo>
                        <a:cubicBezTo>
                          <a:pt x="8" y="124"/>
                          <a:pt x="24" y="112"/>
                          <a:pt x="0" y="136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9216" name="Group 166">
                  <a:extLst>
                    <a:ext uri="{FF2B5EF4-FFF2-40B4-BE49-F238E27FC236}">
                      <a16:creationId xmlns:a16="http://schemas.microsoft.com/office/drawing/2014/main" id="{543C1A13-E8CD-480D-85DE-1FA04C87E5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2426" y="2217"/>
                  <a:ext cx="1692" cy="482"/>
                  <a:chOff x="2400" y="2177"/>
                  <a:chExt cx="1692" cy="482"/>
                </a:xfrm>
              </p:grpSpPr>
              <p:sp>
                <p:nvSpPr>
                  <p:cNvPr id="201895" name="Freeform 167">
                    <a:extLst>
                      <a:ext uri="{FF2B5EF4-FFF2-40B4-BE49-F238E27FC236}">
                        <a16:creationId xmlns:a16="http://schemas.microsoft.com/office/drawing/2014/main" id="{26230DFF-3D23-48B7-A888-AE8607714F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6" y="2223"/>
                    <a:ext cx="725" cy="313"/>
                  </a:xfrm>
                  <a:custGeom>
                    <a:avLst/>
                    <a:gdLst>
                      <a:gd name="T0" fmla="*/ 725 w 725"/>
                      <a:gd name="T1" fmla="*/ 0 h 314"/>
                      <a:gd name="T2" fmla="*/ 643 w 725"/>
                      <a:gd name="T3" fmla="*/ 163 h 314"/>
                      <a:gd name="T4" fmla="*/ 630 w 725"/>
                      <a:gd name="T5" fmla="*/ 286 h 314"/>
                      <a:gd name="T6" fmla="*/ 548 w 725"/>
                      <a:gd name="T7" fmla="*/ 313 h 314"/>
                      <a:gd name="T8" fmla="*/ 412 w 725"/>
                      <a:gd name="T9" fmla="*/ 286 h 314"/>
                      <a:gd name="T10" fmla="*/ 357 w 725"/>
                      <a:gd name="T11" fmla="*/ 204 h 314"/>
                      <a:gd name="T12" fmla="*/ 221 w 725"/>
                      <a:gd name="T13" fmla="*/ 150 h 314"/>
                      <a:gd name="T14" fmla="*/ 153 w 725"/>
                      <a:gd name="T15" fmla="*/ 218 h 314"/>
                      <a:gd name="T16" fmla="*/ 125 w 725"/>
                      <a:gd name="T17" fmla="*/ 245 h 314"/>
                      <a:gd name="T18" fmla="*/ 16 w 725"/>
                      <a:gd name="T19" fmla="*/ 204 h 314"/>
                      <a:gd name="T20" fmla="*/ 2 w 725"/>
                      <a:gd name="T21" fmla="*/ 177 h 31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725" h="314">
                        <a:moveTo>
                          <a:pt x="725" y="0"/>
                        </a:moveTo>
                        <a:cubicBezTo>
                          <a:pt x="690" y="53"/>
                          <a:pt x="679" y="111"/>
                          <a:pt x="643" y="164"/>
                        </a:cubicBezTo>
                        <a:cubicBezTo>
                          <a:pt x="650" y="204"/>
                          <a:pt x="678" y="257"/>
                          <a:pt x="630" y="287"/>
                        </a:cubicBezTo>
                        <a:cubicBezTo>
                          <a:pt x="606" y="302"/>
                          <a:pt x="548" y="314"/>
                          <a:pt x="548" y="314"/>
                        </a:cubicBezTo>
                        <a:cubicBezTo>
                          <a:pt x="547" y="314"/>
                          <a:pt x="426" y="301"/>
                          <a:pt x="412" y="287"/>
                        </a:cubicBezTo>
                        <a:cubicBezTo>
                          <a:pt x="389" y="264"/>
                          <a:pt x="375" y="232"/>
                          <a:pt x="357" y="205"/>
                        </a:cubicBezTo>
                        <a:cubicBezTo>
                          <a:pt x="332" y="168"/>
                          <a:pt x="260" y="163"/>
                          <a:pt x="221" y="150"/>
                        </a:cubicBezTo>
                        <a:cubicBezTo>
                          <a:pt x="198" y="173"/>
                          <a:pt x="176" y="196"/>
                          <a:pt x="153" y="219"/>
                        </a:cubicBezTo>
                        <a:cubicBezTo>
                          <a:pt x="144" y="228"/>
                          <a:pt x="125" y="246"/>
                          <a:pt x="125" y="246"/>
                        </a:cubicBezTo>
                        <a:cubicBezTo>
                          <a:pt x="89" y="239"/>
                          <a:pt x="42" y="238"/>
                          <a:pt x="16" y="205"/>
                        </a:cubicBezTo>
                        <a:cubicBezTo>
                          <a:pt x="0" y="186"/>
                          <a:pt x="2" y="141"/>
                          <a:pt x="2" y="178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1896" name="Freeform 168">
                    <a:extLst>
                      <a:ext uri="{FF2B5EF4-FFF2-40B4-BE49-F238E27FC236}">
                        <a16:creationId xmlns:a16="http://schemas.microsoft.com/office/drawing/2014/main" id="{464C9566-016A-40ED-9648-87D5B57BA7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6" y="2182"/>
                    <a:ext cx="614" cy="477"/>
                  </a:xfrm>
                  <a:custGeom>
                    <a:avLst/>
                    <a:gdLst>
                      <a:gd name="T0" fmla="*/ 0 w 614"/>
                      <a:gd name="T1" fmla="*/ 0 h 477"/>
                      <a:gd name="T2" fmla="*/ 68 w 614"/>
                      <a:gd name="T3" fmla="*/ 245 h 477"/>
                      <a:gd name="T4" fmla="*/ 232 w 614"/>
                      <a:gd name="T5" fmla="*/ 245 h 477"/>
                      <a:gd name="T6" fmla="*/ 314 w 614"/>
                      <a:gd name="T7" fmla="*/ 286 h 477"/>
                      <a:gd name="T8" fmla="*/ 382 w 614"/>
                      <a:gd name="T9" fmla="*/ 409 h 477"/>
                      <a:gd name="T10" fmla="*/ 559 w 614"/>
                      <a:gd name="T11" fmla="*/ 450 h 477"/>
                      <a:gd name="T12" fmla="*/ 614 w 614"/>
                      <a:gd name="T13" fmla="*/ 477 h 47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14" h="477">
                        <a:moveTo>
                          <a:pt x="0" y="0"/>
                        </a:moveTo>
                        <a:cubicBezTo>
                          <a:pt x="29" y="82"/>
                          <a:pt x="30" y="167"/>
                          <a:pt x="68" y="245"/>
                        </a:cubicBezTo>
                        <a:cubicBezTo>
                          <a:pt x="142" y="230"/>
                          <a:pt x="149" y="220"/>
                          <a:pt x="232" y="245"/>
                        </a:cubicBezTo>
                        <a:cubicBezTo>
                          <a:pt x="261" y="254"/>
                          <a:pt x="285" y="276"/>
                          <a:pt x="314" y="286"/>
                        </a:cubicBezTo>
                        <a:cubicBezTo>
                          <a:pt x="329" y="309"/>
                          <a:pt x="363" y="397"/>
                          <a:pt x="382" y="409"/>
                        </a:cubicBezTo>
                        <a:cubicBezTo>
                          <a:pt x="425" y="436"/>
                          <a:pt x="513" y="443"/>
                          <a:pt x="559" y="450"/>
                        </a:cubicBezTo>
                        <a:cubicBezTo>
                          <a:pt x="606" y="465"/>
                          <a:pt x="590" y="453"/>
                          <a:pt x="614" y="477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1897" name="Freeform 169">
                    <a:extLst>
                      <a:ext uri="{FF2B5EF4-FFF2-40B4-BE49-F238E27FC236}">
                        <a16:creationId xmlns:a16="http://schemas.microsoft.com/office/drawing/2014/main" id="{74074A1D-2544-4336-8955-EB42175C7C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0" y="2182"/>
                    <a:ext cx="831" cy="436"/>
                  </a:xfrm>
                  <a:custGeom>
                    <a:avLst/>
                    <a:gdLst>
                      <a:gd name="T0" fmla="*/ 0 w 832"/>
                      <a:gd name="T1" fmla="*/ 0 h 436"/>
                      <a:gd name="T2" fmla="*/ 150 w 832"/>
                      <a:gd name="T3" fmla="*/ 163 h 436"/>
                      <a:gd name="T4" fmla="*/ 191 w 832"/>
                      <a:gd name="T5" fmla="*/ 190 h 436"/>
                      <a:gd name="T6" fmla="*/ 272 w 832"/>
                      <a:gd name="T7" fmla="*/ 177 h 436"/>
                      <a:gd name="T8" fmla="*/ 354 w 832"/>
                      <a:gd name="T9" fmla="*/ 136 h 436"/>
                      <a:gd name="T10" fmla="*/ 476 w 832"/>
                      <a:gd name="T11" fmla="*/ 218 h 436"/>
                      <a:gd name="T12" fmla="*/ 503 w 832"/>
                      <a:gd name="T13" fmla="*/ 300 h 436"/>
                      <a:gd name="T14" fmla="*/ 517 w 832"/>
                      <a:gd name="T15" fmla="*/ 340 h 436"/>
                      <a:gd name="T16" fmla="*/ 667 w 832"/>
                      <a:gd name="T17" fmla="*/ 436 h 436"/>
                      <a:gd name="T18" fmla="*/ 831 w 832"/>
                      <a:gd name="T19" fmla="*/ 340 h 436"/>
                      <a:gd name="T20" fmla="*/ 694 w 832"/>
                      <a:gd name="T21" fmla="*/ 272 h 436"/>
                      <a:gd name="T22" fmla="*/ 681 w 832"/>
                      <a:gd name="T23" fmla="*/ 286 h 4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32" h="436">
                        <a:moveTo>
                          <a:pt x="0" y="0"/>
                        </a:moveTo>
                        <a:cubicBezTo>
                          <a:pt x="25" y="77"/>
                          <a:pt x="83" y="119"/>
                          <a:pt x="150" y="163"/>
                        </a:cubicBezTo>
                        <a:cubicBezTo>
                          <a:pt x="164" y="172"/>
                          <a:pt x="191" y="190"/>
                          <a:pt x="191" y="190"/>
                        </a:cubicBezTo>
                        <a:cubicBezTo>
                          <a:pt x="218" y="186"/>
                          <a:pt x="246" y="186"/>
                          <a:pt x="272" y="177"/>
                        </a:cubicBezTo>
                        <a:cubicBezTo>
                          <a:pt x="301" y="167"/>
                          <a:pt x="325" y="146"/>
                          <a:pt x="354" y="136"/>
                        </a:cubicBezTo>
                        <a:cubicBezTo>
                          <a:pt x="409" y="150"/>
                          <a:pt x="452" y="161"/>
                          <a:pt x="477" y="218"/>
                        </a:cubicBezTo>
                        <a:cubicBezTo>
                          <a:pt x="489" y="244"/>
                          <a:pt x="495" y="273"/>
                          <a:pt x="504" y="300"/>
                        </a:cubicBezTo>
                        <a:cubicBezTo>
                          <a:pt x="509" y="313"/>
                          <a:pt x="508" y="330"/>
                          <a:pt x="518" y="340"/>
                        </a:cubicBezTo>
                        <a:cubicBezTo>
                          <a:pt x="562" y="385"/>
                          <a:pt x="609" y="416"/>
                          <a:pt x="668" y="436"/>
                        </a:cubicBezTo>
                        <a:cubicBezTo>
                          <a:pt x="764" y="416"/>
                          <a:pt x="777" y="420"/>
                          <a:pt x="832" y="340"/>
                        </a:cubicBezTo>
                        <a:cubicBezTo>
                          <a:pt x="800" y="250"/>
                          <a:pt x="808" y="244"/>
                          <a:pt x="695" y="272"/>
                        </a:cubicBezTo>
                        <a:cubicBezTo>
                          <a:pt x="689" y="274"/>
                          <a:pt x="686" y="281"/>
                          <a:pt x="682" y="286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1898" name="Freeform 170">
                    <a:extLst>
                      <a:ext uri="{FF2B5EF4-FFF2-40B4-BE49-F238E27FC236}">
                        <a16:creationId xmlns:a16="http://schemas.microsoft.com/office/drawing/2014/main" id="{3D603C25-677A-4919-A597-09C62F392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4" y="2178"/>
                    <a:ext cx="465" cy="264"/>
                  </a:xfrm>
                  <a:custGeom>
                    <a:avLst/>
                    <a:gdLst>
                      <a:gd name="T0" fmla="*/ 465 w 464"/>
                      <a:gd name="T1" fmla="*/ 18 h 264"/>
                      <a:gd name="T2" fmla="*/ 356 w 464"/>
                      <a:gd name="T3" fmla="*/ 73 h 264"/>
                      <a:gd name="T4" fmla="*/ 301 w 464"/>
                      <a:gd name="T5" fmla="*/ 182 h 264"/>
                      <a:gd name="T6" fmla="*/ 246 w 464"/>
                      <a:gd name="T7" fmla="*/ 264 h 264"/>
                      <a:gd name="T8" fmla="*/ 191 w 464"/>
                      <a:gd name="T9" fmla="*/ 250 h 264"/>
                      <a:gd name="T10" fmla="*/ 95 w 464"/>
                      <a:gd name="T11" fmla="*/ 141 h 264"/>
                      <a:gd name="T12" fmla="*/ 0 w 464"/>
                      <a:gd name="T13" fmla="*/ 182 h 2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64" h="264">
                        <a:moveTo>
                          <a:pt x="464" y="18"/>
                        </a:moveTo>
                        <a:cubicBezTo>
                          <a:pt x="420" y="33"/>
                          <a:pt x="399" y="58"/>
                          <a:pt x="355" y="73"/>
                        </a:cubicBezTo>
                        <a:cubicBezTo>
                          <a:pt x="265" y="160"/>
                          <a:pt x="422" y="0"/>
                          <a:pt x="300" y="182"/>
                        </a:cubicBezTo>
                        <a:cubicBezTo>
                          <a:pt x="282" y="209"/>
                          <a:pt x="245" y="264"/>
                          <a:pt x="245" y="264"/>
                        </a:cubicBezTo>
                        <a:cubicBezTo>
                          <a:pt x="227" y="259"/>
                          <a:pt x="207" y="259"/>
                          <a:pt x="191" y="250"/>
                        </a:cubicBezTo>
                        <a:cubicBezTo>
                          <a:pt x="150" y="226"/>
                          <a:pt x="128" y="173"/>
                          <a:pt x="95" y="141"/>
                        </a:cubicBezTo>
                        <a:cubicBezTo>
                          <a:pt x="8" y="170"/>
                          <a:pt x="34" y="148"/>
                          <a:pt x="0" y="182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1899" name="Freeform 171">
                    <a:extLst>
                      <a:ext uri="{FF2B5EF4-FFF2-40B4-BE49-F238E27FC236}">
                        <a16:creationId xmlns:a16="http://schemas.microsoft.com/office/drawing/2014/main" id="{0900572F-3A39-4F6F-B548-B7B29942B4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0" y="2182"/>
                    <a:ext cx="803" cy="205"/>
                  </a:xfrm>
                  <a:custGeom>
                    <a:avLst/>
                    <a:gdLst>
                      <a:gd name="T0" fmla="*/ 779 w 802"/>
                      <a:gd name="T1" fmla="*/ 0 h 204"/>
                      <a:gd name="T2" fmla="*/ 683 w 802"/>
                      <a:gd name="T3" fmla="*/ 0 h 204"/>
                      <a:gd name="T4" fmla="*/ 629 w 802"/>
                      <a:gd name="T5" fmla="*/ 13 h 204"/>
                      <a:gd name="T6" fmla="*/ 588 w 802"/>
                      <a:gd name="T7" fmla="*/ 40 h 204"/>
                      <a:gd name="T8" fmla="*/ 533 w 802"/>
                      <a:gd name="T9" fmla="*/ 95 h 204"/>
                      <a:gd name="T10" fmla="*/ 451 w 802"/>
                      <a:gd name="T11" fmla="*/ 123 h 204"/>
                      <a:gd name="T12" fmla="*/ 287 w 802"/>
                      <a:gd name="T13" fmla="*/ 110 h 204"/>
                      <a:gd name="T14" fmla="*/ 246 w 802"/>
                      <a:gd name="T15" fmla="*/ 137 h 204"/>
                      <a:gd name="T16" fmla="*/ 219 w 802"/>
                      <a:gd name="T17" fmla="*/ 178 h 204"/>
                      <a:gd name="T18" fmla="*/ 137 w 802"/>
                      <a:gd name="T19" fmla="*/ 205 h 204"/>
                      <a:gd name="T20" fmla="*/ 55 w 802"/>
                      <a:gd name="T21" fmla="*/ 110 h 204"/>
                      <a:gd name="T22" fmla="*/ 0 w 802"/>
                      <a:gd name="T23" fmla="*/ 137 h 20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02" h="204">
                        <a:moveTo>
                          <a:pt x="778" y="0"/>
                        </a:moveTo>
                        <a:cubicBezTo>
                          <a:pt x="680" y="31"/>
                          <a:pt x="802" y="0"/>
                          <a:pt x="682" y="0"/>
                        </a:cubicBezTo>
                        <a:cubicBezTo>
                          <a:pt x="663" y="0"/>
                          <a:pt x="646" y="9"/>
                          <a:pt x="628" y="13"/>
                        </a:cubicBezTo>
                        <a:cubicBezTo>
                          <a:pt x="614" y="22"/>
                          <a:pt x="599" y="29"/>
                          <a:pt x="587" y="40"/>
                        </a:cubicBezTo>
                        <a:cubicBezTo>
                          <a:pt x="567" y="57"/>
                          <a:pt x="557" y="87"/>
                          <a:pt x="532" y="95"/>
                        </a:cubicBezTo>
                        <a:cubicBezTo>
                          <a:pt x="505" y="104"/>
                          <a:pt x="450" y="122"/>
                          <a:pt x="450" y="122"/>
                        </a:cubicBezTo>
                        <a:cubicBezTo>
                          <a:pt x="343" y="86"/>
                          <a:pt x="397" y="90"/>
                          <a:pt x="287" y="109"/>
                        </a:cubicBezTo>
                        <a:cubicBezTo>
                          <a:pt x="273" y="118"/>
                          <a:pt x="258" y="124"/>
                          <a:pt x="246" y="136"/>
                        </a:cubicBezTo>
                        <a:cubicBezTo>
                          <a:pt x="234" y="148"/>
                          <a:pt x="233" y="168"/>
                          <a:pt x="219" y="177"/>
                        </a:cubicBezTo>
                        <a:cubicBezTo>
                          <a:pt x="195" y="192"/>
                          <a:pt x="137" y="204"/>
                          <a:pt x="137" y="204"/>
                        </a:cubicBezTo>
                        <a:cubicBezTo>
                          <a:pt x="117" y="145"/>
                          <a:pt x="117" y="129"/>
                          <a:pt x="55" y="109"/>
                        </a:cubicBezTo>
                        <a:cubicBezTo>
                          <a:pt x="8" y="124"/>
                          <a:pt x="24" y="112"/>
                          <a:pt x="0" y="136"/>
                        </a:cubicBez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201900" name="AutoShape 172">
              <a:extLst>
                <a:ext uri="{FF2B5EF4-FFF2-40B4-BE49-F238E27FC236}">
                  <a16:creationId xmlns:a16="http://schemas.microsoft.com/office/drawing/2014/main" id="{63C270B6-3A43-42F0-B723-9D289150B4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87806">
              <a:off x="3863" y="194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1901" name="Freeform 173">
            <a:extLst>
              <a:ext uri="{FF2B5EF4-FFF2-40B4-BE49-F238E27FC236}">
                <a16:creationId xmlns:a16="http://schemas.microsoft.com/office/drawing/2014/main" id="{09C6B8A7-995C-4633-9BEB-B3959B7ECB11}"/>
              </a:ext>
            </a:extLst>
          </p:cNvPr>
          <p:cNvSpPr>
            <a:spLocks/>
          </p:cNvSpPr>
          <p:nvPr/>
        </p:nvSpPr>
        <p:spPr bwMode="auto">
          <a:xfrm>
            <a:off x="1406525" y="2573338"/>
            <a:ext cx="160338" cy="320675"/>
          </a:xfrm>
          <a:custGeom>
            <a:avLst/>
            <a:gdLst>
              <a:gd name="T0" fmla="*/ 0 w 246"/>
              <a:gd name="T1" fmla="*/ 320675 h 492"/>
              <a:gd name="T2" fmla="*/ 0 w 246"/>
              <a:gd name="T3" fmla="*/ 93856 h 492"/>
              <a:gd name="T4" fmla="*/ 31285 w 246"/>
              <a:gd name="T5" fmla="*/ 93856 h 492"/>
              <a:gd name="T6" fmla="*/ 31285 w 246"/>
              <a:gd name="T7" fmla="*/ 31285 h 492"/>
              <a:gd name="T8" fmla="*/ 0 w 246"/>
              <a:gd name="T9" fmla="*/ 31285 h 492"/>
              <a:gd name="T10" fmla="*/ 0 w 246"/>
              <a:gd name="T11" fmla="*/ 0 h 492"/>
              <a:gd name="T12" fmla="*/ 156427 w 246"/>
              <a:gd name="T13" fmla="*/ 0 h 492"/>
              <a:gd name="T14" fmla="*/ 156427 w 246"/>
              <a:gd name="T15" fmla="*/ 31285 h 492"/>
              <a:gd name="T16" fmla="*/ 125142 w 246"/>
              <a:gd name="T17" fmla="*/ 31285 h 492"/>
              <a:gd name="T18" fmla="*/ 125142 w 246"/>
              <a:gd name="T19" fmla="*/ 93856 h 492"/>
              <a:gd name="T20" fmla="*/ 160338 w 246"/>
              <a:gd name="T21" fmla="*/ 101677 h 492"/>
              <a:gd name="T22" fmla="*/ 160338 w 246"/>
              <a:gd name="T23" fmla="*/ 316764 h 492"/>
              <a:gd name="T24" fmla="*/ 0 w 246"/>
              <a:gd name="T25" fmla="*/ 320675 h 4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6" h="492">
                <a:moveTo>
                  <a:pt x="0" y="492"/>
                </a:moveTo>
                <a:lnTo>
                  <a:pt x="0" y="144"/>
                </a:lnTo>
                <a:lnTo>
                  <a:pt x="48" y="144"/>
                </a:lnTo>
                <a:lnTo>
                  <a:pt x="48" y="48"/>
                </a:lnTo>
                <a:lnTo>
                  <a:pt x="0" y="48"/>
                </a:lnTo>
                <a:lnTo>
                  <a:pt x="0" y="0"/>
                </a:lnTo>
                <a:lnTo>
                  <a:pt x="240" y="0"/>
                </a:lnTo>
                <a:lnTo>
                  <a:pt x="240" y="48"/>
                </a:lnTo>
                <a:lnTo>
                  <a:pt x="192" y="48"/>
                </a:lnTo>
                <a:lnTo>
                  <a:pt x="192" y="144"/>
                </a:lnTo>
                <a:cubicBezTo>
                  <a:pt x="210" y="148"/>
                  <a:pt x="228" y="152"/>
                  <a:pt x="246" y="156"/>
                </a:cubicBezTo>
                <a:lnTo>
                  <a:pt x="246" y="486"/>
                </a:lnTo>
                <a:cubicBezTo>
                  <a:pt x="234" y="480"/>
                  <a:pt x="0" y="492"/>
                  <a:pt x="0" y="492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902" name="Rectangle 174">
            <a:extLst>
              <a:ext uri="{FF2B5EF4-FFF2-40B4-BE49-F238E27FC236}">
                <a16:creationId xmlns:a16="http://schemas.microsoft.com/office/drawing/2014/main" id="{6104FADD-2712-4CFC-83D7-F945C31C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88" y="2519363"/>
            <a:ext cx="225425" cy="390525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903" name="Freeform 175">
            <a:extLst>
              <a:ext uri="{FF2B5EF4-FFF2-40B4-BE49-F238E27FC236}">
                <a16:creationId xmlns:a16="http://schemas.microsoft.com/office/drawing/2014/main" id="{8EF1DD20-E076-48ED-8B33-716F415DA65F}"/>
              </a:ext>
            </a:extLst>
          </p:cNvPr>
          <p:cNvSpPr>
            <a:spLocks/>
          </p:cNvSpPr>
          <p:nvPr/>
        </p:nvSpPr>
        <p:spPr bwMode="auto">
          <a:xfrm>
            <a:off x="1296988" y="2405063"/>
            <a:ext cx="125412" cy="63500"/>
          </a:xfrm>
          <a:custGeom>
            <a:avLst/>
            <a:gdLst>
              <a:gd name="T0" fmla="*/ 125412 w 192"/>
              <a:gd name="T1" fmla="*/ 31750 h 96"/>
              <a:gd name="T2" fmla="*/ 0 w 192"/>
              <a:gd name="T3" fmla="*/ 63500 h 96"/>
              <a:gd name="T4" fmla="*/ 0 w 192"/>
              <a:gd name="T5" fmla="*/ 31750 h 96"/>
              <a:gd name="T6" fmla="*/ 125412 w 192"/>
              <a:gd name="T7" fmla="*/ 0 h 96"/>
              <a:gd name="T8" fmla="*/ 125412 w 192"/>
              <a:gd name="T9" fmla="*/ 3175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lnTo>
                  <a:pt x="0" y="96"/>
                </a:lnTo>
                <a:lnTo>
                  <a:pt x="0" y="48"/>
                </a:lnTo>
                <a:lnTo>
                  <a:pt x="192" y="0"/>
                </a:lnTo>
                <a:lnTo>
                  <a:pt x="192" y="48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904" name="Freeform 176">
            <a:extLst>
              <a:ext uri="{FF2B5EF4-FFF2-40B4-BE49-F238E27FC236}">
                <a16:creationId xmlns:a16="http://schemas.microsoft.com/office/drawing/2014/main" id="{8F2DAE13-4050-4B06-8094-FE36130C7EBA}"/>
              </a:ext>
            </a:extLst>
          </p:cNvPr>
          <p:cNvSpPr>
            <a:spLocks/>
          </p:cNvSpPr>
          <p:nvPr/>
        </p:nvSpPr>
        <p:spPr bwMode="auto">
          <a:xfrm>
            <a:off x="914400" y="2330450"/>
            <a:ext cx="476250" cy="98425"/>
          </a:xfrm>
          <a:custGeom>
            <a:avLst/>
            <a:gdLst>
              <a:gd name="T0" fmla="*/ 476250 w 732"/>
              <a:gd name="T1" fmla="*/ 90551 h 150"/>
              <a:gd name="T2" fmla="*/ 452828 w 732"/>
              <a:gd name="T3" fmla="*/ 7874 h 150"/>
              <a:gd name="T4" fmla="*/ 421598 w 732"/>
              <a:gd name="T5" fmla="*/ 0 h 150"/>
              <a:gd name="T6" fmla="*/ 0 w 732"/>
              <a:gd name="T7" fmla="*/ 74803 h 150"/>
              <a:gd name="T8" fmla="*/ 0 w 732"/>
              <a:gd name="T9" fmla="*/ 98425 h 150"/>
              <a:gd name="T10" fmla="*/ 421598 w 732"/>
              <a:gd name="T11" fmla="*/ 27559 h 150"/>
              <a:gd name="T12" fmla="*/ 445020 w 732"/>
              <a:gd name="T13" fmla="*/ 94488 h 150"/>
              <a:gd name="T14" fmla="*/ 476250 w 732"/>
              <a:gd name="T15" fmla="*/ 90551 h 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2" h="150">
                <a:moveTo>
                  <a:pt x="732" y="138"/>
                </a:moveTo>
                <a:lnTo>
                  <a:pt x="696" y="12"/>
                </a:lnTo>
                <a:lnTo>
                  <a:pt x="648" y="0"/>
                </a:lnTo>
                <a:lnTo>
                  <a:pt x="0" y="114"/>
                </a:lnTo>
                <a:lnTo>
                  <a:pt x="0" y="150"/>
                </a:lnTo>
                <a:cubicBezTo>
                  <a:pt x="644" y="42"/>
                  <a:pt x="425" y="42"/>
                  <a:pt x="648" y="42"/>
                </a:cubicBezTo>
                <a:cubicBezTo>
                  <a:pt x="660" y="76"/>
                  <a:pt x="684" y="144"/>
                  <a:pt x="684" y="144"/>
                </a:cubicBezTo>
                <a:lnTo>
                  <a:pt x="732" y="138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905" name="Freeform 177">
            <a:extLst>
              <a:ext uri="{FF2B5EF4-FFF2-40B4-BE49-F238E27FC236}">
                <a16:creationId xmlns:a16="http://schemas.microsoft.com/office/drawing/2014/main" id="{D8D8A229-E390-4F69-AE58-EB6738D6AFC0}"/>
              </a:ext>
            </a:extLst>
          </p:cNvPr>
          <p:cNvSpPr>
            <a:spLocks/>
          </p:cNvSpPr>
          <p:nvPr/>
        </p:nvSpPr>
        <p:spPr bwMode="auto">
          <a:xfrm>
            <a:off x="1304925" y="2386013"/>
            <a:ext cx="117475" cy="50800"/>
          </a:xfrm>
          <a:custGeom>
            <a:avLst/>
            <a:gdLst>
              <a:gd name="T0" fmla="*/ 117475 w 180"/>
              <a:gd name="T1" fmla="*/ 27354 h 78"/>
              <a:gd name="T2" fmla="*/ 101812 w 180"/>
              <a:gd name="T3" fmla="*/ 0 h 78"/>
              <a:gd name="T4" fmla="*/ 0 w 180"/>
              <a:gd name="T5" fmla="*/ 27354 h 78"/>
              <a:gd name="T6" fmla="*/ 3916 w 180"/>
              <a:gd name="T7" fmla="*/ 50800 h 78"/>
              <a:gd name="T8" fmla="*/ 117475 w 180"/>
              <a:gd name="T9" fmla="*/ 27354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78">
                <a:moveTo>
                  <a:pt x="180" y="42"/>
                </a:moveTo>
                <a:lnTo>
                  <a:pt x="156" y="0"/>
                </a:lnTo>
                <a:lnTo>
                  <a:pt x="0" y="42"/>
                </a:lnTo>
                <a:lnTo>
                  <a:pt x="6" y="78"/>
                </a:lnTo>
                <a:lnTo>
                  <a:pt x="180" y="42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906" name="Freeform 178">
            <a:extLst>
              <a:ext uri="{FF2B5EF4-FFF2-40B4-BE49-F238E27FC236}">
                <a16:creationId xmlns:a16="http://schemas.microsoft.com/office/drawing/2014/main" id="{D0F78C1A-82D8-44B6-8305-1F46BF5B5EE7}"/>
              </a:ext>
            </a:extLst>
          </p:cNvPr>
          <p:cNvSpPr>
            <a:spLocks/>
          </p:cNvSpPr>
          <p:nvPr/>
        </p:nvSpPr>
        <p:spPr bwMode="auto">
          <a:xfrm>
            <a:off x="1316038" y="2436813"/>
            <a:ext cx="106362" cy="42862"/>
          </a:xfrm>
          <a:custGeom>
            <a:avLst/>
            <a:gdLst>
              <a:gd name="T0" fmla="*/ 98483 w 162"/>
              <a:gd name="T1" fmla="*/ 23379 h 66"/>
              <a:gd name="T2" fmla="*/ 98483 w 162"/>
              <a:gd name="T3" fmla="*/ 19483 h 66"/>
              <a:gd name="T4" fmla="*/ 11818 w 162"/>
              <a:gd name="T5" fmla="*/ 42862 h 66"/>
              <a:gd name="T6" fmla="*/ 0 w 162"/>
              <a:gd name="T7" fmla="*/ 27276 h 66"/>
              <a:gd name="T8" fmla="*/ 102423 w 162"/>
              <a:gd name="T9" fmla="*/ 3897 h 66"/>
              <a:gd name="T10" fmla="*/ 90605 w 162"/>
              <a:gd name="T11" fmla="*/ 0 h 66"/>
              <a:gd name="T12" fmla="*/ 98483 w 162"/>
              <a:gd name="T13" fmla="*/ 23379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66">
                <a:moveTo>
                  <a:pt x="150" y="36"/>
                </a:moveTo>
                <a:lnTo>
                  <a:pt x="150" y="30"/>
                </a:lnTo>
                <a:lnTo>
                  <a:pt x="18" y="66"/>
                </a:lnTo>
                <a:cubicBezTo>
                  <a:pt x="12" y="21"/>
                  <a:pt x="16" y="26"/>
                  <a:pt x="0" y="42"/>
                </a:cubicBezTo>
                <a:cubicBezTo>
                  <a:pt x="52" y="30"/>
                  <a:pt x="105" y="22"/>
                  <a:pt x="156" y="6"/>
                </a:cubicBezTo>
                <a:cubicBezTo>
                  <a:pt x="162" y="4"/>
                  <a:pt x="138" y="0"/>
                  <a:pt x="138" y="0"/>
                </a:cubicBezTo>
                <a:cubicBezTo>
                  <a:pt x="138" y="0"/>
                  <a:pt x="150" y="36"/>
                  <a:pt x="150" y="36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907" name="Rectangle 179">
            <a:extLst>
              <a:ext uri="{FF2B5EF4-FFF2-40B4-BE49-F238E27FC236}">
                <a16:creationId xmlns:a16="http://schemas.microsoft.com/office/drawing/2014/main" id="{4CE6D3D6-600C-4660-B3C0-F01E32BEC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1908" name="Line 180">
            <a:extLst>
              <a:ext uri="{FF2B5EF4-FFF2-40B4-BE49-F238E27FC236}">
                <a16:creationId xmlns:a16="http://schemas.microsoft.com/office/drawing/2014/main" id="{B2D21C90-1682-4E5C-892D-E7EF589B4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8525" y="5829300"/>
            <a:ext cx="6364288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>
            <a:extLst>
              <a:ext uri="{FF2B5EF4-FFF2-40B4-BE49-F238E27FC236}">
                <a16:creationId xmlns:a16="http://schemas.microsoft.com/office/drawing/2014/main" id="{EB72272A-8827-4D2E-A044-E95C84509543}"/>
              </a:ext>
            </a:extLst>
          </p:cNvPr>
          <p:cNvGrpSpPr>
            <a:grpSpLocks/>
          </p:cNvGrpSpPr>
          <p:nvPr/>
        </p:nvGrpSpPr>
        <p:grpSpPr bwMode="auto">
          <a:xfrm>
            <a:off x="3405188" y="503238"/>
            <a:ext cx="1962150" cy="3756025"/>
            <a:chOff x="2145" y="317"/>
            <a:chExt cx="1236" cy="2366"/>
          </a:xfrm>
        </p:grpSpPr>
        <p:grpSp>
          <p:nvGrpSpPr>
            <p:cNvPr id="51302" name="Group 3">
              <a:extLst>
                <a:ext uri="{FF2B5EF4-FFF2-40B4-BE49-F238E27FC236}">
                  <a16:creationId xmlns:a16="http://schemas.microsoft.com/office/drawing/2014/main" id="{DD738FA2-A5CC-4558-B69B-83E5F6FE512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32" y="1114"/>
              <a:ext cx="149" cy="94"/>
              <a:chOff x="1562" y="1988"/>
              <a:chExt cx="74" cy="42"/>
            </a:xfrm>
          </p:grpSpPr>
          <p:sp>
            <p:nvSpPr>
              <p:cNvPr id="202756" name="Freeform 4">
                <a:extLst>
                  <a:ext uri="{FF2B5EF4-FFF2-40B4-BE49-F238E27FC236}">
                    <a16:creationId xmlns:a16="http://schemas.microsoft.com/office/drawing/2014/main" id="{68130980-1FCA-49A0-90E7-6C1BF260C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988"/>
                <a:ext cx="58" cy="37"/>
              </a:xfrm>
              <a:custGeom>
                <a:avLst/>
                <a:gdLst>
                  <a:gd name="T0" fmla="*/ 173 w 173"/>
                  <a:gd name="T1" fmla="*/ 0 h 113"/>
                  <a:gd name="T2" fmla="*/ 76 w 173"/>
                  <a:gd name="T3" fmla="*/ 0 h 113"/>
                  <a:gd name="T4" fmla="*/ 76 w 173"/>
                  <a:gd name="T5" fmla="*/ 96 h 113"/>
                  <a:gd name="T6" fmla="*/ 0 w 173"/>
                  <a:gd name="T7" fmla="*/ 96 h 113"/>
                  <a:gd name="T8" fmla="*/ 0 w 173"/>
                  <a:gd name="T9" fmla="*/ 113 h 113"/>
                  <a:gd name="T10" fmla="*/ 111 w 173"/>
                  <a:gd name="T11" fmla="*/ 113 h 113"/>
                  <a:gd name="T12" fmla="*/ 111 w 173"/>
                  <a:gd name="T13" fmla="*/ 28 h 113"/>
                  <a:gd name="T14" fmla="*/ 173 w 173"/>
                  <a:gd name="T15" fmla="*/ 28 h 113"/>
                  <a:gd name="T16" fmla="*/ 173 w 173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13">
                    <a:moveTo>
                      <a:pt x="173" y="0"/>
                    </a:moveTo>
                    <a:lnTo>
                      <a:pt x="76" y="0"/>
                    </a:lnTo>
                    <a:lnTo>
                      <a:pt x="76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111" y="113"/>
                    </a:lnTo>
                    <a:lnTo>
                      <a:pt x="111" y="28"/>
                    </a:lnTo>
                    <a:lnTo>
                      <a:pt x="173" y="2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57" name="Oval 5">
                <a:extLst>
                  <a:ext uri="{FF2B5EF4-FFF2-40B4-BE49-F238E27FC236}">
                    <a16:creationId xmlns:a16="http://schemas.microsoft.com/office/drawing/2014/main" id="{356B2979-0504-4420-9361-362A2620D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" y="2015"/>
                <a:ext cx="22" cy="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2758" name="Rectangle 6">
              <a:extLst>
                <a:ext uri="{FF2B5EF4-FFF2-40B4-BE49-F238E27FC236}">
                  <a16:creationId xmlns:a16="http://schemas.microsoft.com/office/drawing/2014/main" id="{23F63FFA-1F15-423D-B75C-A27610713F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6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59" name="Rectangle 7">
              <a:extLst>
                <a:ext uri="{FF2B5EF4-FFF2-40B4-BE49-F238E27FC236}">
                  <a16:creationId xmlns:a16="http://schemas.microsoft.com/office/drawing/2014/main" id="{EBCA3B5D-8A2A-44B1-97F2-FDC62B6507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59" y="434"/>
              <a:ext cx="1092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305" name="Group 8">
              <a:extLst>
                <a:ext uri="{FF2B5EF4-FFF2-40B4-BE49-F238E27FC236}">
                  <a16:creationId xmlns:a16="http://schemas.microsoft.com/office/drawing/2014/main" id="{93F98872-F4D0-4003-BE6D-2DED857D3FB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1" y="472"/>
              <a:ext cx="1028" cy="691"/>
              <a:chOff x="1643" y="1702"/>
              <a:chExt cx="507" cy="308"/>
            </a:xfrm>
          </p:grpSpPr>
          <p:sp>
            <p:nvSpPr>
              <p:cNvPr id="202761" name="Rectangle 9">
                <a:extLst>
                  <a:ext uri="{FF2B5EF4-FFF2-40B4-BE49-F238E27FC236}">
                    <a16:creationId xmlns:a16="http://schemas.microsoft.com/office/drawing/2014/main" id="{F919B84B-6DAD-438A-A1F3-2DFE86DC9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1702"/>
                <a:ext cx="507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762" name="Rectangle 10">
                <a:extLst>
                  <a:ext uri="{FF2B5EF4-FFF2-40B4-BE49-F238E27FC236}">
                    <a16:creationId xmlns:a16="http://schemas.microsoft.com/office/drawing/2014/main" id="{69AC046A-6F50-4AF9-8D41-3455E661B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789"/>
                <a:ext cx="493" cy="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06" name="Group 11">
              <a:extLst>
                <a:ext uri="{FF2B5EF4-FFF2-40B4-BE49-F238E27FC236}">
                  <a16:creationId xmlns:a16="http://schemas.microsoft.com/office/drawing/2014/main" id="{2EB63052-A3B1-4A4A-8DD6-EFE78ED588D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770" cy="334"/>
              <a:chOff x="1701" y="1820"/>
              <a:chExt cx="380" cy="149"/>
            </a:xfrm>
          </p:grpSpPr>
          <p:grpSp>
            <p:nvGrpSpPr>
              <p:cNvPr id="51311" name="Group 12">
                <a:extLst>
                  <a:ext uri="{FF2B5EF4-FFF2-40B4-BE49-F238E27FC236}">
                    <a16:creationId xmlns:a16="http://schemas.microsoft.com/office/drawing/2014/main" id="{A78E355E-3618-4B79-A137-A3643BC64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1820"/>
                <a:ext cx="137" cy="54"/>
                <a:chOff x="1701" y="1820"/>
                <a:chExt cx="137" cy="54"/>
              </a:xfrm>
            </p:grpSpPr>
            <p:sp>
              <p:nvSpPr>
                <p:cNvPr id="202765" name="Rectangle 13">
                  <a:extLst>
                    <a:ext uri="{FF2B5EF4-FFF2-40B4-BE49-F238E27FC236}">
                      <a16:creationId xmlns:a16="http://schemas.microsoft.com/office/drawing/2014/main" id="{7E1A615C-EC9A-4EEC-A781-16206380F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766" name="Rectangle 14">
                  <a:extLst>
                    <a:ext uri="{FF2B5EF4-FFF2-40B4-BE49-F238E27FC236}">
                      <a16:creationId xmlns:a16="http://schemas.microsoft.com/office/drawing/2014/main" id="{4CEE1581-7EA8-49D3-9A8A-E70FD136E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767" name="Rectangle 15">
                  <a:extLst>
                    <a:ext uri="{FF2B5EF4-FFF2-40B4-BE49-F238E27FC236}">
                      <a16:creationId xmlns:a16="http://schemas.microsoft.com/office/drawing/2014/main" id="{EE15B0C8-584C-44FE-B277-8956BC558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0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312" name="Group 16">
                <a:extLst>
                  <a:ext uri="{FF2B5EF4-FFF2-40B4-BE49-F238E27FC236}">
                    <a16:creationId xmlns:a16="http://schemas.microsoft.com/office/drawing/2014/main" id="{0EA5C6B3-B026-43CC-A4C3-F71FFDEF89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5" y="1820"/>
                <a:ext cx="136" cy="54"/>
                <a:chOff x="1945" y="1820"/>
                <a:chExt cx="136" cy="54"/>
              </a:xfrm>
            </p:grpSpPr>
            <p:sp>
              <p:nvSpPr>
                <p:cNvPr id="202769" name="Rectangle 17">
                  <a:extLst>
                    <a:ext uri="{FF2B5EF4-FFF2-40B4-BE49-F238E27FC236}">
                      <a16:creationId xmlns:a16="http://schemas.microsoft.com/office/drawing/2014/main" id="{EF7DDFB4-9240-40EF-8E34-2C08FF8BA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5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770" name="Rectangle 18">
                  <a:extLst>
                    <a:ext uri="{FF2B5EF4-FFF2-40B4-BE49-F238E27FC236}">
                      <a16:creationId xmlns:a16="http://schemas.microsoft.com/office/drawing/2014/main" id="{1D594B84-5DDC-448C-BEE7-2D625B848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1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771" name="Rectangle 19">
                  <a:extLst>
                    <a:ext uri="{FF2B5EF4-FFF2-40B4-BE49-F238E27FC236}">
                      <a16:creationId xmlns:a16="http://schemas.microsoft.com/office/drawing/2014/main" id="{ADDD74E6-8F72-45E4-8570-8C89F449F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4" y="1820"/>
                  <a:ext cx="37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313" name="Group 20">
                <a:extLst>
                  <a:ext uri="{FF2B5EF4-FFF2-40B4-BE49-F238E27FC236}">
                    <a16:creationId xmlns:a16="http://schemas.microsoft.com/office/drawing/2014/main" id="{341C857E-8620-4298-A6E0-5A6F9AABF2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4" y="1937"/>
                <a:ext cx="86" cy="32"/>
                <a:chOff x="1724" y="1937"/>
                <a:chExt cx="86" cy="32"/>
              </a:xfrm>
            </p:grpSpPr>
            <p:sp>
              <p:nvSpPr>
                <p:cNvPr id="202773" name="Rectangle 21">
                  <a:extLst>
                    <a:ext uri="{FF2B5EF4-FFF2-40B4-BE49-F238E27FC236}">
                      <a16:creationId xmlns:a16="http://schemas.microsoft.com/office/drawing/2014/main" id="{CEC99631-832B-451B-A7C9-79B2EFC1F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4" y="1937"/>
                  <a:ext cx="23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774" name="Rectangle 22">
                  <a:extLst>
                    <a:ext uri="{FF2B5EF4-FFF2-40B4-BE49-F238E27FC236}">
                      <a16:creationId xmlns:a16="http://schemas.microsoft.com/office/drawing/2014/main" id="{F0820367-1EC3-4CDD-84EA-95EDA12F8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775" name="Rectangle 23">
                  <a:extLst>
                    <a:ext uri="{FF2B5EF4-FFF2-40B4-BE49-F238E27FC236}">
                      <a16:creationId xmlns:a16="http://schemas.microsoft.com/office/drawing/2014/main" id="{3FA9E2AF-879C-471A-A1AC-DEACFA595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6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314" name="Group 24">
                <a:extLst>
                  <a:ext uri="{FF2B5EF4-FFF2-40B4-BE49-F238E27FC236}">
                    <a16:creationId xmlns:a16="http://schemas.microsoft.com/office/drawing/2014/main" id="{63EA0AB3-E2E9-41D0-A382-1F64E28A1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1937"/>
                <a:ext cx="85" cy="32"/>
                <a:chOff x="1968" y="1937"/>
                <a:chExt cx="85" cy="32"/>
              </a:xfrm>
            </p:grpSpPr>
            <p:sp>
              <p:nvSpPr>
                <p:cNvPr id="202777" name="Rectangle 25">
                  <a:extLst>
                    <a:ext uri="{FF2B5EF4-FFF2-40B4-BE49-F238E27FC236}">
                      <a16:creationId xmlns:a16="http://schemas.microsoft.com/office/drawing/2014/main" id="{EBA447D3-69B5-4064-8FA7-7F6518A73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937"/>
                  <a:ext cx="23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778" name="Rectangle 26">
                  <a:extLst>
                    <a:ext uri="{FF2B5EF4-FFF2-40B4-BE49-F238E27FC236}">
                      <a16:creationId xmlns:a16="http://schemas.microsoft.com/office/drawing/2014/main" id="{ED373380-4269-42FF-994E-F818BFFFC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4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779" name="Rectangle 27">
                  <a:extLst>
                    <a:ext uri="{FF2B5EF4-FFF2-40B4-BE49-F238E27FC236}">
                      <a16:creationId xmlns:a16="http://schemas.microsoft.com/office/drawing/2014/main" id="{3603D736-CB2C-41BD-B1D1-0D8F0C09CF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02780" name="Freeform 28">
              <a:extLst>
                <a:ext uri="{FF2B5EF4-FFF2-40B4-BE49-F238E27FC236}">
                  <a16:creationId xmlns:a16="http://schemas.microsoft.com/office/drawing/2014/main" id="{C9EF876E-E6C0-4923-BAAC-5A391E11BB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8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81" name="Freeform 29">
              <a:extLst>
                <a:ext uri="{FF2B5EF4-FFF2-40B4-BE49-F238E27FC236}">
                  <a16:creationId xmlns:a16="http://schemas.microsoft.com/office/drawing/2014/main" id="{5B216B6A-6BAD-4E7C-98B3-B18C41E80C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9" y="1294"/>
              <a:ext cx="838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82" name="Rectangle 30">
              <a:extLst>
                <a:ext uri="{FF2B5EF4-FFF2-40B4-BE49-F238E27FC236}">
                  <a16:creationId xmlns:a16="http://schemas.microsoft.com/office/drawing/2014/main" id="{371F5A7A-22E8-4704-AC89-FA7EEADA9E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2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83" name="Rectangle 31">
              <a:extLst>
                <a:ext uri="{FF2B5EF4-FFF2-40B4-BE49-F238E27FC236}">
                  <a16:creationId xmlns:a16="http://schemas.microsoft.com/office/drawing/2014/main" id="{E47CBCB0-D5F2-44A0-AE52-3340D8B25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5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03" name="Group 32">
            <a:extLst>
              <a:ext uri="{FF2B5EF4-FFF2-40B4-BE49-F238E27FC236}">
                <a16:creationId xmlns:a16="http://schemas.microsoft.com/office/drawing/2014/main" id="{8401EC0B-0D71-4581-A8D9-4854581FE5FD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604838"/>
            <a:ext cx="6432550" cy="6272212"/>
            <a:chOff x="1346" y="357"/>
            <a:chExt cx="4052" cy="3951"/>
          </a:xfrm>
        </p:grpSpPr>
        <p:sp>
          <p:nvSpPr>
            <p:cNvPr id="51297" name="AutoShape 33">
              <a:extLst>
                <a:ext uri="{FF2B5EF4-FFF2-40B4-BE49-F238E27FC236}">
                  <a16:creationId xmlns:a16="http://schemas.microsoft.com/office/drawing/2014/main" id="{436669CA-F109-4A69-9000-277BEF06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356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786" name="Rectangle 34">
              <a:extLst>
                <a:ext uri="{FF2B5EF4-FFF2-40B4-BE49-F238E27FC236}">
                  <a16:creationId xmlns:a16="http://schemas.microsoft.com/office/drawing/2014/main" id="{937B1F06-6C83-42EA-B3BA-EEAED8B79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586"/>
              <a:ext cx="74" cy="2798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87" name="Freeform 35">
              <a:extLst>
                <a:ext uri="{FF2B5EF4-FFF2-40B4-BE49-F238E27FC236}">
                  <a16:creationId xmlns:a16="http://schemas.microsoft.com/office/drawing/2014/main" id="{B649A68F-D92D-4BD1-8561-D12EE5959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395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788" name="Freeform 36">
              <a:extLst>
                <a:ext uri="{FF2B5EF4-FFF2-40B4-BE49-F238E27FC236}">
                  <a16:creationId xmlns:a16="http://schemas.microsoft.com/office/drawing/2014/main" id="{FA67DF7F-BE70-4B65-A94A-0B9F6B467DF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33" y="357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789" name="Rectangle 37">
              <a:extLst>
                <a:ext uri="{FF2B5EF4-FFF2-40B4-BE49-F238E27FC236}">
                  <a16:creationId xmlns:a16="http://schemas.microsoft.com/office/drawing/2014/main" id="{7204A498-E44E-4640-8B63-7B8287CAC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3272"/>
              <a:ext cx="65" cy="120"/>
            </a:xfrm>
            <a:prstGeom prst="rect">
              <a:avLst/>
            </a:prstGeom>
            <a:solidFill>
              <a:srgbClr val="FE424B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04" name="Group 38">
            <a:extLst>
              <a:ext uri="{FF2B5EF4-FFF2-40B4-BE49-F238E27FC236}">
                <a16:creationId xmlns:a16="http://schemas.microsoft.com/office/drawing/2014/main" id="{4DA39FDD-F7D1-4D75-8000-26FFCD43DEB2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356225"/>
            <a:ext cx="6450012" cy="1530350"/>
            <a:chOff x="1433" y="3464"/>
            <a:chExt cx="4063" cy="964"/>
          </a:xfrm>
        </p:grpSpPr>
        <p:sp>
          <p:nvSpPr>
            <p:cNvPr id="51295" name="AutoShape 39">
              <a:extLst>
                <a:ext uri="{FF2B5EF4-FFF2-40B4-BE49-F238E27FC236}">
                  <a16:creationId xmlns:a16="http://schemas.microsoft.com/office/drawing/2014/main" id="{4A938BA6-75C1-42EA-9247-7324EAEAD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464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792" name="Freeform 40">
              <a:extLst>
                <a:ext uri="{FF2B5EF4-FFF2-40B4-BE49-F238E27FC236}">
                  <a16:creationId xmlns:a16="http://schemas.microsoft.com/office/drawing/2014/main" id="{1CF9AEA8-8A0C-4139-8FA0-4479A83A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3804"/>
              <a:ext cx="4063" cy="624"/>
            </a:xfrm>
            <a:custGeom>
              <a:avLst/>
              <a:gdLst>
                <a:gd name="T0" fmla="*/ 19 w 4063"/>
                <a:gd name="T1" fmla="*/ 0 h 624"/>
                <a:gd name="T2" fmla="*/ 4045 w 4063"/>
                <a:gd name="T3" fmla="*/ 0 h 624"/>
                <a:gd name="T4" fmla="*/ 4043 w 4063"/>
                <a:gd name="T5" fmla="*/ 268 h 624"/>
                <a:gd name="T6" fmla="*/ 3971 w 4063"/>
                <a:gd name="T7" fmla="*/ 416 h 624"/>
                <a:gd name="T8" fmla="*/ 3891 w 4063"/>
                <a:gd name="T9" fmla="*/ 496 h 624"/>
                <a:gd name="T10" fmla="*/ 3759 w 4063"/>
                <a:gd name="T11" fmla="*/ 580 h 624"/>
                <a:gd name="T12" fmla="*/ 3671 w 4063"/>
                <a:gd name="T13" fmla="*/ 599 h 624"/>
                <a:gd name="T14" fmla="*/ 3535 w 4063"/>
                <a:gd name="T15" fmla="*/ 607 h 624"/>
                <a:gd name="T16" fmla="*/ 383 w 4063"/>
                <a:gd name="T17" fmla="*/ 604 h 624"/>
                <a:gd name="T18" fmla="*/ 199 w 4063"/>
                <a:gd name="T19" fmla="*/ 512 h 624"/>
                <a:gd name="T20" fmla="*/ 80 w 4063"/>
                <a:gd name="T21" fmla="*/ 384 h 624"/>
                <a:gd name="T22" fmla="*/ 23 w 4063"/>
                <a:gd name="T23" fmla="*/ 280 h 624"/>
                <a:gd name="T24" fmla="*/ 1 w 4063"/>
                <a:gd name="T25" fmla="*/ 132 h 624"/>
                <a:gd name="T26" fmla="*/ 19 w 4063"/>
                <a:gd name="T27" fmla="*/ 0 h 6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63" h="624">
                  <a:moveTo>
                    <a:pt x="19" y="0"/>
                  </a:moveTo>
                  <a:lnTo>
                    <a:pt x="4045" y="0"/>
                  </a:lnTo>
                  <a:cubicBezTo>
                    <a:pt x="4039" y="96"/>
                    <a:pt x="4063" y="192"/>
                    <a:pt x="4043" y="268"/>
                  </a:cubicBezTo>
                  <a:cubicBezTo>
                    <a:pt x="4043" y="271"/>
                    <a:pt x="4007" y="376"/>
                    <a:pt x="3971" y="416"/>
                  </a:cubicBezTo>
                  <a:cubicBezTo>
                    <a:pt x="3935" y="464"/>
                    <a:pt x="3919" y="479"/>
                    <a:pt x="3891" y="496"/>
                  </a:cubicBezTo>
                  <a:cubicBezTo>
                    <a:pt x="3836" y="558"/>
                    <a:pt x="3822" y="556"/>
                    <a:pt x="3759" y="580"/>
                  </a:cubicBezTo>
                  <a:cubicBezTo>
                    <a:pt x="3731" y="596"/>
                    <a:pt x="3695" y="598"/>
                    <a:pt x="3671" y="599"/>
                  </a:cubicBezTo>
                  <a:cubicBezTo>
                    <a:pt x="3647" y="600"/>
                    <a:pt x="3560" y="607"/>
                    <a:pt x="3535" y="607"/>
                  </a:cubicBezTo>
                  <a:cubicBezTo>
                    <a:pt x="1481" y="598"/>
                    <a:pt x="583" y="624"/>
                    <a:pt x="383" y="604"/>
                  </a:cubicBezTo>
                  <a:cubicBezTo>
                    <a:pt x="342" y="583"/>
                    <a:pt x="299" y="588"/>
                    <a:pt x="199" y="512"/>
                  </a:cubicBezTo>
                  <a:cubicBezTo>
                    <a:pt x="151" y="480"/>
                    <a:pt x="92" y="400"/>
                    <a:pt x="80" y="384"/>
                  </a:cubicBezTo>
                  <a:cubicBezTo>
                    <a:pt x="44" y="322"/>
                    <a:pt x="52" y="349"/>
                    <a:pt x="23" y="280"/>
                  </a:cubicBezTo>
                  <a:cubicBezTo>
                    <a:pt x="14" y="251"/>
                    <a:pt x="3" y="179"/>
                    <a:pt x="1" y="132"/>
                  </a:cubicBezTo>
                  <a:cubicBezTo>
                    <a:pt x="0" y="8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2793" name="Rectangle 41" descr="Brown marble">
            <a:extLst>
              <a:ext uri="{FF2B5EF4-FFF2-40B4-BE49-F238E27FC236}">
                <a16:creationId xmlns:a16="http://schemas.microsoft.com/office/drawing/2014/main" id="{75696AC0-6C14-4391-9622-FE4EF79B9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51206" name="Group 42">
            <a:extLst>
              <a:ext uri="{FF2B5EF4-FFF2-40B4-BE49-F238E27FC236}">
                <a16:creationId xmlns:a16="http://schemas.microsoft.com/office/drawing/2014/main" id="{685962A7-74D1-4B9E-9F65-F15B91D390A3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202795" name="Rectangle 43">
              <a:extLst>
                <a:ext uri="{FF2B5EF4-FFF2-40B4-BE49-F238E27FC236}">
                  <a16:creationId xmlns:a16="http://schemas.microsoft.com/office/drawing/2014/main" id="{D63D2479-D7B0-4219-9D3B-B1328A423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96" name="Rectangle 44">
              <a:extLst>
                <a:ext uri="{FF2B5EF4-FFF2-40B4-BE49-F238E27FC236}">
                  <a16:creationId xmlns:a16="http://schemas.microsoft.com/office/drawing/2014/main" id="{4C4C3C46-DDC7-4742-8FC4-ECDE67FBA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2797" name="Rectangle 45">
              <a:extLst>
                <a:ext uri="{FF2B5EF4-FFF2-40B4-BE49-F238E27FC236}">
                  <a16:creationId xmlns:a16="http://schemas.microsoft.com/office/drawing/2014/main" id="{B84A5CD1-8664-49D0-96BB-AC20E8CE7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2798" name="Rectangle 46">
            <a:extLst>
              <a:ext uri="{FF2B5EF4-FFF2-40B4-BE49-F238E27FC236}">
                <a16:creationId xmlns:a16="http://schemas.microsoft.com/office/drawing/2014/main" id="{61A337CE-10A9-458C-B573-8AF5298E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958850"/>
            <a:ext cx="117475" cy="4441825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2799" name="Rectangle 47">
            <a:extLst>
              <a:ext uri="{FF2B5EF4-FFF2-40B4-BE49-F238E27FC236}">
                <a16:creationId xmlns:a16="http://schemas.microsoft.com/office/drawing/2014/main" id="{A4A7E175-AC12-4A79-9236-F18AD3CE5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5357813"/>
            <a:ext cx="217487" cy="1428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2800" name="Freeform 48">
            <a:extLst>
              <a:ext uri="{FF2B5EF4-FFF2-40B4-BE49-F238E27FC236}">
                <a16:creationId xmlns:a16="http://schemas.microsoft.com/office/drawing/2014/main" id="{058E47E1-DE97-4E40-B51E-F00C39A67B4D}"/>
              </a:ext>
            </a:extLst>
          </p:cNvPr>
          <p:cNvSpPr>
            <a:spLocks/>
          </p:cNvSpPr>
          <p:nvPr/>
        </p:nvSpPr>
        <p:spPr bwMode="auto">
          <a:xfrm flipV="1">
            <a:off x="2132013" y="531018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chemeClr val="folHlink"/>
              </a:gs>
            </a:gsLst>
            <a:lin ang="5400000" scaled="1"/>
          </a:gra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801" name="Freeform 49">
            <a:extLst>
              <a:ext uri="{FF2B5EF4-FFF2-40B4-BE49-F238E27FC236}">
                <a16:creationId xmlns:a16="http://schemas.microsoft.com/office/drawing/2014/main" id="{5ADE0CE0-316C-43D0-ABF3-9FBB7C41C90D}"/>
              </a:ext>
            </a:extLst>
          </p:cNvPr>
          <p:cNvSpPr>
            <a:spLocks/>
          </p:cNvSpPr>
          <p:nvPr/>
        </p:nvSpPr>
        <p:spPr bwMode="auto">
          <a:xfrm>
            <a:off x="2132013" y="60912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2802" name="Group 50">
            <a:extLst>
              <a:ext uri="{FF2B5EF4-FFF2-40B4-BE49-F238E27FC236}">
                <a16:creationId xmlns:a16="http://schemas.microsoft.com/office/drawing/2014/main" id="{5C2398C8-ECE8-4352-892C-FD71C278D476}"/>
              </a:ext>
            </a:extLst>
          </p:cNvPr>
          <p:cNvGrpSpPr>
            <a:grpSpLocks/>
          </p:cNvGrpSpPr>
          <p:nvPr/>
        </p:nvGrpSpPr>
        <p:grpSpPr bwMode="auto">
          <a:xfrm>
            <a:off x="2139950" y="5507038"/>
            <a:ext cx="6435725" cy="630237"/>
            <a:chOff x="1346" y="3479"/>
            <a:chExt cx="4042" cy="397"/>
          </a:xfrm>
        </p:grpSpPr>
        <p:grpSp>
          <p:nvGrpSpPr>
            <p:cNvPr id="51238" name="Group 51">
              <a:extLst>
                <a:ext uri="{FF2B5EF4-FFF2-40B4-BE49-F238E27FC236}">
                  <a16:creationId xmlns:a16="http://schemas.microsoft.com/office/drawing/2014/main" id="{F9E4BB0E-0329-4FC9-AB0D-DBF415057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" y="3479"/>
              <a:ext cx="3673" cy="375"/>
              <a:chOff x="1500" y="3479"/>
              <a:chExt cx="3673" cy="375"/>
            </a:xfrm>
          </p:grpSpPr>
          <p:grpSp>
            <p:nvGrpSpPr>
              <p:cNvPr id="51240" name="Group 52">
                <a:extLst>
                  <a:ext uri="{FF2B5EF4-FFF2-40B4-BE49-F238E27FC236}">
                    <a16:creationId xmlns:a16="http://schemas.microsoft.com/office/drawing/2014/main" id="{02591ABA-8A3B-46B5-9065-74D84A4853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" y="3479"/>
                <a:ext cx="235" cy="366"/>
                <a:chOff x="1281" y="2346"/>
                <a:chExt cx="252" cy="588"/>
              </a:xfrm>
            </p:grpSpPr>
            <p:sp>
              <p:nvSpPr>
                <p:cNvPr id="202805" name="Freeform 53">
                  <a:extLst>
                    <a:ext uri="{FF2B5EF4-FFF2-40B4-BE49-F238E27FC236}">
                      <a16:creationId xmlns:a16="http://schemas.microsoft.com/office/drawing/2014/main" id="{1D1EB046-A8B5-4443-BCA7-C069CE0A6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06" name="Freeform 54">
                  <a:extLst>
                    <a:ext uri="{FF2B5EF4-FFF2-40B4-BE49-F238E27FC236}">
                      <a16:creationId xmlns:a16="http://schemas.microsoft.com/office/drawing/2014/main" id="{63E28D61-F735-4ED5-9B17-3DBD847D3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346"/>
                  <a:ext cx="92" cy="588"/>
                </a:xfrm>
                <a:custGeom>
                  <a:avLst/>
                  <a:gdLst>
                    <a:gd name="T0" fmla="*/ 49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3 w 91"/>
                    <a:gd name="T9" fmla="*/ 432 h 588"/>
                    <a:gd name="T10" fmla="*/ 79 w 91"/>
                    <a:gd name="T11" fmla="*/ 336 h 588"/>
                    <a:gd name="T12" fmla="*/ 30 w 91"/>
                    <a:gd name="T13" fmla="*/ 294 h 588"/>
                    <a:gd name="T14" fmla="*/ 49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07" name="Freeform 55">
                  <a:extLst>
                    <a:ext uri="{FF2B5EF4-FFF2-40B4-BE49-F238E27FC236}">
                      <a16:creationId xmlns:a16="http://schemas.microsoft.com/office/drawing/2014/main" id="{A93C5F23-BF36-4EE2-8EC3-93DB542C8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41" name="Group 56">
                <a:extLst>
                  <a:ext uri="{FF2B5EF4-FFF2-40B4-BE49-F238E27FC236}">
                    <a16:creationId xmlns:a16="http://schemas.microsoft.com/office/drawing/2014/main" id="{E65B6BD4-2FFC-41B4-B59D-08AA7C341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7" y="3480"/>
                <a:ext cx="234" cy="365"/>
                <a:chOff x="1281" y="2346"/>
                <a:chExt cx="252" cy="588"/>
              </a:xfrm>
            </p:grpSpPr>
            <p:sp>
              <p:nvSpPr>
                <p:cNvPr id="202809" name="Freeform 57">
                  <a:extLst>
                    <a:ext uri="{FF2B5EF4-FFF2-40B4-BE49-F238E27FC236}">
                      <a16:creationId xmlns:a16="http://schemas.microsoft.com/office/drawing/2014/main" id="{6F610248-3BFA-472A-9022-72C79C89D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10" name="Freeform 58">
                  <a:extLst>
                    <a:ext uri="{FF2B5EF4-FFF2-40B4-BE49-F238E27FC236}">
                      <a16:creationId xmlns:a16="http://schemas.microsoft.com/office/drawing/2014/main" id="{73081C56-9970-41F7-862B-ED20799AC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11" name="Freeform 59">
                  <a:extLst>
                    <a:ext uri="{FF2B5EF4-FFF2-40B4-BE49-F238E27FC236}">
                      <a16:creationId xmlns:a16="http://schemas.microsoft.com/office/drawing/2014/main" id="{49539D1F-7948-4E81-972F-792883553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42" name="Group 60">
                <a:extLst>
                  <a:ext uri="{FF2B5EF4-FFF2-40B4-BE49-F238E27FC236}">
                    <a16:creationId xmlns:a16="http://schemas.microsoft.com/office/drawing/2014/main" id="{0D36B109-0B4D-4C6E-A909-0EFD84F31A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3" y="3480"/>
                <a:ext cx="235" cy="366"/>
                <a:chOff x="1281" y="2346"/>
                <a:chExt cx="252" cy="588"/>
              </a:xfrm>
            </p:grpSpPr>
            <p:sp>
              <p:nvSpPr>
                <p:cNvPr id="202813" name="Freeform 61">
                  <a:extLst>
                    <a:ext uri="{FF2B5EF4-FFF2-40B4-BE49-F238E27FC236}">
                      <a16:creationId xmlns:a16="http://schemas.microsoft.com/office/drawing/2014/main" id="{BCADFAC8-6DC8-42A1-ABEE-3B6A89A8F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14" name="Freeform 62">
                  <a:extLst>
                    <a:ext uri="{FF2B5EF4-FFF2-40B4-BE49-F238E27FC236}">
                      <a16:creationId xmlns:a16="http://schemas.microsoft.com/office/drawing/2014/main" id="{80C85725-3870-45CF-95B7-3A1641452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15" name="Freeform 63">
                  <a:extLst>
                    <a:ext uri="{FF2B5EF4-FFF2-40B4-BE49-F238E27FC236}">
                      <a16:creationId xmlns:a16="http://schemas.microsoft.com/office/drawing/2014/main" id="{46368AAB-0681-456A-9E6F-A81261F2E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43" name="Group 64">
                <a:extLst>
                  <a:ext uri="{FF2B5EF4-FFF2-40B4-BE49-F238E27FC236}">
                    <a16:creationId xmlns:a16="http://schemas.microsoft.com/office/drawing/2014/main" id="{8FBBCD97-9279-498B-A012-946F81CA96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0" y="3481"/>
                <a:ext cx="234" cy="366"/>
                <a:chOff x="1281" y="2346"/>
                <a:chExt cx="252" cy="588"/>
              </a:xfrm>
            </p:grpSpPr>
            <p:sp>
              <p:nvSpPr>
                <p:cNvPr id="202817" name="Freeform 65">
                  <a:extLst>
                    <a:ext uri="{FF2B5EF4-FFF2-40B4-BE49-F238E27FC236}">
                      <a16:creationId xmlns:a16="http://schemas.microsoft.com/office/drawing/2014/main" id="{41EE732D-9BAF-45A6-8462-E11871C7D1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4" cy="464"/>
                </a:xfrm>
                <a:custGeom>
                  <a:avLst/>
                  <a:gdLst>
                    <a:gd name="T0" fmla="*/ 66 w 108"/>
                    <a:gd name="T1" fmla="*/ 464 h 464"/>
                    <a:gd name="T2" fmla="*/ 13 w 108"/>
                    <a:gd name="T3" fmla="*/ 382 h 464"/>
                    <a:gd name="T4" fmla="*/ 80 w 108"/>
                    <a:gd name="T5" fmla="*/ 273 h 464"/>
                    <a:gd name="T6" fmla="*/ 107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18" name="Freeform 66">
                  <a:extLst>
                    <a:ext uri="{FF2B5EF4-FFF2-40B4-BE49-F238E27FC236}">
                      <a16:creationId xmlns:a16="http://schemas.microsoft.com/office/drawing/2014/main" id="{D111FA47-E7AE-4A60-A07A-F1F9AECFE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19" name="Freeform 67">
                  <a:extLst>
                    <a:ext uri="{FF2B5EF4-FFF2-40B4-BE49-F238E27FC236}">
                      <a16:creationId xmlns:a16="http://schemas.microsoft.com/office/drawing/2014/main" id="{4D572C0A-0167-4A2B-AF42-52B838163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44" name="Group 68">
                <a:extLst>
                  <a:ext uri="{FF2B5EF4-FFF2-40B4-BE49-F238E27FC236}">
                    <a16:creationId xmlns:a16="http://schemas.microsoft.com/office/drawing/2014/main" id="{0EF2D9F5-105B-42E7-BAB2-A6C02EE3E5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482"/>
                <a:ext cx="235" cy="366"/>
                <a:chOff x="1281" y="2346"/>
                <a:chExt cx="252" cy="588"/>
              </a:xfrm>
            </p:grpSpPr>
            <p:sp>
              <p:nvSpPr>
                <p:cNvPr id="202821" name="Freeform 69">
                  <a:extLst>
                    <a:ext uri="{FF2B5EF4-FFF2-40B4-BE49-F238E27FC236}">
                      <a16:creationId xmlns:a16="http://schemas.microsoft.com/office/drawing/2014/main" id="{C8F56B33-24D0-4E62-AC8D-AC978F10C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22" name="Freeform 70">
                  <a:extLst>
                    <a:ext uri="{FF2B5EF4-FFF2-40B4-BE49-F238E27FC236}">
                      <a16:creationId xmlns:a16="http://schemas.microsoft.com/office/drawing/2014/main" id="{7B3AF61F-4CE9-47E9-BCE6-341221415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346"/>
                  <a:ext cx="92" cy="588"/>
                </a:xfrm>
                <a:custGeom>
                  <a:avLst/>
                  <a:gdLst>
                    <a:gd name="T0" fmla="*/ 49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3 w 91"/>
                    <a:gd name="T9" fmla="*/ 432 h 588"/>
                    <a:gd name="T10" fmla="*/ 79 w 91"/>
                    <a:gd name="T11" fmla="*/ 336 h 588"/>
                    <a:gd name="T12" fmla="*/ 30 w 91"/>
                    <a:gd name="T13" fmla="*/ 294 h 588"/>
                    <a:gd name="T14" fmla="*/ 49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23" name="Freeform 71">
                  <a:extLst>
                    <a:ext uri="{FF2B5EF4-FFF2-40B4-BE49-F238E27FC236}">
                      <a16:creationId xmlns:a16="http://schemas.microsoft.com/office/drawing/2014/main" id="{0D66ABD9-81A4-4544-8CCA-9E6A60137A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7" y="2471"/>
                  <a:ext cx="90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45" name="Group 72">
                <a:extLst>
                  <a:ext uri="{FF2B5EF4-FFF2-40B4-BE49-F238E27FC236}">
                    <a16:creationId xmlns:a16="http://schemas.microsoft.com/office/drawing/2014/main" id="{5FA17EB3-8F8B-48B3-89BA-6B69B0517C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3" y="3483"/>
                <a:ext cx="234" cy="365"/>
                <a:chOff x="1281" y="2346"/>
                <a:chExt cx="252" cy="588"/>
              </a:xfrm>
            </p:grpSpPr>
            <p:sp>
              <p:nvSpPr>
                <p:cNvPr id="202825" name="Freeform 73">
                  <a:extLst>
                    <a:ext uri="{FF2B5EF4-FFF2-40B4-BE49-F238E27FC236}">
                      <a16:creationId xmlns:a16="http://schemas.microsoft.com/office/drawing/2014/main" id="{18B69295-5A1F-48D6-A1BF-291A245552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26" name="Freeform 74">
                  <a:extLst>
                    <a:ext uri="{FF2B5EF4-FFF2-40B4-BE49-F238E27FC236}">
                      <a16:creationId xmlns:a16="http://schemas.microsoft.com/office/drawing/2014/main" id="{D56FECC3-5E13-48B3-A44D-7C66F16C8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27" name="Freeform 75">
                  <a:extLst>
                    <a:ext uri="{FF2B5EF4-FFF2-40B4-BE49-F238E27FC236}">
                      <a16:creationId xmlns:a16="http://schemas.microsoft.com/office/drawing/2014/main" id="{FE6EADC1-50CA-4738-8FF5-4FC254101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7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46" name="Group 76">
                <a:extLst>
                  <a:ext uri="{FF2B5EF4-FFF2-40B4-BE49-F238E27FC236}">
                    <a16:creationId xmlns:a16="http://schemas.microsoft.com/office/drawing/2014/main" id="{B6F54619-178A-4800-B0D5-64907A695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9" y="3483"/>
                <a:ext cx="235" cy="366"/>
                <a:chOff x="1281" y="2346"/>
                <a:chExt cx="252" cy="588"/>
              </a:xfrm>
            </p:grpSpPr>
            <p:sp>
              <p:nvSpPr>
                <p:cNvPr id="202829" name="Freeform 77">
                  <a:extLst>
                    <a:ext uri="{FF2B5EF4-FFF2-40B4-BE49-F238E27FC236}">
                      <a16:creationId xmlns:a16="http://schemas.microsoft.com/office/drawing/2014/main" id="{EF5DC9B5-2DFF-4BBC-B1A2-5E863DF86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30" name="Freeform 78">
                  <a:extLst>
                    <a:ext uri="{FF2B5EF4-FFF2-40B4-BE49-F238E27FC236}">
                      <a16:creationId xmlns:a16="http://schemas.microsoft.com/office/drawing/2014/main" id="{E5AA1B8E-DC16-4B6D-84DE-052C58C6F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346"/>
                  <a:ext cx="92" cy="588"/>
                </a:xfrm>
                <a:custGeom>
                  <a:avLst/>
                  <a:gdLst>
                    <a:gd name="T0" fmla="*/ 49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3 w 91"/>
                    <a:gd name="T9" fmla="*/ 432 h 588"/>
                    <a:gd name="T10" fmla="*/ 79 w 91"/>
                    <a:gd name="T11" fmla="*/ 336 h 588"/>
                    <a:gd name="T12" fmla="*/ 30 w 91"/>
                    <a:gd name="T13" fmla="*/ 294 h 588"/>
                    <a:gd name="T14" fmla="*/ 49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31" name="Freeform 79">
                  <a:extLst>
                    <a:ext uri="{FF2B5EF4-FFF2-40B4-BE49-F238E27FC236}">
                      <a16:creationId xmlns:a16="http://schemas.microsoft.com/office/drawing/2014/main" id="{30D06D68-51F4-4426-9AB9-5DC513F2A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7" y="2471"/>
                  <a:ext cx="90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47" name="Group 80">
                <a:extLst>
                  <a:ext uri="{FF2B5EF4-FFF2-40B4-BE49-F238E27FC236}">
                    <a16:creationId xmlns:a16="http://schemas.microsoft.com/office/drawing/2014/main" id="{0CA8D4CE-1EEB-4822-8B72-9A3998AEA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3484"/>
                <a:ext cx="234" cy="366"/>
                <a:chOff x="1281" y="2346"/>
                <a:chExt cx="252" cy="588"/>
              </a:xfrm>
            </p:grpSpPr>
            <p:sp>
              <p:nvSpPr>
                <p:cNvPr id="202833" name="Freeform 81">
                  <a:extLst>
                    <a:ext uri="{FF2B5EF4-FFF2-40B4-BE49-F238E27FC236}">
                      <a16:creationId xmlns:a16="http://schemas.microsoft.com/office/drawing/2014/main" id="{A3C0C4CC-72D8-43FA-94EE-286E381B2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34" name="Freeform 82">
                  <a:extLst>
                    <a:ext uri="{FF2B5EF4-FFF2-40B4-BE49-F238E27FC236}">
                      <a16:creationId xmlns:a16="http://schemas.microsoft.com/office/drawing/2014/main" id="{E65BB309-EA8B-4292-8F4F-FADE2DCC20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35" name="Freeform 83">
                  <a:extLst>
                    <a:ext uri="{FF2B5EF4-FFF2-40B4-BE49-F238E27FC236}">
                      <a16:creationId xmlns:a16="http://schemas.microsoft.com/office/drawing/2014/main" id="{1AD8A6D7-2B45-48DF-AFE3-D00C436C2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48" name="Group 84">
                <a:extLst>
                  <a:ext uri="{FF2B5EF4-FFF2-40B4-BE49-F238E27FC236}">
                    <a16:creationId xmlns:a16="http://schemas.microsoft.com/office/drawing/2014/main" id="{B4D9528B-9E17-4FD6-AB03-4ADEF41483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485"/>
                <a:ext cx="235" cy="366"/>
                <a:chOff x="1281" y="2346"/>
                <a:chExt cx="252" cy="588"/>
              </a:xfrm>
            </p:grpSpPr>
            <p:sp>
              <p:nvSpPr>
                <p:cNvPr id="202837" name="Freeform 85">
                  <a:extLst>
                    <a:ext uri="{FF2B5EF4-FFF2-40B4-BE49-F238E27FC236}">
                      <a16:creationId xmlns:a16="http://schemas.microsoft.com/office/drawing/2014/main" id="{9F3065C1-BDCC-4CB8-8C05-AA7DC87BB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38" name="Freeform 86">
                  <a:extLst>
                    <a:ext uri="{FF2B5EF4-FFF2-40B4-BE49-F238E27FC236}">
                      <a16:creationId xmlns:a16="http://schemas.microsoft.com/office/drawing/2014/main" id="{1BA0A68F-E682-41A2-9858-C20A95DC5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346"/>
                  <a:ext cx="92" cy="588"/>
                </a:xfrm>
                <a:custGeom>
                  <a:avLst/>
                  <a:gdLst>
                    <a:gd name="T0" fmla="*/ 49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3 w 91"/>
                    <a:gd name="T9" fmla="*/ 432 h 588"/>
                    <a:gd name="T10" fmla="*/ 79 w 91"/>
                    <a:gd name="T11" fmla="*/ 336 h 588"/>
                    <a:gd name="T12" fmla="*/ 30 w 91"/>
                    <a:gd name="T13" fmla="*/ 294 h 588"/>
                    <a:gd name="T14" fmla="*/ 49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39" name="Freeform 87">
                  <a:extLst>
                    <a:ext uri="{FF2B5EF4-FFF2-40B4-BE49-F238E27FC236}">
                      <a16:creationId xmlns:a16="http://schemas.microsoft.com/office/drawing/2014/main" id="{784904EC-3369-4936-ACCE-F5ED02A43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49" name="Group 88">
                <a:extLst>
                  <a:ext uri="{FF2B5EF4-FFF2-40B4-BE49-F238E27FC236}">
                    <a16:creationId xmlns:a16="http://schemas.microsoft.com/office/drawing/2014/main" id="{C695AFA8-FD3D-4176-B0DD-C741D958F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9" y="3486"/>
                <a:ext cx="234" cy="365"/>
                <a:chOff x="1281" y="2346"/>
                <a:chExt cx="252" cy="588"/>
              </a:xfrm>
            </p:grpSpPr>
            <p:sp>
              <p:nvSpPr>
                <p:cNvPr id="202841" name="Freeform 89">
                  <a:extLst>
                    <a:ext uri="{FF2B5EF4-FFF2-40B4-BE49-F238E27FC236}">
                      <a16:creationId xmlns:a16="http://schemas.microsoft.com/office/drawing/2014/main" id="{8CD7993A-1E78-4672-BA29-B0EBC20C3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4" cy="464"/>
                </a:xfrm>
                <a:custGeom>
                  <a:avLst/>
                  <a:gdLst>
                    <a:gd name="T0" fmla="*/ 66 w 108"/>
                    <a:gd name="T1" fmla="*/ 464 h 464"/>
                    <a:gd name="T2" fmla="*/ 13 w 108"/>
                    <a:gd name="T3" fmla="*/ 382 h 464"/>
                    <a:gd name="T4" fmla="*/ 80 w 108"/>
                    <a:gd name="T5" fmla="*/ 273 h 464"/>
                    <a:gd name="T6" fmla="*/ 107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42" name="Freeform 90">
                  <a:extLst>
                    <a:ext uri="{FF2B5EF4-FFF2-40B4-BE49-F238E27FC236}">
                      <a16:creationId xmlns:a16="http://schemas.microsoft.com/office/drawing/2014/main" id="{C7DEFF1D-CF4B-4047-8F52-7277EF5FC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43" name="Freeform 91">
                  <a:extLst>
                    <a:ext uri="{FF2B5EF4-FFF2-40B4-BE49-F238E27FC236}">
                      <a16:creationId xmlns:a16="http://schemas.microsoft.com/office/drawing/2014/main" id="{FAEF4867-85B5-4881-AC0C-3AA89540E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50" name="Group 92">
                <a:extLst>
                  <a:ext uri="{FF2B5EF4-FFF2-40B4-BE49-F238E27FC236}">
                    <a16:creationId xmlns:a16="http://schemas.microsoft.com/office/drawing/2014/main" id="{6FAF72B7-6627-429E-8371-14F5CC26A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5" y="3486"/>
                <a:ext cx="235" cy="366"/>
                <a:chOff x="1281" y="2346"/>
                <a:chExt cx="252" cy="588"/>
              </a:xfrm>
            </p:grpSpPr>
            <p:sp>
              <p:nvSpPr>
                <p:cNvPr id="202845" name="Freeform 93">
                  <a:extLst>
                    <a:ext uri="{FF2B5EF4-FFF2-40B4-BE49-F238E27FC236}">
                      <a16:creationId xmlns:a16="http://schemas.microsoft.com/office/drawing/2014/main" id="{F79C6C14-B210-4B07-B1D2-EC14B0FF3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46" name="Freeform 94">
                  <a:extLst>
                    <a:ext uri="{FF2B5EF4-FFF2-40B4-BE49-F238E27FC236}">
                      <a16:creationId xmlns:a16="http://schemas.microsoft.com/office/drawing/2014/main" id="{3648AE65-D803-4E17-AD9A-B7E155E9A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47" name="Freeform 95">
                  <a:extLst>
                    <a:ext uri="{FF2B5EF4-FFF2-40B4-BE49-F238E27FC236}">
                      <a16:creationId xmlns:a16="http://schemas.microsoft.com/office/drawing/2014/main" id="{04059F75-D02B-4AA3-B90D-D27B9EA52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51" name="Group 96">
                <a:extLst>
                  <a:ext uri="{FF2B5EF4-FFF2-40B4-BE49-F238E27FC236}">
                    <a16:creationId xmlns:a16="http://schemas.microsoft.com/office/drawing/2014/main" id="{B56D40CA-1867-43E7-ACB0-7186D81BFE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2" y="3487"/>
                <a:ext cx="234" cy="366"/>
                <a:chOff x="1281" y="2346"/>
                <a:chExt cx="252" cy="588"/>
              </a:xfrm>
            </p:grpSpPr>
            <p:sp>
              <p:nvSpPr>
                <p:cNvPr id="202849" name="Freeform 97">
                  <a:extLst>
                    <a:ext uri="{FF2B5EF4-FFF2-40B4-BE49-F238E27FC236}">
                      <a16:creationId xmlns:a16="http://schemas.microsoft.com/office/drawing/2014/main" id="{795D1D2C-E549-47C2-8B1B-6BF4B3C1BC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50" name="Freeform 98">
                  <a:extLst>
                    <a:ext uri="{FF2B5EF4-FFF2-40B4-BE49-F238E27FC236}">
                      <a16:creationId xmlns:a16="http://schemas.microsoft.com/office/drawing/2014/main" id="{1039D462-460C-4FF4-8BAB-CA08FF089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51" name="Freeform 99">
                  <a:extLst>
                    <a:ext uri="{FF2B5EF4-FFF2-40B4-BE49-F238E27FC236}">
                      <a16:creationId xmlns:a16="http://schemas.microsoft.com/office/drawing/2014/main" id="{3B315668-DE71-423F-95C0-9D14DF93B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7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52" name="Group 100">
                <a:extLst>
                  <a:ext uri="{FF2B5EF4-FFF2-40B4-BE49-F238E27FC236}">
                    <a16:creationId xmlns:a16="http://schemas.microsoft.com/office/drawing/2014/main" id="{14C243A5-DD4E-4052-8095-51ABF6DC5C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8" y="3488"/>
                <a:ext cx="235" cy="366"/>
                <a:chOff x="1281" y="2346"/>
                <a:chExt cx="252" cy="588"/>
              </a:xfrm>
            </p:grpSpPr>
            <p:sp>
              <p:nvSpPr>
                <p:cNvPr id="202853" name="Freeform 101">
                  <a:extLst>
                    <a:ext uri="{FF2B5EF4-FFF2-40B4-BE49-F238E27FC236}">
                      <a16:creationId xmlns:a16="http://schemas.microsoft.com/office/drawing/2014/main" id="{76535124-61D4-4072-B06E-0FA459810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54" name="Freeform 102">
                  <a:extLst>
                    <a:ext uri="{FF2B5EF4-FFF2-40B4-BE49-F238E27FC236}">
                      <a16:creationId xmlns:a16="http://schemas.microsoft.com/office/drawing/2014/main" id="{73822223-82DB-4E8A-9C79-78DC964BD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346"/>
                  <a:ext cx="92" cy="588"/>
                </a:xfrm>
                <a:custGeom>
                  <a:avLst/>
                  <a:gdLst>
                    <a:gd name="T0" fmla="*/ 49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3 w 91"/>
                    <a:gd name="T9" fmla="*/ 432 h 588"/>
                    <a:gd name="T10" fmla="*/ 79 w 91"/>
                    <a:gd name="T11" fmla="*/ 336 h 588"/>
                    <a:gd name="T12" fmla="*/ 30 w 91"/>
                    <a:gd name="T13" fmla="*/ 294 h 588"/>
                    <a:gd name="T14" fmla="*/ 49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855" name="Freeform 103">
                  <a:extLst>
                    <a:ext uri="{FF2B5EF4-FFF2-40B4-BE49-F238E27FC236}">
                      <a16:creationId xmlns:a16="http://schemas.microsoft.com/office/drawing/2014/main" id="{5E0B6924-0E1A-42A9-BBD9-E58E5A52A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7" y="2471"/>
                  <a:ext cx="90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02856" name="Rectangle 104">
              <a:extLst>
                <a:ext uri="{FF2B5EF4-FFF2-40B4-BE49-F238E27FC236}">
                  <a16:creationId xmlns:a16="http://schemas.microsoft.com/office/drawing/2014/main" id="{8A7D21C8-7102-45B8-BC9B-E0B2B2D18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829"/>
              <a:ext cx="4042" cy="47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2857" name="Rectangle 105">
            <a:extLst>
              <a:ext uri="{FF2B5EF4-FFF2-40B4-BE49-F238E27FC236}">
                <a16:creationId xmlns:a16="http://schemas.microsoft.com/office/drawing/2014/main" id="{33B4872D-F01F-4218-B15E-45B3AC4B8F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54450" y="2644775"/>
            <a:ext cx="127000" cy="4090988"/>
          </a:xfrm>
          <a:prstGeom prst="rect">
            <a:avLst/>
          </a:prstGeom>
          <a:solidFill>
            <a:srgbClr val="777777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51213" name="Group 106">
            <a:extLst>
              <a:ext uri="{FF2B5EF4-FFF2-40B4-BE49-F238E27FC236}">
                <a16:creationId xmlns:a16="http://schemas.microsoft.com/office/drawing/2014/main" id="{D8CEEB63-E4D9-46C0-AAEB-009CB808AEEA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1052513"/>
            <a:ext cx="1184275" cy="2662237"/>
            <a:chOff x="1770" y="663"/>
            <a:chExt cx="746" cy="1677"/>
          </a:xfrm>
        </p:grpSpPr>
        <p:grpSp>
          <p:nvGrpSpPr>
            <p:cNvPr id="51223" name="Group 107">
              <a:extLst>
                <a:ext uri="{FF2B5EF4-FFF2-40B4-BE49-F238E27FC236}">
                  <a16:creationId xmlns:a16="http://schemas.microsoft.com/office/drawing/2014/main" id="{BFE1D75B-5159-49C7-B9BA-8537EFFE4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51225" name="Group 108">
                <a:extLst>
                  <a:ext uri="{FF2B5EF4-FFF2-40B4-BE49-F238E27FC236}">
                    <a16:creationId xmlns:a16="http://schemas.microsoft.com/office/drawing/2014/main" id="{0491BD7D-43E9-49EC-94A9-353A029B1A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51227" name="Group 109">
                  <a:extLst>
                    <a:ext uri="{FF2B5EF4-FFF2-40B4-BE49-F238E27FC236}">
                      <a16:creationId xmlns:a16="http://schemas.microsoft.com/office/drawing/2014/main" id="{1B63F594-47BE-42C2-8D74-61326E50BC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202862" name="Freeform 110">
                    <a:extLst>
                      <a:ext uri="{FF2B5EF4-FFF2-40B4-BE49-F238E27FC236}">
                        <a16:creationId xmlns:a16="http://schemas.microsoft.com/office/drawing/2014/main" id="{BA5E4F1C-3F98-45CF-9411-C76EB203F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51230" name="Group 111">
                    <a:extLst>
                      <a:ext uri="{FF2B5EF4-FFF2-40B4-BE49-F238E27FC236}">
                        <a16:creationId xmlns:a16="http://schemas.microsoft.com/office/drawing/2014/main" id="{6D530412-34EB-4874-8458-70FBBC374A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202864" name="Line 112">
                      <a:extLst>
                        <a:ext uri="{FF2B5EF4-FFF2-40B4-BE49-F238E27FC236}">
                          <a16:creationId xmlns:a16="http://schemas.microsoft.com/office/drawing/2014/main" id="{9D96FE60-E23C-4395-AC15-D8F00F9386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2865" name="Line 113">
                      <a:extLst>
                        <a:ext uri="{FF2B5EF4-FFF2-40B4-BE49-F238E27FC236}">
                          <a16:creationId xmlns:a16="http://schemas.microsoft.com/office/drawing/2014/main" id="{406F98F2-A4A1-449C-AFCF-8E269076ED9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2866" name="Line 114">
                      <a:extLst>
                        <a:ext uri="{FF2B5EF4-FFF2-40B4-BE49-F238E27FC236}">
                          <a16:creationId xmlns:a16="http://schemas.microsoft.com/office/drawing/2014/main" id="{877EC1B1-A836-44BC-8282-3DB35D6C44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2867" name="Line 115">
                      <a:extLst>
                        <a:ext uri="{FF2B5EF4-FFF2-40B4-BE49-F238E27FC236}">
                          <a16:creationId xmlns:a16="http://schemas.microsoft.com/office/drawing/2014/main" id="{AA8C0B21-C382-4F9D-AD4B-736874B4C6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2868" name="Line 116">
                      <a:extLst>
                        <a:ext uri="{FF2B5EF4-FFF2-40B4-BE49-F238E27FC236}">
                          <a16:creationId xmlns:a16="http://schemas.microsoft.com/office/drawing/2014/main" id="{85A3EE72-4384-4B1E-89CA-1EFD907003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2869" name="Line 117">
                      <a:extLst>
                        <a:ext uri="{FF2B5EF4-FFF2-40B4-BE49-F238E27FC236}">
                          <a16:creationId xmlns:a16="http://schemas.microsoft.com/office/drawing/2014/main" id="{FEE22858-5B73-4199-B27E-5A9C442084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2870" name="Line 118">
                      <a:extLst>
                        <a:ext uri="{FF2B5EF4-FFF2-40B4-BE49-F238E27FC236}">
                          <a16:creationId xmlns:a16="http://schemas.microsoft.com/office/drawing/2014/main" id="{298DBF72-2126-45FF-877A-C700572B73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202871" name="Freeform 119">
                  <a:extLst>
                    <a:ext uri="{FF2B5EF4-FFF2-40B4-BE49-F238E27FC236}">
                      <a16:creationId xmlns:a16="http://schemas.microsoft.com/office/drawing/2014/main" id="{3AF7F6C6-684B-4012-850B-4A83F13DB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2872" name="Freeform 120">
                <a:extLst>
                  <a:ext uri="{FF2B5EF4-FFF2-40B4-BE49-F238E27FC236}">
                    <a16:creationId xmlns:a16="http://schemas.microsoft.com/office/drawing/2014/main" id="{D50A6DB6-2107-4D05-AB40-24AD79CF0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1560"/>
                <a:ext cx="420" cy="780"/>
              </a:xfrm>
              <a:custGeom>
                <a:avLst/>
                <a:gdLst>
                  <a:gd name="T0" fmla="*/ 412 w 420"/>
                  <a:gd name="T1" fmla="*/ 0 h 762"/>
                  <a:gd name="T2" fmla="*/ 420 w 420"/>
                  <a:gd name="T3" fmla="*/ 50 h 762"/>
                  <a:gd name="T4" fmla="*/ 348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20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8 w 420"/>
                  <a:gd name="T37" fmla="*/ 18 h 762"/>
                  <a:gd name="T38" fmla="*/ 412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2873" name="Freeform 121">
              <a:extLst>
                <a:ext uri="{FF2B5EF4-FFF2-40B4-BE49-F238E27FC236}">
                  <a16:creationId xmlns:a16="http://schemas.microsoft.com/office/drawing/2014/main" id="{DB79A227-1C4F-4A16-85FB-2862C3F8F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2874" name="Freeform 122">
            <a:extLst>
              <a:ext uri="{FF2B5EF4-FFF2-40B4-BE49-F238E27FC236}">
                <a16:creationId xmlns:a16="http://schemas.microsoft.com/office/drawing/2014/main" id="{E0328DE1-B249-443B-8DF1-2E1C73137B6D}"/>
              </a:ext>
            </a:extLst>
          </p:cNvPr>
          <p:cNvSpPr>
            <a:spLocks/>
          </p:cNvSpPr>
          <p:nvPr/>
        </p:nvSpPr>
        <p:spPr bwMode="auto">
          <a:xfrm>
            <a:off x="3971925" y="2613025"/>
            <a:ext cx="423863" cy="2755900"/>
          </a:xfrm>
          <a:custGeom>
            <a:avLst/>
            <a:gdLst>
              <a:gd name="T0" fmla="*/ 0 w 192"/>
              <a:gd name="T1" fmla="*/ 114829 h 1152"/>
              <a:gd name="T2" fmla="*/ 317897 w 192"/>
              <a:gd name="T3" fmla="*/ 114829 h 1152"/>
              <a:gd name="T4" fmla="*/ 317897 w 192"/>
              <a:gd name="T5" fmla="*/ 2755900 h 1152"/>
              <a:gd name="T6" fmla="*/ 423863 w 192"/>
              <a:gd name="T7" fmla="*/ 2755900 h 1152"/>
              <a:gd name="T8" fmla="*/ 423863 w 192"/>
              <a:gd name="T9" fmla="*/ 0 h 1152"/>
              <a:gd name="T10" fmla="*/ 0 w 192"/>
              <a:gd name="T11" fmla="*/ 0 h 1152"/>
              <a:gd name="T12" fmla="*/ 0 w 192"/>
              <a:gd name="T13" fmla="*/ 114829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99CCFF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215" name="Group 123">
            <a:extLst>
              <a:ext uri="{FF2B5EF4-FFF2-40B4-BE49-F238E27FC236}">
                <a16:creationId xmlns:a16="http://schemas.microsoft.com/office/drawing/2014/main" id="{5D6638CF-2794-4838-9848-08059490E383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94013"/>
            <a:ext cx="422275" cy="371475"/>
            <a:chOff x="4099" y="3072"/>
            <a:chExt cx="168" cy="166"/>
          </a:xfrm>
        </p:grpSpPr>
        <p:sp>
          <p:nvSpPr>
            <p:cNvPr id="202876" name="Oval 124">
              <a:extLst>
                <a:ext uri="{FF2B5EF4-FFF2-40B4-BE49-F238E27FC236}">
                  <a16:creationId xmlns:a16="http://schemas.microsoft.com/office/drawing/2014/main" id="{A2850F6B-47B3-4084-89E0-5AE99FDA0B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2877" name="AutoShape 125">
              <a:extLst>
                <a:ext uri="{FF2B5EF4-FFF2-40B4-BE49-F238E27FC236}">
                  <a16:creationId xmlns:a16="http://schemas.microsoft.com/office/drawing/2014/main" id="{78644D96-E4A7-4C5B-B611-2349A37FFD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2878" name="Freeform 126">
            <a:extLst>
              <a:ext uri="{FF2B5EF4-FFF2-40B4-BE49-F238E27FC236}">
                <a16:creationId xmlns:a16="http://schemas.microsoft.com/office/drawing/2014/main" id="{B671DBB5-0CBE-490C-92D6-6E6A3350C51B}"/>
              </a:ext>
            </a:extLst>
          </p:cNvPr>
          <p:cNvSpPr>
            <a:spLocks/>
          </p:cNvSpPr>
          <p:nvPr/>
        </p:nvSpPr>
        <p:spPr bwMode="auto">
          <a:xfrm rot="-10578737">
            <a:off x="2933700" y="982663"/>
            <a:ext cx="485775" cy="498475"/>
          </a:xfrm>
          <a:custGeom>
            <a:avLst/>
            <a:gdLst>
              <a:gd name="T0" fmla="*/ 447675 w 306"/>
              <a:gd name="T1" fmla="*/ 184150 h 314"/>
              <a:gd name="T2" fmla="*/ 333375 w 306"/>
              <a:gd name="T3" fmla="*/ 50800 h 314"/>
              <a:gd name="T4" fmla="*/ 38100 w 306"/>
              <a:gd name="T5" fmla="*/ 41275 h 314"/>
              <a:gd name="T6" fmla="*/ 0 w 306"/>
              <a:gd name="T7" fmla="*/ 98425 h 314"/>
              <a:gd name="T8" fmla="*/ 428625 w 306"/>
              <a:gd name="T9" fmla="*/ 498475 h 314"/>
              <a:gd name="T10" fmla="*/ 485775 w 306"/>
              <a:gd name="T11" fmla="*/ 441325 h 314"/>
              <a:gd name="T12" fmla="*/ 447675 w 306"/>
              <a:gd name="T13" fmla="*/ 18415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" h="314">
                <a:moveTo>
                  <a:pt x="282" y="116"/>
                </a:moveTo>
                <a:cubicBezTo>
                  <a:pt x="258" y="88"/>
                  <a:pt x="222" y="0"/>
                  <a:pt x="210" y="32"/>
                </a:cubicBezTo>
                <a:lnTo>
                  <a:pt x="24" y="26"/>
                </a:lnTo>
                <a:lnTo>
                  <a:pt x="0" y="62"/>
                </a:lnTo>
                <a:lnTo>
                  <a:pt x="270" y="314"/>
                </a:lnTo>
                <a:lnTo>
                  <a:pt x="306" y="278"/>
                </a:lnTo>
                <a:cubicBezTo>
                  <a:pt x="298" y="224"/>
                  <a:pt x="282" y="116"/>
                  <a:pt x="282" y="116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879" name="Text Box 127">
            <a:extLst>
              <a:ext uri="{FF2B5EF4-FFF2-40B4-BE49-F238E27FC236}">
                <a16:creationId xmlns:a16="http://schemas.microsoft.com/office/drawing/2014/main" id="{734AC697-AC00-4B5F-BA33-B1996854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73025"/>
            <a:ext cx="22002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ORVR  Systems</a:t>
            </a:r>
          </a:p>
        </p:txBody>
      </p:sp>
      <p:sp>
        <p:nvSpPr>
          <p:cNvPr id="202880" name="Rectangle 128">
            <a:extLst>
              <a:ext uri="{FF2B5EF4-FFF2-40B4-BE49-F238E27FC236}">
                <a16:creationId xmlns:a16="http://schemas.microsoft.com/office/drawing/2014/main" id="{96EC1F61-FAC6-4A99-AEDE-E341360C5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2881" name="Rectangle 129">
            <a:extLst>
              <a:ext uri="{FF2B5EF4-FFF2-40B4-BE49-F238E27FC236}">
                <a16:creationId xmlns:a16="http://schemas.microsoft.com/office/drawing/2014/main" id="{058C2CA9-C935-464A-A678-372DEB787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5314950"/>
            <a:ext cx="103187" cy="1905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2882" name="Line 130">
            <a:extLst>
              <a:ext uri="{FF2B5EF4-FFF2-40B4-BE49-F238E27FC236}">
                <a16:creationId xmlns:a16="http://schemas.microsoft.com/office/drawing/2014/main" id="{03DE08F1-FA72-44A3-A9E0-2671A1447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8525" y="5829300"/>
            <a:ext cx="6364288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Group 2">
            <a:extLst>
              <a:ext uri="{FF2B5EF4-FFF2-40B4-BE49-F238E27FC236}">
                <a16:creationId xmlns:a16="http://schemas.microsoft.com/office/drawing/2014/main" id="{497D9E84-1366-4E9C-93C1-C1EA0575DEB0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570038"/>
            <a:ext cx="2416175" cy="2468562"/>
            <a:chOff x="3696" y="989"/>
            <a:chExt cx="1522" cy="1555"/>
          </a:xfrm>
        </p:grpSpPr>
        <p:sp>
          <p:nvSpPr>
            <p:cNvPr id="203779" name="Freeform 3">
              <a:extLst>
                <a:ext uri="{FF2B5EF4-FFF2-40B4-BE49-F238E27FC236}">
                  <a16:creationId xmlns:a16="http://schemas.microsoft.com/office/drawing/2014/main" id="{4A339C09-8E8A-48A6-BCFA-F7538538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208"/>
              <a:ext cx="912" cy="336"/>
            </a:xfrm>
            <a:custGeom>
              <a:avLst/>
              <a:gdLst>
                <a:gd name="T0" fmla="*/ 864 w 912"/>
                <a:gd name="T1" fmla="*/ 0 h 336"/>
                <a:gd name="T2" fmla="*/ 912 w 912"/>
                <a:gd name="T3" fmla="*/ 0 h 336"/>
                <a:gd name="T4" fmla="*/ 912 w 912"/>
                <a:gd name="T5" fmla="*/ 336 h 336"/>
                <a:gd name="T6" fmla="*/ 0 w 912"/>
                <a:gd name="T7" fmla="*/ 336 h 336"/>
                <a:gd name="T8" fmla="*/ 0 w 912"/>
                <a:gd name="T9" fmla="*/ 288 h 336"/>
                <a:gd name="T10" fmla="*/ 864 w 912"/>
                <a:gd name="T11" fmla="*/ 288 h 336"/>
                <a:gd name="T12" fmla="*/ 864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780" name="Oval 4">
              <a:extLst>
                <a:ext uri="{FF2B5EF4-FFF2-40B4-BE49-F238E27FC236}">
                  <a16:creationId xmlns:a16="http://schemas.microsoft.com/office/drawing/2014/main" id="{27F21B8C-B637-4DBC-A69A-4E5A29478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1308"/>
              <a:ext cx="912" cy="91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781" name="Oval 5">
              <a:extLst>
                <a:ext uri="{FF2B5EF4-FFF2-40B4-BE49-F238E27FC236}">
                  <a16:creationId xmlns:a16="http://schemas.microsoft.com/office/drawing/2014/main" id="{21CFD677-B2A2-44AB-8B4D-333368E12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368"/>
              <a:ext cx="804" cy="804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782" name="Freeform 6">
              <a:extLst>
                <a:ext uri="{FF2B5EF4-FFF2-40B4-BE49-F238E27FC236}">
                  <a16:creationId xmlns:a16="http://schemas.microsoft.com/office/drawing/2014/main" id="{E25D6088-1C9E-44BE-8700-AA0C3416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1637"/>
              <a:ext cx="396" cy="202"/>
            </a:xfrm>
            <a:custGeom>
              <a:avLst/>
              <a:gdLst>
                <a:gd name="T0" fmla="*/ 396 w 396"/>
                <a:gd name="T1" fmla="*/ 0 h 202"/>
                <a:gd name="T2" fmla="*/ 0 w 396"/>
                <a:gd name="T3" fmla="*/ 85 h 202"/>
                <a:gd name="T4" fmla="*/ 36 w 396"/>
                <a:gd name="T5" fmla="*/ 199 h 202"/>
                <a:gd name="T6" fmla="*/ 39 w 396"/>
                <a:gd name="T7" fmla="*/ 202 h 202"/>
                <a:gd name="T8" fmla="*/ 396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783" name="Oval 7">
              <a:extLst>
                <a:ext uri="{FF2B5EF4-FFF2-40B4-BE49-F238E27FC236}">
                  <a16:creationId xmlns:a16="http://schemas.microsoft.com/office/drawing/2014/main" id="{0B6279D5-68C2-4D65-B95D-0D08D6315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716"/>
              <a:ext cx="120" cy="12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784" name="Text Box 8">
              <a:extLst>
                <a:ext uri="{FF2B5EF4-FFF2-40B4-BE49-F238E27FC236}">
                  <a16:creationId xmlns:a16="http://schemas.microsoft.com/office/drawing/2014/main" id="{5FCB5D6E-5381-4607-BBF4-6EEC5B35B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" y="98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3785" name="Text Box 9">
              <a:extLst>
                <a:ext uri="{FF2B5EF4-FFF2-40B4-BE49-F238E27FC236}">
                  <a16:creationId xmlns:a16="http://schemas.microsoft.com/office/drawing/2014/main" id="{67B5E819-8889-4610-A8E8-18E6729B9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" y="1110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03786" name="Text Box 10">
              <a:extLst>
                <a:ext uri="{FF2B5EF4-FFF2-40B4-BE49-F238E27FC236}">
                  <a16:creationId xmlns:a16="http://schemas.microsoft.com/office/drawing/2014/main" id="{3CCA9C55-4B0A-469D-B91F-F30FAE05E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4" y="1148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grpSp>
        <p:nvGrpSpPr>
          <p:cNvPr id="53251" name="Group 11">
            <a:extLst>
              <a:ext uri="{FF2B5EF4-FFF2-40B4-BE49-F238E27FC236}">
                <a16:creationId xmlns:a16="http://schemas.microsoft.com/office/drawing/2014/main" id="{B777BCEB-41D2-4369-949E-F49F6A9C4C05}"/>
              </a:ext>
            </a:extLst>
          </p:cNvPr>
          <p:cNvGrpSpPr>
            <a:grpSpLocks/>
          </p:cNvGrpSpPr>
          <p:nvPr/>
        </p:nvGrpSpPr>
        <p:grpSpPr bwMode="auto">
          <a:xfrm>
            <a:off x="3405188" y="503238"/>
            <a:ext cx="1962150" cy="3756025"/>
            <a:chOff x="2145" y="317"/>
            <a:chExt cx="1236" cy="2366"/>
          </a:xfrm>
        </p:grpSpPr>
        <p:grpSp>
          <p:nvGrpSpPr>
            <p:cNvPr id="53361" name="Group 12">
              <a:extLst>
                <a:ext uri="{FF2B5EF4-FFF2-40B4-BE49-F238E27FC236}">
                  <a16:creationId xmlns:a16="http://schemas.microsoft.com/office/drawing/2014/main" id="{D26B42AA-8525-48D9-BAFB-0A9E0565874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32" y="1114"/>
              <a:ext cx="149" cy="94"/>
              <a:chOff x="1562" y="1988"/>
              <a:chExt cx="74" cy="42"/>
            </a:xfrm>
          </p:grpSpPr>
          <p:sp>
            <p:nvSpPr>
              <p:cNvPr id="203789" name="Freeform 13">
                <a:extLst>
                  <a:ext uri="{FF2B5EF4-FFF2-40B4-BE49-F238E27FC236}">
                    <a16:creationId xmlns:a16="http://schemas.microsoft.com/office/drawing/2014/main" id="{D6FC4BE8-57D4-45A4-B6FB-AB063BE12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988"/>
                <a:ext cx="58" cy="37"/>
              </a:xfrm>
              <a:custGeom>
                <a:avLst/>
                <a:gdLst>
                  <a:gd name="T0" fmla="*/ 173 w 173"/>
                  <a:gd name="T1" fmla="*/ 0 h 113"/>
                  <a:gd name="T2" fmla="*/ 76 w 173"/>
                  <a:gd name="T3" fmla="*/ 0 h 113"/>
                  <a:gd name="T4" fmla="*/ 76 w 173"/>
                  <a:gd name="T5" fmla="*/ 96 h 113"/>
                  <a:gd name="T6" fmla="*/ 0 w 173"/>
                  <a:gd name="T7" fmla="*/ 96 h 113"/>
                  <a:gd name="T8" fmla="*/ 0 w 173"/>
                  <a:gd name="T9" fmla="*/ 113 h 113"/>
                  <a:gd name="T10" fmla="*/ 111 w 173"/>
                  <a:gd name="T11" fmla="*/ 113 h 113"/>
                  <a:gd name="T12" fmla="*/ 111 w 173"/>
                  <a:gd name="T13" fmla="*/ 28 h 113"/>
                  <a:gd name="T14" fmla="*/ 173 w 173"/>
                  <a:gd name="T15" fmla="*/ 28 h 113"/>
                  <a:gd name="T16" fmla="*/ 173 w 173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13">
                    <a:moveTo>
                      <a:pt x="173" y="0"/>
                    </a:moveTo>
                    <a:lnTo>
                      <a:pt x="76" y="0"/>
                    </a:lnTo>
                    <a:lnTo>
                      <a:pt x="76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111" y="113"/>
                    </a:lnTo>
                    <a:lnTo>
                      <a:pt x="111" y="28"/>
                    </a:lnTo>
                    <a:lnTo>
                      <a:pt x="173" y="2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3790" name="Oval 14">
                <a:extLst>
                  <a:ext uri="{FF2B5EF4-FFF2-40B4-BE49-F238E27FC236}">
                    <a16:creationId xmlns:a16="http://schemas.microsoft.com/office/drawing/2014/main" id="{C08B7F91-848D-47CA-A7AE-A4A820ED2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" y="2015"/>
                <a:ext cx="22" cy="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3791" name="Rectangle 15">
              <a:extLst>
                <a:ext uri="{FF2B5EF4-FFF2-40B4-BE49-F238E27FC236}">
                  <a16:creationId xmlns:a16="http://schemas.microsoft.com/office/drawing/2014/main" id="{B65E7F5F-9172-4A87-B590-6AC5F84463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6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792" name="Rectangle 16">
              <a:extLst>
                <a:ext uri="{FF2B5EF4-FFF2-40B4-BE49-F238E27FC236}">
                  <a16:creationId xmlns:a16="http://schemas.microsoft.com/office/drawing/2014/main" id="{312683B1-184C-42B6-B7E2-9E36CE216B0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59" y="434"/>
              <a:ext cx="1092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364" name="Group 17">
              <a:extLst>
                <a:ext uri="{FF2B5EF4-FFF2-40B4-BE49-F238E27FC236}">
                  <a16:creationId xmlns:a16="http://schemas.microsoft.com/office/drawing/2014/main" id="{568C0008-4E18-4ADF-9FF4-926BFAA873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1" y="472"/>
              <a:ext cx="1028" cy="691"/>
              <a:chOff x="1643" y="1702"/>
              <a:chExt cx="507" cy="308"/>
            </a:xfrm>
          </p:grpSpPr>
          <p:sp>
            <p:nvSpPr>
              <p:cNvPr id="203794" name="Rectangle 18">
                <a:extLst>
                  <a:ext uri="{FF2B5EF4-FFF2-40B4-BE49-F238E27FC236}">
                    <a16:creationId xmlns:a16="http://schemas.microsoft.com/office/drawing/2014/main" id="{C7006A13-5103-41E3-9603-91D101F81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1702"/>
                <a:ext cx="507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3795" name="Rectangle 19">
                <a:extLst>
                  <a:ext uri="{FF2B5EF4-FFF2-40B4-BE49-F238E27FC236}">
                    <a16:creationId xmlns:a16="http://schemas.microsoft.com/office/drawing/2014/main" id="{D462F53B-3028-4031-B575-FBF2CAC23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789"/>
                <a:ext cx="493" cy="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3365" name="Group 20">
              <a:extLst>
                <a:ext uri="{FF2B5EF4-FFF2-40B4-BE49-F238E27FC236}">
                  <a16:creationId xmlns:a16="http://schemas.microsoft.com/office/drawing/2014/main" id="{9B531EAB-F208-44F9-8CA9-41235AC2402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770" cy="334"/>
              <a:chOff x="1701" y="1820"/>
              <a:chExt cx="380" cy="149"/>
            </a:xfrm>
          </p:grpSpPr>
          <p:grpSp>
            <p:nvGrpSpPr>
              <p:cNvPr id="53370" name="Group 21">
                <a:extLst>
                  <a:ext uri="{FF2B5EF4-FFF2-40B4-BE49-F238E27FC236}">
                    <a16:creationId xmlns:a16="http://schemas.microsoft.com/office/drawing/2014/main" id="{40D87E7E-29DC-42E9-86B1-B01B022A37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1820"/>
                <a:ext cx="137" cy="54"/>
                <a:chOff x="1701" y="1820"/>
                <a:chExt cx="137" cy="54"/>
              </a:xfrm>
            </p:grpSpPr>
            <p:sp>
              <p:nvSpPr>
                <p:cNvPr id="203798" name="Rectangle 22">
                  <a:extLst>
                    <a:ext uri="{FF2B5EF4-FFF2-40B4-BE49-F238E27FC236}">
                      <a16:creationId xmlns:a16="http://schemas.microsoft.com/office/drawing/2014/main" id="{272E707F-5A7A-41D0-A2BD-88F738663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799" name="Rectangle 23">
                  <a:extLst>
                    <a:ext uri="{FF2B5EF4-FFF2-40B4-BE49-F238E27FC236}">
                      <a16:creationId xmlns:a16="http://schemas.microsoft.com/office/drawing/2014/main" id="{186FE8F4-6012-4F55-B24B-94A0FB2BF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800" name="Rectangle 24">
                  <a:extLst>
                    <a:ext uri="{FF2B5EF4-FFF2-40B4-BE49-F238E27FC236}">
                      <a16:creationId xmlns:a16="http://schemas.microsoft.com/office/drawing/2014/main" id="{21BB11BE-7C52-4178-A65C-478353049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0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3371" name="Group 25">
                <a:extLst>
                  <a:ext uri="{FF2B5EF4-FFF2-40B4-BE49-F238E27FC236}">
                    <a16:creationId xmlns:a16="http://schemas.microsoft.com/office/drawing/2014/main" id="{95D0156A-3CA9-401B-BD82-0BEFC45630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5" y="1820"/>
                <a:ext cx="136" cy="54"/>
                <a:chOff x="1945" y="1820"/>
                <a:chExt cx="136" cy="54"/>
              </a:xfrm>
            </p:grpSpPr>
            <p:sp>
              <p:nvSpPr>
                <p:cNvPr id="203802" name="Rectangle 26">
                  <a:extLst>
                    <a:ext uri="{FF2B5EF4-FFF2-40B4-BE49-F238E27FC236}">
                      <a16:creationId xmlns:a16="http://schemas.microsoft.com/office/drawing/2014/main" id="{58E29A54-1E23-4842-9969-E34D2B640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5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803" name="Rectangle 27">
                  <a:extLst>
                    <a:ext uri="{FF2B5EF4-FFF2-40B4-BE49-F238E27FC236}">
                      <a16:creationId xmlns:a16="http://schemas.microsoft.com/office/drawing/2014/main" id="{442F529B-A3A3-443A-BA36-8DDFC9875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1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804" name="Rectangle 28">
                  <a:extLst>
                    <a:ext uri="{FF2B5EF4-FFF2-40B4-BE49-F238E27FC236}">
                      <a16:creationId xmlns:a16="http://schemas.microsoft.com/office/drawing/2014/main" id="{F39B48C7-77DB-4910-B30E-76428AD46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4" y="1820"/>
                  <a:ext cx="37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3372" name="Group 29">
                <a:extLst>
                  <a:ext uri="{FF2B5EF4-FFF2-40B4-BE49-F238E27FC236}">
                    <a16:creationId xmlns:a16="http://schemas.microsoft.com/office/drawing/2014/main" id="{97758C23-BA2B-4152-BE22-DC53D72FEC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4" y="1937"/>
                <a:ext cx="86" cy="32"/>
                <a:chOff x="1724" y="1937"/>
                <a:chExt cx="86" cy="32"/>
              </a:xfrm>
            </p:grpSpPr>
            <p:sp>
              <p:nvSpPr>
                <p:cNvPr id="203806" name="Rectangle 30">
                  <a:extLst>
                    <a:ext uri="{FF2B5EF4-FFF2-40B4-BE49-F238E27FC236}">
                      <a16:creationId xmlns:a16="http://schemas.microsoft.com/office/drawing/2014/main" id="{18A74DA6-478B-4D9B-BA79-D50B3C152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4" y="1937"/>
                  <a:ext cx="23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807" name="Rectangle 31">
                  <a:extLst>
                    <a:ext uri="{FF2B5EF4-FFF2-40B4-BE49-F238E27FC236}">
                      <a16:creationId xmlns:a16="http://schemas.microsoft.com/office/drawing/2014/main" id="{7BABD0AC-5A16-4517-8EC5-6289E538A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808" name="Rectangle 32">
                  <a:extLst>
                    <a:ext uri="{FF2B5EF4-FFF2-40B4-BE49-F238E27FC236}">
                      <a16:creationId xmlns:a16="http://schemas.microsoft.com/office/drawing/2014/main" id="{82DF6648-3A6B-470F-868A-E9BD6381F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6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3373" name="Group 33">
                <a:extLst>
                  <a:ext uri="{FF2B5EF4-FFF2-40B4-BE49-F238E27FC236}">
                    <a16:creationId xmlns:a16="http://schemas.microsoft.com/office/drawing/2014/main" id="{F84FD9B7-2967-47BC-B102-81460B92F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1937"/>
                <a:ext cx="85" cy="32"/>
                <a:chOff x="1968" y="1937"/>
                <a:chExt cx="85" cy="32"/>
              </a:xfrm>
            </p:grpSpPr>
            <p:sp>
              <p:nvSpPr>
                <p:cNvPr id="203810" name="Rectangle 34">
                  <a:extLst>
                    <a:ext uri="{FF2B5EF4-FFF2-40B4-BE49-F238E27FC236}">
                      <a16:creationId xmlns:a16="http://schemas.microsoft.com/office/drawing/2014/main" id="{FE891EF4-E37B-4C08-BCED-2411EA33C9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937"/>
                  <a:ext cx="23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811" name="Rectangle 35">
                  <a:extLst>
                    <a:ext uri="{FF2B5EF4-FFF2-40B4-BE49-F238E27FC236}">
                      <a16:creationId xmlns:a16="http://schemas.microsoft.com/office/drawing/2014/main" id="{97F20A05-5228-42C7-A37E-A1AAC2DEA5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4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812" name="Rectangle 36">
                  <a:extLst>
                    <a:ext uri="{FF2B5EF4-FFF2-40B4-BE49-F238E27FC236}">
                      <a16:creationId xmlns:a16="http://schemas.microsoft.com/office/drawing/2014/main" id="{7338C083-911C-49CE-A0BE-D6E268928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03813" name="Freeform 37">
              <a:extLst>
                <a:ext uri="{FF2B5EF4-FFF2-40B4-BE49-F238E27FC236}">
                  <a16:creationId xmlns:a16="http://schemas.microsoft.com/office/drawing/2014/main" id="{7D422E98-E3B2-40B7-8CC8-5A57107395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8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814" name="Freeform 38">
              <a:extLst>
                <a:ext uri="{FF2B5EF4-FFF2-40B4-BE49-F238E27FC236}">
                  <a16:creationId xmlns:a16="http://schemas.microsoft.com/office/drawing/2014/main" id="{6B5314B1-E077-4165-ACDA-2E0DC22018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9" y="1294"/>
              <a:ext cx="838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815" name="Rectangle 39">
              <a:extLst>
                <a:ext uri="{FF2B5EF4-FFF2-40B4-BE49-F238E27FC236}">
                  <a16:creationId xmlns:a16="http://schemas.microsoft.com/office/drawing/2014/main" id="{1658B940-4181-4C8E-B859-E9C8B9FAA8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2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816" name="Rectangle 40">
              <a:extLst>
                <a:ext uri="{FF2B5EF4-FFF2-40B4-BE49-F238E27FC236}">
                  <a16:creationId xmlns:a16="http://schemas.microsoft.com/office/drawing/2014/main" id="{CDAE7402-97E5-4BD6-B6FE-69B4317C6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5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252" name="Group 41">
            <a:extLst>
              <a:ext uri="{FF2B5EF4-FFF2-40B4-BE49-F238E27FC236}">
                <a16:creationId xmlns:a16="http://schemas.microsoft.com/office/drawing/2014/main" id="{FBB95C79-B31A-4CEC-ACEA-FC04FF5624FF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604838"/>
            <a:ext cx="6432550" cy="6272212"/>
            <a:chOff x="1346" y="357"/>
            <a:chExt cx="4052" cy="3951"/>
          </a:xfrm>
        </p:grpSpPr>
        <p:sp>
          <p:nvSpPr>
            <p:cNvPr id="53356" name="AutoShape 42">
              <a:extLst>
                <a:ext uri="{FF2B5EF4-FFF2-40B4-BE49-F238E27FC236}">
                  <a16:creationId xmlns:a16="http://schemas.microsoft.com/office/drawing/2014/main" id="{4484168F-389A-430D-8435-4A11EE946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356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819" name="Rectangle 43">
              <a:extLst>
                <a:ext uri="{FF2B5EF4-FFF2-40B4-BE49-F238E27FC236}">
                  <a16:creationId xmlns:a16="http://schemas.microsoft.com/office/drawing/2014/main" id="{C2E7902E-C376-4B90-8106-636B49639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586"/>
              <a:ext cx="74" cy="2798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820" name="Freeform 44">
              <a:extLst>
                <a:ext uri="{FF2B5EF4-FFF2-40B4-BE49-F238E27FC236}">
                  <a16:creationId xmlns:a16="http://schemas.microsoft.com/office/drawing/2014/main" id="{DF0FDB7E-D3D3-4F9F-A9DE-377E2B962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395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821" name="Freeform 45">
              <a:extLst>
                <a:ext uri="{FF2B5EF4-FFF2-40B4-BE49-F238E27FC236}">
                  <a16:creationId xmlns:a16="http://schemas.microsoft.com/office/drawing/2014/main" id="{1755E324-DCC9-4C14-911B-4E9ED1A3451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33" y="357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822" name="Rectangle 46">
              <a:extLst>
                <a:ext uri="{FF2B5EF4-FFF2-40B4-BE49-F238E27FC236}">
                  <a16:creationId xmlns:a16="http://schemas.microsoft.com/office/drawing/2014/main" id="{F7876FED-2632-4507-9310-4A258D250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3272"/>
              <a:ext cx="65" cy="120"/>
            </a:xfrm>
            <a:prstGeom prst="rect">
              <a:avLst/>
            </a:prstGeom>
            <a:solidFill>
              <a:srgbClr val="FE424B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253" name="Group 47">
            <a:extLst>
              <a:ext uri="{FF2B5EF4-FFF2-40B4-BE49-F238E27FC236}">
                <a16:creationId xmlns:a16="http://schemas.microsoft.com/office/drawing/2014/main" id="{42243561-BBE9-45E1-94C3-508D3BFD8FCC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356225"/>
            <a:ext cx="6450012" cy="1530350"/>
            <a:chOff x="1433" y="3464"/>
            <a:chExt cx="4063" cy="964"/>
          </a:xfrm>
        </p:grpSpPr>
        <p:sp>
          <p:nvSpPr>
            <p:cNvPr id="53354" name="AutoShape 48">
              <a:extLst>
                <a:ext uri="{FF2B5EF4-FFF2-40B4-BE49-F238E27FC236}">
                  <a16:creationId xmlns:a16="http://schemas.microsoft.com/office/drawing/2014/main" id="{45DFCD7F-5DD9-4EAD-953A-ABFA36B3B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464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825" name="Freeform 49">
              <a:extLst>
                <a:ext uri="{FF2B5EF4-FFF2-40B4-BE49-F238E27FC236}">
                  <a16:creationId xmlns:a16="http://schemas.microsoft.com/office/drawing/2014/main" id="{8FC16C25-3B4A-4639-8838-A9E959C91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3804"/>
              <a:ext cx="4063" cy="624"/>
            </a:xfrm>
            <a:custGeom>
              <a:avLst/>
              <a:gdLst>
                <a:gd name="T0" fmla="*/ 19 w 4063"/>
                <a:gd name="T1" fmla="*/ 0 h 624"/>
                <a:gd name="T2" fmla="*/ 4045 w 4063"/>
                <a:gd name="T3" fmla="*/ 0 h 624"/>
                <a:gd name="T4" fmla="*/ 4043 w 4063"/>
                <a:gd name="T5" fmla="*/ 268 h 624"/>
                <a:gd name="T6" fmla="*/ 3971 w 4063"/>
                <a:gd name="T7" fmla="*/ 416 h 624"/>
                <a:gd name="T8" fmla="*/ 3891 w 4063"/>
                <a:gd name="T9" fmla="*/ 496 h 624"/>
                <a:gd name="T10" fmla="*/ 3759 w 4063"/>
                <a:gd name="T11" fmla="*/ 580 h 624"/>
                <a:gd name="T12" fmla="*/ 3671 w 4063"/>
                <a:gd name="T13" fmla="*/ 599 h 624"/>
                <a:gd name="T14" fmla="*/ 3535 w 4063"/>
                <a:gd name="T15" fmla="*/ 607 h 624"/>
                <a:gd name="T16" fmla="*/ 383 w 4063"/>
                <a:gd name="T17" fmla="*/ 604 h 624"/>
                <a:gd name="T18" fmla="*/ 199 w 4063"/>
                <a:gd name="T19" fmla="*/ 512 h 624"/>
                <a:gd name="T20" fmla="*/ 80 w 4063"/>
                <a:gd name="T21" fmla="*/ 384 h 624"/>
                <a:gd name="T22" fmla="*/ 23 w 4063"/>
                <a:gd name="T23" fmla="*/ 280 h 624"/>
                <a:gd name="T24" fmla="*/ 1 w 4063"/>
                <a:gd name="T25" fmla="*/ 132 h 624"/>
                <a:gd name="T26" fmla="*/ 19 w 4063"/>
                <a:gd name="T27" fmla="*/ 0 h 6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63" h="624">
                  <a:moveTo>
                    <a:pt x="19" y="0"/>
                  </a:moveTo>
                  <a:lnTo>
                    <a:pt x="4045" y="0"/>
                  </a:lnTo>
                  <a:cubicBezTo>
                    <a:pt x="4039" y="96"/>
                    <a:pt x="4063" y="192"/>
                    <a:pt x="4043" y="268"/>
                  </a:cubicBezTo>
                  <a:cubicBezTo>
                    <a:pt x="4043" y="271"/>
                    <a:pt x="4007" y="376"/>
                    <a:pt x="3971" y="416"/>
                  </a:cubicBezTo>
                  <a:cubicBezTo>
                    <a:pt x="3935" y="464"/>
                    <a:pt x="3919" y="479"/>
                    <a:pt x="3891" y="496"/>
                  </a:cubicBezTo>
                  <a:cubicBezTo>
                    <a:pt x="3836" y="558"/>
                    <a:pt x="3822" y="556"/>
                    <a:pt x="3759" y="580"/>
                  </a:cubicBezTo>
                  <a:cubicBezTo>
                    <a:pt x="3731" y="596"/>
                    <a:pt x="3695" y="598"/>
                    <a:pt x="3671" y="599"/>
                  </a:cubicBezTo>
                  <a:cubicBezTo>
                    <a:pt x="3647" y="600"/>
                    <a:pt x="3560" y="607"/>
                    <a:pt x="3535" y="607"/>
                  </a:cubicBezTo>
                  <a:cubicBezTo>
                    <a:pt x="1481" y="598"/>
                    <a:pt x="583" y="624"/>
                    <a:pt x="383" y="604"/>
                  </a:cubicBezTo>
                  <a:cubicBezTo>
                    <a:pt x="342" y="583"/>
                    <a:pt x="299" y="588"/>
                    <a:pt x="199" y="512"/>
                  </a:cubicBezTo>
                  <a:cubicBezTo>
                    <a:pt x="151" y="480"/>
                    <a:pt x="92" y="400"/>
                    <a:pt x="80" y="384"/>
                  </a:cubicBezTo>
                  <a:cubicBezTo>
                    <a:pt x="44" y="322"/>
                    <a:pt x="52" y="349"/>
                    <a:pt x="23" y="280"/>
                  </a:cubicBezTo>
                  <a:cubicBezTo>
                    <a:pt x="14" y="251"/>
                    <a:pt x="3" y="179"/>
                    <a:pt x="1" y="132"/>
                  </a:cubicBezTo>
                  <a:cubicBezTo>
                    <a:pt x="0" y="8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3826" name="Rectangle 50" descr="Brown marble">
            <a:extLst>
              <a:ext uri="{FF2B5EF4-FFF2-40B4-BE49-F238E27FC236}">
                <a16:creationId xmlns:a16="http://schemas.microsoft.com/office/drawing/2014/main" id="{0B42B7B6-0B4C-4DE3-81DC-FC2178C80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53255" name="Group 51">
            <a:extLst>
              <a:ext uri="{FF2B5EF4-FFF2-40B4-BE49-F238E27FC236}">
                <a16:creationId xmlns:a16="http://schemas.microsoft.com/office/drawing/2014/main" id="{648DDF52-D4B8-4071-ACFB-4720F1033CB8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203828" name="Rectangle 52">
              <a:extLst>
                <a:ext uri="{FF2B5EF4-FFF2-40B4-BE49-F238E27FC236}">
                  <a16:creationId xmlns:a16="http://schemas.microsoft.com/office/drawing/2014/main" id="{37522633-F9FD-4F52-B5E2-C9153EE40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829" name="Rectangle 53">
              <a:extLst>
                <a:ext uri="{FF2B5EF4-FFF2-40B4-BE49-F238E27FC236}">
                  <a16:creationId xmlns:a16="http://schemas.microsoft.com/office/drawing/2014/main" id="{63A33EF3-29C5-4F10-B271-D5623AA13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830" name="Rectangle 54">
              <a:extLst>
                <a:ext uri="{FF2B5EF4-FFF2-40B4-BE49-F238E27FC236}">
                  <a16:creationId xmlns:a16="http://schemas.microsoft.com/office/drawing/2014/main" id="{E4284714-435D-4B0B-91B4-5BECE014D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3831" name="Rectangle 55">
            <a:extLst>
              <a:ext uri="{FF2B5EF4-FFF2-40B4-BE49-F238E27FC236}">
                <a16:creationId xmlns:a16="http://schemas.microsoft.com/office/drawing/2014/main" id="{6A2A47E6-3CA1-445E-AE8D-2F385B196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958850"/>
            <a:ext cx="117475" cy="4441825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3832" name="Rectangle 56">
            <a:extLst>
              <a:ext uri="{FF2B5EF4-FFF2-40B4-BE49-F238E27FC236}">
                <a16:creationId xmlns:a16="http://schemas.microsoft.com/office/drawing/2014/main" id="{4B4979AF-E8EE-4BDC-999F-2F799DE0F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5357813"/>
            <a:ext cx="217487" cy="1428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3833" name="Freeform 57">
            <a:extLst>
              <a:ext uri="{FF2B5EF4-FFF2-40B4-BE49-F238E27FC236}">
                <a16:creationId xmlns:a16="http://schemas.microsoft.com/office/drawing/2014/main" id="{8C0332E8-44CA-4420-9401-7048614A7AF9}"/>
              </a:ext>
            </a:extLst>
          </p:cNvPr>
          <p:cNvSpPr>
            <a:spLocks/>
          </p:cNvSpPr>
          <p:nvPr/>
        </p:nvSpPr>
        <p:spPr bwMode="auto">
          <a:xfrm flipV="1">
            <a:off x="2132013" y="531018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34" name="Freeform 58">
            <a:extLst>
              <a:ext uri="{FF2B5EF4-FFF2-40B4-BE49-F238E27FC236}">
                <a16:creationId xmlns:a16="http://schemas.microsoft.com/office/drawing/2014/main" id="{758189A6-D4F8-4BA0-A0BA-2340CF509169}"/>
              </a:ext>
            </a:extLst>
          </p:cNvPr>
          <p:cNvSpPr>
            <a:spLocks/>
          </p:cNvSpPr>
          <p:nvPr/>
        </p:nvSpPr>
        <p:spPr bwMode="auto">
          <a:xfrm>
            <a:off x="2132013" y="60912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35" name="Line 59">
            <a:extLst>
              <a:ext uri="{FF2B5EF4-FFF2-40B4-BE49-F238E27FC236}">
                <a16:creationId xmlns:a16="http://schemas.microsoft.com/office/drawing/2014/main" id="{25807974-FC6A-4F4C-817C-CAB0037BD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5846763"/>
            <a:ext cx="63230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53261" name="Group 60">
            <a:extLst>
              <a:ext uri="{FF2B5EF4-FFF2-40B4-BE49-F238E27FC236}">
                <a16:creationId xmlns:a16="http://schemas.microsoft.com/office/drawing/2014/main" id="{695D505F-DC47-4C01-8AA1-B756C3226DD3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5507038"/>
            <a:ext cx="6416675" cy="630237"/>
            <a:chOff x="1346" y="3479"/>
            <a:chExt cx="4042" cy="397"/>
          </a:xfrm>
        </p:grpSpPr>
        <p:grpSp>
          <p:nvGrpSpPr>
            <p:cNvPr id="53297" name="Group 61">
              <a:extLst>
                <a:ext uri="{FF2B5EF4-FFF2-40B4-BE49-F238E27FC236}">
                  <a16:creationId xmlns:a16="http://schemas.microsoft.com/office/drawing/2014/main" id="{A547DE9E-5705-4CF9-A8D2-C7130892C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" y="3479"/>
              <a:ext cx="3673" cy="375"/>
              <a:chOff x="1500" y="3479"/>
              <a:chExt cx="3673" cy="375"/>
            </a:xfrm>
          </p:grpSpPr>
          <p:grpSp>
            <p:nvGrpSpPr>
              <p:cNvPr id="53299" name="Group 62">
                <a:extLst>
                  <a:ext uri="{FF2B5EF4-FFF2-40B4-BE49-F238E27FC236}">
                    <a16:creationId xmlns:a16="http://schemas.microsoft.com/office/drawing/2014/main" id="{F0E0D46F-7486-4D2A-832B-596ECAF4C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" y="3479"/>
                <a:ext cx="235" cy="366"/>
                <a:chOff x="1281" y="2346"/>
                <a:chExt cx="252" cy="588"/>
              </a:xfrm>
            </p:grpSpPr>
            <p:sp>
              <p:nvSpPr>
                <p:cNvPr id="203839" name="Freeform 63">
                  <a:extLst>
                    <a:ext uri="{FF2B5EF4-FFF2-40B4-BE49-F238E27FC236}">
                      <a16:creationId xmlns:a16="http://schemas.microsoft.com/office/drawing/2014/main" id="{95F2DBAF-7532-49F9-A8A6-3391B3247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40" name="Freeform 64">
                  <a:extLst>
                    <a:ext uri="{FF2B5EF4-FFF2-40B4-BE49-F238E27FC236}">
                      <a16:creationId xmlns:a16="http://schemas.microsoft.com/office/drawing/2014/main" id="{19588514-EF1B-4B43-BBD9-ED258E681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41" name="Freeform 65">
                  <a:extLst>
                    <a:ext uri="{FF2B5EF4-FFF2-40B4-BE49-F238E27FC236}">
                      <a16:creationId xmlns:a16="http://schemas.microsoft.com/office/drawing/2014/main" id="{54F7B0DD-758B-4C02-8F34-8D7802492A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00" name="Group 66">
                <a:extLst>
                  <a:ext uri="{FF2B5EF4-FFF2-40B4-BE49-F238E27FC236}">
                    <a16:creationId xmlns:a16="http://schemas.microsoft.com/office/drawing/2014/main" id="{A42C3214-9753-4A2F-B2E9-72D0D6A02A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7" y="3480"/>
                <a:ext cx="234" cy="365"/>
                <a:chOff x="1281" y="2346"/>
                <a:chExt cx="252" cy="588"/>
              </a:xfrm>
            </p:grpSpPr>
            <p:sp>
              <p:nvSpPr>
                <p:cNvPr id="203843" name="Freeform 67">
                  <a:extLst>
                    <a:ext uri="{FF2B5EF4-FFF2-40B4-BE49-F238E27FC236}">
                      <a16:creationId xmlns:a16="http://schemas.microsoft.com/office/drawing/2014/main" id="{F3DA5480-17AE-4CA0-9FB5-7AF22DF078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44" name="Freeform 68">
                  <a:extLst>
                    <a:ext uri="{FF2B5EF4-FFF2-40B4-BE49-F238E27FC236}">
                      <a16:creationId xmlns:a16="http://schemas.microsoft.com/office/drawing/2014/main" id="{DCCECA4D-5D83-48BB-9D1C-43C393EA0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45" name="Freeform 69">
                  <a:extLst>
                    <a:ext uri="{FF2B5EF4-FFF2-40B4-BE49-F238E27FC236}">
                      <a16:creationId xmlns:a16="http://schemas.microsoft.com/office/drawing/2014/main" id="{39A88AD6-2ABC-4A29-BC7A-FF225766B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01" name="Group 70">
                <a:extLst>
                  <a:ext uri="{FF2B5EF4-FFF2-40B4-BE49-F238E27FC236}">
                    <a16:creationId xmlns:a16="http://schemas.microsoft.com/office/drawing/2014/main" id="{8067F201-BC08-4974-91A0-BBFC9BFCD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3" y="3480"/>
                <a:ext cx="235" cy="366"/>
                <a:chOff x="1281" y="2346"/>
                <a:chExt cx="252" cy="588"/>
              </a:xfrm>
            </p:grpSpPr>
            <p:sp>
              <p:nvSpPr>
                <p:cNvPr id="203847" name="Freeform 71">
                  <a:extLst>
                    <a:ext uri="{FF2B5EF4-FFF2-40B4-BE49-F238E27FC236}">
                      <a16:creationId xmlns:a16="http://schemas.microsoft.com/office/drawing/2014/main" id="{76B9CCB3-249B-4C1C-B3BB-5D5D04CE7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48" name="Freeform 72">
                  <a:extLst>
                    <a:ext uri="{FF2B5EF4-FFF2-40B4-BE49-F238E27FC236}">
                      <a16:creationId xmlns:a16="http://schemas.microsoft.com/office/drawing/2014/main" id="{0DE3464A-CDD6-4A3A-BCED-D3B4E8946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49" name="Freeform 73">
                  <a:extLst>
                    <a:ext uri="{FF2B5EF4-FFF2-40B4-BE49-F238E27FC236}">
                      <a16:creationId xmlns:a16="http://schemas.microsoft.com/office/drawing/2014/main" id="{65118C90-4BFB-428F-B9D8-2C1A1F8E1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02" name="Group 74">
                <a:extLst>
                  <a:ext uri="{FF2B5EF4-FFF2-40B4-BE49-F238E27FC236}">
                    <a16:creationId xmlns:a16="http://schemas.microsoft.com/office/drawing/2014/main" id="{0CFFE697-7C13-44A0-8A18-E5B6353D51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0" y="3481"/>
                <a:ext cx="234" cy="366"/>
                <a:chOff x="1281" y="2346"/>
                <a:chExt cx="252" cy="588"/>
              </a:xfrm>
            </p:grpSpPr>
            <p:sp>
              <p:nvSpPr>
                <p:cNvPr id="203851" name="Freeform 75">
                  <a:extLst>
                    <a:ext uri="{FF2B5EF4-FFF2-40B4-BE49-F238E27FC236}">
                      <a16:creationId xmlns:a16="http://schemas.microsoft.com/office/drawing/2014/main" id="{0761CF6D-41E1-4D9D-BC4F-48A09711B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52" name="Freeform 76">
                  <a:extLst>
                    <a:ext uri="{FF2B5EF4-FFF2-40B4-BE49-F238E27FC236}">
                      <a16:creationId xmlns:a16="http://schemas.microsoft.com/office/drawing/2014/main" id="{348E6DBB-E775-4555-AF6D-F00AA209A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53" name="Freeform 77">
                  <a:extLst>
                    <a:ext uri="{FF2B5EF4-FFF2-40B4-BE49-F238E27FC236}">
                      <a16:creationId xmlns:a16="http://schemas.microsoft.com/office/drawing/2014/main" id="{3F3E1DAB-F171-45AC-958E-8C2ED261D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03" name="Group 78">
                <a:extLst>
                  <a:ext uri="{FF2B5EF4-FFF2-40B4-BE49-F238E27FC236}">
                    <a16:creationId xmlns:a16="http://schemas.microsoft.com/office/drawing/2014/main" id="{48319EA3-6857-4D68-81F7-EC25FEB767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482"/>
                <a:ext cx="235" cy="366"/>
                <a:chOff x="1281" y="2346"/>
                <a:chExt cx="252" cy="588"/>
              </a:xfrm>
            </p:grpSpPr>
            <p:sp>
              <p:nvSpPr>
                <p:cNvPr id="203855" name="Freeform 79">
                  <a:extLst>
                    <a:ext uri="{FF2B5EF4-FFF2-40B4-BE49-F238E27FC236}">
                      <a16:creationId xmlns:a16="http://schemas.microsoft.com/office/drawing/2014/main" id="{2967ABC0-4A5F-4878-A298-19A8C6ECF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56" name="Freeform 80">
                  <a:extLst>
                    <a:ext uri="{FF2B5EF4-FFF2-40B4-BE49-F238E27FC236}">
                      <a16:creationId xmlns:a16="http://schemas.microsoft.com/office/drawing/2014/main" id="{95747B4C-CD4C-42DE-9E8B-A6DD11986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57" name="Freeform 81">
                  <a:extLst>
                    <a:ext uri="{FF2B5EF4-FFF2-40B4-BE49-F238E27FC236}">
                      <a16:creationId xmlns:a16="http://schemas.microsoft.com/office/drawing/2014/main" id="{C3F993D1-7050-4D03-8819-B7F582DC5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04" name="Group 82">
                <a:extLst>
                  <a:ext uri="{FF2B5EF4-FFF2-40B4-BE49-F238E27FC236}">
                    <a16:creationId xmlns:a16="http://schemas.microsoft.com/office/drawing/2014/main" id="{2BE5FCFF-4F81-4BB2-9515-9597445212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3" y="3483"/>
                <a:ext cx="234" cy="365"/>
                <a:chOff x="1281" y="2346"/>
                <a:chExt cx="252" cy="588"/>
              </a:xfrm>
            </p:grpSpPr>
            <p:sp>
              <p:nvSpPr>
                <p:cNvPr id="203859" name="Freeform 83">
                  <a:extLst>
                    <a:ext uri="{FF2B5EF4-FFF2-40B4-BE49-F238E27FC236}">
                      <a16:creationId xmlns:a16="http://schemas.microsoft.com/office/drawing/2014/main" id="{5B776EB1-F520-4217-B77E-72EDCF7F7B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60" name="Freeform 84">
                  <a:extLst>
                    <a:ext uri="{FF2B5EF4-FFF2-40B4-BE49-F238E27FC236}">
                      <a16:creationId xmlns:a16="http://schemas.microsoft.com/office/drawing/2014/main" id="{2F4CD899-9719-4777-A59E-F86163293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61" name="Freeform 85">
                  <a:extLst>
                    <a:ext uri="{FF2B5EF4-FFF2-40B4-BE49-F238E27FC236}">
                      <a16:creationId xmlns:a16="http://schemas.microsoft.com/office/drawing/2014/main" id="{5D0334E9-F613-493A-A609-63404E56D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05" name="Group 86">
                <a:extLst>
                  <a:ext uri="{FF2B5EF4-FFF2-40B4-BE49-F238E27FC236}">
                    <a16:creationId xmlns:a16="http://schemas.microsoft.com/office/drawing/2014/main" id="{080AA9BB-A399-4D0E-9E01-1E2ABF70EB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9" y="3483"/>
                <a:ext cx="235" cy="366"/>
                <a:chOff x="1281" y="2346"/>
                <a:chExt cx="252" cy="588"/>
              </a:xfrm>
            </p:grpSpPr>
            <p:sp>
              <p:nvSpPr>
                <p:cNvPr id="203863" name="Freeform 87">
                  <a:extLst>
                    <a:ext uri="{FF2B5EF4-FFF2-40B4-BE49-F238E27FC236}">
                      <a16:creationId xmlns:a16="http://schemas.microsoft.com/office/drawing/2014/main" id="{F0BE87A2-E119-45DD-9773-ABF8353C9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64" name="Freeform 88">
                  <a:extLst>
                    <a:ext uri="{FF2B5EF4-FFF2-40B4-BE49-F238E27FC236}">
                      <a16:creationId xmlns:a16="http://schemas.microsoft.com/office/drawing/2014/main" id="{1E5FEA8C-FA8F-433E-B419-8BFA9FC2A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65" name="Freeform 89">
                  <a:extLst>
                    <a:ext uri="{FF2B5EF4-FFF2-40B4-BE49-F238E27FC236}">
                      <a16:creationId xmlns:a16="http://schemas.microsoft.com/office/drawing/2014/main" id="{3A484003-41DC-416E-95D5-7797C49FE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06" name="Group 90">
                <a:extLst>
                  <a:ext uri="{FF2B5EF4-FFF2-40B4-BE49-F238E27FC236}">
                    <a16:creationId xmlns:a16="http://schemas.microsoft.com/office/drawing/2014/main" id="{3D158D26-484F-4A7C-B728-AF0DE9E30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3484"/>
                <a:ext cx="234" cy="366"/>
                <a:chOff x="1281" y="2346"/>
                <a:chExt cx="252" cy="588"/>
              </a:xfrm>
            </p:grpSpPr>
            <p:sp>
              <p:nvSpPr>
                <p:cNvPr id="203867" name="Freeform 91">
                  <a:extLst>
                    <a:ext uri="{FF2B5EF4-FFF2-40B4-BE49-F238E27FC236}">
                      <a16:creationId xmlns:a16="http://schemas.microsoft.com/office/drawing/2014/main" id="{7F2861D9-A132-40B1-BCC5-A3BF43BEE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68" name="Freeform 92">
                  <a:extLst>
                    <a:ext uri="{FF2B5EF4-FFF2-40B4-BE49-F238E27FC236}">
                      <a16:creationId xmlns:a16="http://schemas.microsoft.com/office/drawing/2014/main" id="{64D18291-498D-44E6-9E6C-2446CC198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69" name="Freeform 93">
                  <a:extLst>
                    <a:ext uri="{FF2B5EF4-FFF2-40B4-BE49-F238E27FC236}">
                      <a16:creationId xmlns:a16="http://schemas.microsoft.com/office/drawing/2014/main" id="{DBC671FB-AE2C-4F25-91B4-81D5ECBDE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07" name="Group 94">
                <a:extLst>
                  <a:ext uri="{FF2B5EF4-FFF2-40B4-BE49-F238E27FC236}">
                    <a16:creationId xmlns:a16="http://schemas.microsoft.com/office/drawing/2014/main" id="{89966C2A-A228-419C-BC02-BE18D616AB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485"/>
                <a:ext cx="235" cy="366"/>
                <a:chOff x="1281" y="2346"/>
                <a:chExt cx="252" cy="588"/>
              </a:xfrm>
            </p:grpSpPr>
            <p:sp>
              <p:nvSpPr>
                <p:cNvPr id="203871" name="Freeform 95">
                  <a:extLst>
                    <a:ext uri="{FF2B5EF4-FFF2-40B4-BE49-F238E27FC236}">
                      <a16:creationId xmlns:a16="http://schemas.microsoft.com/office/drawing/2014/main" id="{F0D0BAFC-AD9A-4550-B5C3-1E5ADF379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72" name="Freeform 96">
                  <a:extLst>
                    <a:ext uri="{FF2B5EF4-FFF2-40B4-BE49-F238E27FC236}">
                      <a16:creationId xmlns:a16="http://schemas.microsoft.com/office/drawing/2014/main" id="{80ADCC37-6447-4757-AE6A-FD48076D74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73" name="Freeform 97">
                  <a:extLst>
                    <a:ext uri="{FF2B5EF4-FFF2-40B4-BE49-F238E27FC236}">
                      <a16:creationId xmlns:a16="http://schemas.microsoft.com/office/drawing/2014/main" id="{4B70A593-B3C4-4C6F-A07E-16D305DF6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08" name="Group 98">
                <a:extLst>
                  <a:ext uri="{FF2B5EF4-FFF2-40B4-BE49-F238E27FC236}">
                    <a16:creationId xmlns:a16="http://schemas.microsoft.com/office/drawing/2014/main" id="{CB9C51A3-80C4-42F8-A27F-F51E0B8344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9" y="3486"/>
                <a:ext cx="234" cy="365"/>
                <a:chOff x="1281" y="2346"/>
                <a:chExt cx="252" cy="588"/>
              </a:xfrm>
            </p:grpSpPr>
            <p:sp>
              <p:nvSpPr>
                <p:cNvPr id="203875" name="Freeform 99">
                  <a:extLst>
                    <a:ext uri="{FF2B5EF4-FFF2-40B4-BE49-F238E27FC236}">
                      <a16:creationId xmlns:a16="http://schemas.microsoft.com/office/drawing/2014/main" id="{C3358315-CCCA-41DA-B456-4A650CF2C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76" name="Freeform 100">
                  <a:extLst>
                    <a:ext uri="{FF2B5EF4-FFF2-40B4-BE49-F238E27FC236}">
                      <a16:creationId xmlns:a16="http://schemas.microsoft.com/office/drawing/2014/main" id="{95B5A154-9E60-42B2-9072-0126A473F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77" name="Freeform 101">
                  <a:extLst>
                    <a:ext uri="{FF2B5EF4-FFF2-40B4-BE49-F238E27FC236}">
                      <a16:creationId xmlns:a16="http://schemas.microsoft.com/office/drawing/2014/main" id="{033F51BF-5EC3-4298-9B33-0FB84398F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09" name="Group 102">
                <a:extLst>
                  <a:ext uri="{FF2B5EF4-FFF2-40B4-BE49-F238E27FC236}">
                    <a16:creationId xmlns:a16="http://schemas.microsoft.com/office/drawing/2014/main" id="{90640929-BF5C-439B-9F32-410F279F2C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5" y="3486"/>
                <a:ext cx="235" cy="366"/>
                <a:chOff x="1281" y="2346"/>
                <a:chExt cx="252" cy="588"/>
              </a:xfrm>
            </p:grpSpPr>
            <p:sp>
              <p:nvSpPr>
                <p:cNvPr id="203879" name="Freeform 103">
                  <a:extLst>
                    <a:ext uri="{FF2B5EF4-FFF2-40B4-BE49-F238E27FC236}">
                      <a16:creationId xmlns:a16="http://schemas.microsoft.com/office/drawing/2014/main" id="{F73279DB-388E-4B18-92F3-1BD9ED2E0B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80" name="Freeform 104">
                  <a:extLst>
                    <a:ext uri="{FF2B5EF4-FFF2-40B4-BE49-F238E27FC236}">
                      <a16:creationId xmlns:a16="http://schemas.microsoft.com/office/drawing/2014/main" id="{94CBE024-DF3D-431B-B888-64034F129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81" name="Freeform 105">
                  <a:extLst>
                    <a:ext uri="{FF2B5EF4-FFF2-40B4-BE49-F238E27FC236}">
                      <a16:creationId xmlns:a16="http://schemas.microsoft.com/office/drawing/2014/main" id="{66C1884A-5B45-4DEF-948F-66D517C30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10" name="Group 106">
                <a:extLst>
                  <a:ext uri="{FF2B5EF4-FFF2-40B4-BE49-F238E27FC236}">
                    <a16:creationId xmlns:a16="http://schemas.microsoft.com/office/drawing/2014/main" id="{01E194FC-021A-43D0-BD66-CAEF9C38B0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2" y="3487"/>
                <a:ext cx="234" cy="366"/>
                <a:chOff x="1281" y="2346"/>
                <a:chExt cx="252" cy="588"/>
              </a:xfrm>
            </p:grpSpPr>
            <p:sp>
              <p:nvSpPr>
                <p:cNvPr id="203883" name="Freeform 107">
                  <a:extLst>
                    <a:ext uri="{FF2B5EF4-FFF2-40B4-BE49-F238E27FC236}">
                      <a16:creationId xmlns:a16="http://schemas.microsoft.com/office/drawing/2014/main" id="{89A5E037-6B16-4D87-8D23-56A736761C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84" name="Freeform 108">
                  <a:extLst>
                    <a:ext uri="{FF2B5EF4-FFF2-40B4-BE49-F238E27FC236}">
                      <a16:creationId xmlns:a16="http://schemas.microsoft.com/office/drawing/2014/main" id="{416E59AB-6817-4B30-B6C6-DF5533293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85" name="Freeform 109">
                  <a:extLst>
                    <a:ext uri="{FF2B5EF4-FFF2-40B4-BE49-F238E27FC236}">
                      <a16:creationId xmlns:a16="http://schemas.microsoft.com/office/drawing/2014/main" id="{0D781B58-2981-4809-8A44-135036653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311" name="Group 110">
                <a:extLst>
                  <a:ext uri="{FF2B5EF4-FFF2-40B4-BE49-F238E27FC236}">
                    <a16:creationId xmlns:a16="http://schemas.microsoft.com/office/drawing/2014/main" id="{72CDE24E-19A0-4A46-A8D5-5A8947E70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8" y="3488"/>
                <a:ext cx="235" cy="366"/>
                <a:chOff x="1281" y="2346"/>
                <a:chExt cx="252" cy="588"/>
              </a:xfrm>
            </p:grpSpPr>
            <p:sp>
              <p:nvSpPr>
                <p:cNvPr id="203887" name="Freeform 111">
                  <a:extLst>
                    <a:ext uri="{FF2B5EF4-FFF2-40B4-BE49-F238E27FC236}">
                      <a16:creationId xmlns:a16="http://schemas.microsoft.com/office/drawing/2014/main" id="{4F8CE869-9049-4A26-A402-CED160AF0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88" name="Freeform 112">
                  <a:extLst>
                    <a:ext uri="{FF2B5EF4-FFF2-40B4-BE49-F238E27FC236}">
                      <a16:creationId xmlns:a16="http://schemas.microsoft.com/office/drawing/2014/main" id="{BAAA0FF2-BF6B-4FBE-9E35-5505CAF7B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889" name="Freeform 113">
                  <a:extLst>
                    <a:ext uri="{FF2B5EF4-FFF2-40B4-BE49-F238E27FC236}">
                      <a16:creationId xmlns:a16="http://schemas.microsoft.com/office/drawing/2014/main" id="{45EF915F-D48B-41ED-86D1-31A200C9DB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03890" name="Rectangle 114">
              <a:extLst>
                <a:ext uri="{FF2B5EF4-FFF2-40B4-BE49-F238E27FC236}">
                  <a16:creationId xmlns:a16="http://schemas.microsoft.com/office/drawing/2014/main" id="{0DC635FA-F612-4F07-B3D4-338216D0B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829"/>
              <a:ext cx="4042" cy="47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3891" name="Rectangle 115">
            <a:extLst>
              <a:ext uri="{FF2B5EF4-FFF2-40B4-BE49-F238E27FC236}">
                <a16:creationId xmlns:a16="http://schemas.microsoft.com/office/drawing/2014/main" id="{1F83CF5A-4643-4064-B004-ECA3CACF11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54450" y="2644775"/>
            <a:ext cx="127000" cy="4090988"/>
          </a:xfrm>
          <a:prstGeom prst="rect">
            <a:avLst/>
          </a:prstGeom>
          <a:solidFill>
            <a:srgbClr val="777777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53263" name="Group 116">
            <a:extLst>
              <a:ext uri="{FF2B5EF4-FFF2-40B4-BE49-F238E27FC236}">
                <a16:creationId xmlns:a16="http://schemas.microsoft.com/office/drawing/2014/main" id="{85030229-5D0F-4B1E-90A1-63B9DD8C077C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1052513"/>
            <a:ext cx="1184275" cy="2662237"/>
            <a:chOff x="1770" y="663"/>
            <a:chExt cx="746" cy="1677"/>
          </a:xfrm>
        </p:grpSpPr>
        <p:grpSp>
          <p:nvGrpSpPr>
            <p:cNvPr id="53282" name="Group 117">
              <a:extLst>
                <a:ext uri="{FF2B5EF4-FFF2-40B4-BE49-F238E27FC236}">
                  <a16:creationId xmlns:a16="http://schemas.microsoft.com/office/drawing/2014/main" id="{4D176DF2-499F-4B01-AB5F-DFA6968E41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53284" name="Group 118">
                <a:extLst>
                  <a:ext uri="{FF2B5EF4-FFF2-40B4-BE49-F238E27FC236}">
                    <a16:creationId xmlns:a16="http://schemas.microsoft.com/office/drawing/2014/main" id="{B237E371-E20F-4227-A867-0F434C0E67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53286" name="Group 119">
                  <a:extLst>
                    <a:ext uri="{FF2B5EF4-FFF2-40B4-BE49-F238E27FC236}">
                      <a16:creationId xmlns:a16="http://schemas.microsoft.com/office/drawing/2014/main" id="{56A81818-0B9C-4CD7-8FBD-14516F7FA7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203896" name="Freeform 120">
                    <a:extLst>
                      <a:ext uri="{FF2B5EF4-FFF2-40B4-BE49-F238E27FC236}">
                        <a16:creationId xmlns:a16="http://schemas.microsoft.com/office/drawing/2014/main" id="{F0F5E993-903B-4657-886D-77A059454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53289" name="Group 121">
                    <a:extLst>
                      <a:ext uri="{FF2B5EF4-FFF2-40B4-BE49-F238E27FC236}">
                        <a16:creationId xmlns:a16="http://schemas.microsoft.com/office/drawing/2014/main" id="{C177A6A3-6733-4C40-870B-41CAB43C91C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203898" name="Line 122">
                      <a:extLst>
                        <a:ext uri="{FF2B5EF4-FFF2-40B4-BE49-F238E27FC236}">
                          <a16:creationId xmlns:a16="http://schemas.microsoft.com/office/drawing/2014/main" id="{A1BC6A1A-5E9F-48A2-9A02-CF87384164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3899" name="Line 123">
                      <a:extLst>
                        <a:ext uri="{FF2B5EF4-FFF2-40B4-BE49-F238E27FC236}">
                          <a16:creationId xmlns:a16="http://schemas.microsoft.com/office/drawing/2014/main" id="{BD63ED03-A533-4AFD-8BF9-6E0ABE85D3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3900" name="Line 124">
                      <a:extLst>
                        <a:ext uri="{FF2B5EF4-FFF2-40B4-BE49-F238E27FC236}">
                          <a16:creationId xmlns:a16="http://schemas.microsoft.com/office/drawing/2014/main" id="{83862E1C-7E37-41B7-9E08-467FA5A6E2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3901" name="Line 125">
                      <a:extLst>
                        <a:ext uri="{FF2B5EF4-FFF2-40B4-BE49-F238E27FC236}">
                          <a16:creationId xmlns:a16="http://schemas.microsoft.com/office/drawing/2014/main" id="{D5A38E97-7A3F-4BD8-8F6A-6ED3E74210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3902" name="Line 126">
                      <a:extLst>
                        <a:ext uri="{FF2B5EF4-FFF2-40B4-BE49-F238E27FC236}">
                          <a16:creationId xmlns:a16="http://schemas.microsoft.com/office/drawing/2014/main" id="{243A3127-A9CB-4341-87CA-53FDDFF44B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3903" name="Line 127">
                      <a:extLst>
                        <a:ext uri="{FF2B5EF4-FFF2-40B4-BE49-F238E27FC236}">
                          <a16:creationId xmlns:a16="http://schemas.microsoft.com/office/drawing/2014/main" id="{A8231168-5C5D-48E2-833C-64467F7AEB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3904" name="Line 128">
                      <a:extLst>
                        <a:ext uri="{FF2B5EF4-FFF2-40B4-BE49-F238E27FC236}">
                          <a16:creationId xmlns:a16="http://schemas.microsoft.com/office/drawing/2014/main" id="{337166B2-279C-4715-A943-8C02DC8715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203905" name="Freeform 129">
                  <a:extLst>
                    <a:ext uri="{FF2B5EF4-FFF2-40B4-BE49-F238E27FC236}">
                      <a16:creationId xmlns:a16="http://schemas.microsoft.com/office/drawing/2014/main" id="{4167C0C6-AFD7-446B-A2C9-2CDAA9AEB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3906" name="Freeform 130">
                <a:extLst>
                  <a:ext uri="{FF2B5EF4-FFF2-40B4-BE49-F238E27FC236}">
                    <a16:creationId xmlns:a16="http://schemas.microsoft.com/office/drawing/2014/main" id="{D3771B9F-A370-4DDE-9A35-75C65A898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1560"/>
                <a:ext cx="420" cy="780"/>
              </a:xfrm>
              <a:custGeom>
                <a:avLst/>
                <a:gdLst>
                  <a:gd name="T0" fmla="*/ 412 w 420"/>
                  <a:gd name="T1" fmla="*/ 0 h 762"/>
                  <a:gd name="T2" fmla="*/ 420 w 420"/>
                  <a:gd name="T3" fmla="*/ 50 h 762"/>
                  <a:gd name="T4" fmla="*/ 348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20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8 w 420"/>
                  <a:gd name="T37" fmla="*/ 18 h 762"/>
                  <a:gd name="T38" fmla="*/ 412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3907" name="Freeform 131">
              <a:extLst>
                <a:ext uri="{FF2B5EF4-FFF2-40B4-BE49-F238E27FC236}">
                  <a16:creationId xmlns:a16="http://schemas.microsoft.com/office/drawing/2014/main" id="{72DE1213-D9AC-4974-831D-106B8E6D4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3908" name="Freeform 132">
            <a:extLst>
              <a:ext uri="{FF2B5EF4-FFF2-40B4-BE49-F238E27FC236}">
                <a16:creationId xmlns:a16="http://schemas.microsoft.com/office/drawing/2014/main" id="{016F2362-778B-4008-A7B7-F008E6266CE0}"/>
              </a:ext>
            </a:extLst>
          </p:cNvPr>
          <p:cNvSpPr>
            <a:spLocks/>
          </p:cNvSpPr>
          <p:nvPr/>
        </p:nvSpPr>
        <p:spPr bwMode="auto">
          <a:xfrm>
            <a:off x="3971925" y="2613025"/>
            <a:ext cx="423863" cy="2755900"/>
          </a:xfrm>
          <a:custGeom>
            <a:avLst/>
            <a:gdLst>
              <a:gd name="T0" fmla="*/ 0 w 192"/>
              <a:gd name="T1" fmla="*/ 114829 h 1152"/>
              <a:gd name="T2" fmla="*/ 317897 w 192"/>
              <a:gd name="T3" fmla="*/ 114829 h 1152"/>
              <a:gd name="T4" fmla="*/ 317897 w 192"/>
              <a:gd name="T5" fmla="*/ 2755900 h 1152"/>
              <a:gd name="T6" fmla="*/ 423863 w 192"/>
              <a:gd name="T7" fmla="*/ 2755900 h 1152"/>
              <a:gd name="T8" fmla="*/ 423863 w 192"/>
              <a:gd name="T9" fmla="*/ 0 h 1152"/>
              <a:gd name="T10" fmla="*/ 0 w 192"/>
              <a:gd name="T11" fmla="*/ 0 h 1152"/>
              <a:gd name="T12" fmla="*/ 0 w 192"/>
              <a:gd name="T13" fmla="*/ 114829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265" name="Group 133">
            <a:extLst>
              <a:ext uri="{FF2B5EF4-FFF2-40B4-BE49-F238E27FC236}">
                <a16:creationId xmlns:a16="http://schemas.microsoft.com/office/drawing/2014/main" id="{09B4B119-4764-451F-925E-55DF49CA1844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94013"/>
            <a:ext cx="422275" cy="371475"/>
            <a:chOff x="4099" y="3072"/>
            <a:chExt cx="168" cy="166"/>
          </a:xfrm>
        </p:grpSpPr>
        <p:sp>
          <p:nvSpPr>
            <p:cNvPr id="203910" name="Oval 134">
              <a:extLst>
                <a:ext uri="{FF2B5EF4-FFF2-40B4-BE49-F238E27FC236}">
                  <a16:creationId xmlns:a16="http://schemas.microsoft.com/office/drawing/2014/main" id="{6137CA3B-4474-4C74-91D9-8FA751F448F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911" name="AutoShape 135">
              <a:extLst>
                <a:ext uri="{FF2B5EF4-FFF2-40B4-BE49-F238E27FC236}">
                  <a16:creationId xmlns:a16="http://schemas.microsoft.com/office/drawing/2014/main" id="{CC57A432-39B1-45D2-8A23-BA978D1AE9E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3912" name="Freeform 136">
            <a:extLst>
              <a:ext uri="{FF2B5EF4-FFF2-40B4-BE49-F238E27FC236}">
                <a16:creationId xmlns:a16="http://schemas.microsoft.com/office/drawing/2014/main" id="{3317FBB2-631A-4AA9-A90C-1A50BE9B32E5}"/>
              </a:ext>
            </a:extLst>
          </p:cNvPr>
          <p:cNvSpPr>
            <a:spLocks/>
          </p:cNvSpPr>
          <p:nvPr/>
        </p:nvSpPr>
        <p:spPr bwMode="auto">
          <a:xfrm rot="-10578737">
            <a:off x="2933700" y="982663"/>
            <a:ext cx="485775" cy="498475"/>
          </a:xfrm>
          <a:custGeom>
            <a:avLst/>
            <a:gdLst>
              <a:gd name="T0" fmla="*/ 447675 w 306"/>
              <a:gd name="T1" fmla="*/ 184150 h 314"/>
              <a:gd name="T2" fmla="*/ 333375 w 306"/>
              <a:gd name="T3" fmla="*/ 50800 h 314"/>
              <a:gd name="T4" fmla="*/ 38100 w 306"/>
              <a:gd name="T5" fmla="*/ 41275 h 314"/>
              <a:gd name="T6" fmla="*/ 0 w 306"/>
              <a:gd name="T7" fmla="*/ 98425 h 314"/>
              <a:gd name="T8" fmla="*/ 428625 w 306"/>
              <a:gd name="T9" fmla="*/ 498475 h 314"/>
              <a:gd name="T10" fmla="*/ 485775 w 306"/>
              <a:gd name="T11" fmla="*/ 441325 h 314"/>
              <a:gd name="T12" fmla="*/ 447675 w 306"/>
              <a:gd name="T13" fmla="*/ 18415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" h="314">
                <a:moveTo>
                  <a:pt x="282" y="116"/>
                </a:moveTo>
                <a:cubicBezTo>
                  <a:pt x="258" y="88"/>
                  <a:pt x="222" y="0"/>
                  <a:pt x="210" y="32"/>
                </a:cubicBezTo>
                <a:lnTo>
                  <a:pt x="24" y="26"/>
                </a:lnTo>
                <a:lnTo>
                  <a:pt x="0" y="62"/>
                </a:lnTo>
                <a:lnTo>
                  <a:pt x="270" y="314"/>
                </a:lnTo>
                <a:lnTo>
                  <a:pt x="306" y="278"/>
                </a:lnTo>
                <a:cubicBezTo>
                  <a:pt x="298" y="224"/>
                  <a:pt x="282" y="116"/>
                  <a:pt x="282" y="116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913" name="Text Box 137">
            <a:extLst>
              <a:ext uri="{FF2B5EF4-FFF2-40B4-BE49-F238E27FC236}">
                <a16:creationId xmlns:a16="http://schemas.microsoft.com/office/drawing/2014/main" id="{718175F0-3B0B-4D6D-9B6F-482AC4565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73025"/>
            <a:ext cx="22002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ORVR  Systems</a:t>
            </a:r>
          </a:p>
        </p:txBody>
      </p:sp>
      <p:sp>
        <p:nvSpPr>
          <p:cNvPr id="203914" name="Rectangle 138">
            <a:extLst>
              <a:ext uri="{FF2B5EF4-FFF2-40B4-BE49-F238E27FC236}">
                <a16:creationId xmlns:a16="http://schemas.microsoft.com/office/drawing/2014/main" id="{540B7018-C1AB-46C3-8960-0A7C4C80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3915" name="Rectangle 139">
            <a:extLst>
              <a:ext uri="{FF2B5EF4-FFF2-40B4-BE49-F238E27FC236}">
                <a16:creationId xmlns:a16="http://schemas.microsoft.com/office/drawing/2014/main" id="{823CEE88-B261-4E91-9D94-41C9391B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5314950"/>
            <a:ext cx="103187" cy="1905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03916" name="Group 140">
            <a:extLst>
              <a:ext uri="{FF2B5EF4-FFF2-40B4-BE49-F238E27FC236}">
                <a16:creationId xmlns:a16="http://schemas.microsoft.com/office/drawing/2014/main" id="{7730D46D-A86B-41D1-81A8-CA2568D9E6DB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0"/>
            <a:ext cx="782637" cy="720725"/>
            <a:chOff x="847" y="765"/>
            <a:chExt cx="373" cy="634"/>
          </a:xfrm>
        </p:grpSpPr>
        <p:sp>
          <p:nvSpPr>
            <p:cNvPr id="203917" name="Freeform 141">
              <a:extLst>
                <a:ext uri="{FF2B5EF4-FFF2-40B4-BE49-F238E27FC236}">
                  <a16:creationId xmlns:a16="http://schemas.microsoft.com/office/drawing/2014/main" id="{CFE4E505-9D6D-4819-A139-82DEF98EA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765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918" name="Freeform 142">
              <a:extLst>
                <a:ext uri="{FF2B5EF4-FFF2-40B4-BE49-F238E27FC236}">
                  <a16:creationId xmlns:a16="http://schemas.microsoft.com/office/drawing/2014/main" id="{FC307E10-4BCB-46C8-86E9-1D405393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861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919" name="Freeform 143">
              <a:extLst>
                <a:ext uri="{FF2B5EF4-FFF2-40B4-BE49-F238E27FC236}">
                  <a16:creationId xmlns:a16="http://schemas.microsoft.com/office/drawing/2014/main" id="{43F8F536-0990-4C72-9315-2A6F2D29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817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3920" name="Group 144">
            <a:extLst>
              <a:ext uri="{FF2B5EF4-FFF2-40B4-BE49-F238E27FC236}">
                <a16:creationId xmlns:a16="http://schemas.microsoft.com/office/drawing/2014/main" id="{9E5EAF48-1669-43B4-9492-6EA70240EEA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891213" y="1047750"/>
            <a:ext cx="277812" cy="4116388"/>
            <a:chOff x="3711" y="660"/>
            <a:chExt cx="175" cy="2593"/>
          </a:xfrm>
        </p:grpSpPr>
        <p:sp>
          <p:nvSpPr>
            <p:cNvPr id="203921" name="AutoShape 145">
              <a:extLst>
                <a:ext uri="{FF2B5EF4-FFF2-40B4-BE49-F238E27FC236}">
                  <a16:creationId xmlns:a16="http://schemas.microsoft.com/office/drawing/2014/main" id="{916D8FD4-ACCB-4AEC-8F49-FF1153F51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1827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922" name="AutoShape 146">
              <a:extLst>
                <a:ext uri="{FF2B5EF4-FFF2-40B4-BE49-F238E27FC236}">
                  <a16:creationId xmlns:a16="http://schemas.microsoft.com/office/drawing/2014/main" id="{49FCFEE0-6836-4F23-B41B-DE60EA350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660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923" name="AutoShape 147">
              <a:extLst>
                <a:ext uri="{FF2B5EF4-FFF2-40B4-BE49-F238E27FC236}">
                  <a16:creationId xmlns:a16="http://schemas.microsoft.com/office/drawing/2014/main" id="{74FDA4AE-5F2E-4687-8E10-6C6CCEC0C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2411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924" name="AutoShape 148">
              <a:extLst>
                <a:ext uri="{FF2B5EF4-FFF2-40B4-BE49-F238E27FC236}">
                  <a16:creationId xmlns:a16="http://schemas.microsoft.com/office/drawing/2014/main" id="{231A5E7D-42BB-4AE1-AB70-2892774B6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995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3925" name="AutoShape 149">
              <a:extLst>
                <a:ext uri="{FF2B5EF4-FFF2-40B4-BE49-F238E27FC236}">
                  <a16:creationId xmlns:a16="http://schemas.microsoft.com/office/drawing/2014/main" id="{6877F4B3-5831-4548-8649-BA115FDDD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1243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>
            <a:extLst>
              <a:ext uri="{FF2B5EF4-FFF2-40B4-BE49-F238E27FC236}">
                <a16:creationId xmlns:a16="http://schemas.microsoft.com/office/drawing/2014/main" id="{39AFDC40-C12C-4B71-892E-650E636DC957}"/>
              </a:ext>
            </a:extLst>
          </p:cNvPr>
          <p:cNvGrpSpPr>
            <a:grpSpLocks/>
          </p:cNvGrpSpPr>
          <p:nvPr/>
        </p:nvGrpSpPr>
        <p:grpSpPr bwMode="auto">
          <a:xfrm>
            <a:off x="3405188" y="503238"/>
            <a:ext cx="1962150" cy="3756025"/>
            <a:chOff x="2145" y="317"/>
            <a:chExt cx="1236" cy="2366"/>
          </a:xfrm>
        </p:grpSpPr>
        <p:grpSp>
          <p:nvGrpSpPr>
            <p:cNvPr id="55348" name="Group 3">
              <a:extLst>
                <a:ext uri="{FF2B5EF4-FFF2-40B4-BE49-F238E27FC236}">
                  <a16:creationId xmlns:a16="http://schemas.microsoft.com/office/drawing/2014/main" id="{034E525B-5CC2-475D-BF13-294C7790484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32" y="1114"/>
              <a:ext cx="149" cy="94"/>
              <a:chOff x="1562" y="1988"/>
              <a:chExt cx="74" cy="42"/>
            </a:xfrm>
          </p:grpSpPr>
          <p:sp>
            <p:nvSpPr>
              <p:cNvPr id="204804" name="Freeform 4">
                <a:extLst>
                  <a:ext uri="{FF2B5EF4-FFF2-40B4-BE49-F238E27FC236}">
                    <a16:creationId xmlns:a16="http://schemas.microsoft.com/office/drawing/2014/main" id="{4A093A30-3CB2-4FCF-9612-A719F354F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988"/>
                <a:ext cx="58" cy="37"/>
              </a:xfrm>
              <a:custGeom>
                <a:avLst/>
                <a:gdLst>
                  <a:gd name="T0" fmla="*/ 173 w 173"/>
                  <a:gd name="T1" fmla="*/ 0 h 113"/>
                  <a:gd name="T2" fmla="*/ 76 w 173"/>
                  <a:gd name="T3" fmla="*/ 0 h 113"/>
                  <a:gd name="T4" fmla="*/ 76 w 173"/>
                  <a:gd name="T5" fmla="*/ 96 h 113"/>
                  <a:gd name="T6" fmla="*/ 0 w 173"/>
                  <a:gd name="T7" fmla="*/ 96 h 113"/>
                  <a:gd name="T8" fmla="*/ 0 w 173"/>
                  <a:gd name="T9" fmla="*/ 113 h 113"/>
                  <a:gd name="T10" fmla="*/ 111 w 173"/>
                  <a:gd name="T11" fmla="*/ 113 h 113"/>
                  <a:gd name="T12" fmla="*/ 111 w 173"/>
                  <a:gd name="T13" fmla="*/ 28 h 113"/>
                  <a:gd name="T14" fmla="*/ 173 w 173"/>
                  <a:gd name="T15" fmla="*/ 28 h 113"/>
                  <a:gd name="T16" fmla="*/ 173 w 173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13">
                    <a:moveTo>
                      <a:pt x="173" y="0"/>
                    </a:moveTo>
                    <a:lnTo>
                      <a:pt x="76" y="0"/>
                    </a:lnTo>
                    <a:lnTo>
                      <a:pt x="76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111" y="113"/>
                    </a:lnTo>
                    <a:lnTo>
                      <a:pt x="111" y="28"/>
                    </a:lnTo>
                    <a:lnTo>
                      <a:pt x="173" y="2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4805" name="Oval 5">
                <a:extLst>
                  <a:ext uri="{FF2B5EF4-FFF2-40B4-BE49-F238E27FC236}">
                    <a16:creationId xmlns:a16="http://schemas.microsoft.com/office/drawing/2014/main" id="{40B3659B-FD9A-47F8-BBD6-4F862A703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" y="2015"/>
                <a:ext cx="22" cy="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4806" name="Rectangle 6">
              <a:extLst>
                <a:ext uri="{FF2B5EF4-FFF2-40B4-BE49-F238E27FC236}">
                  <a16:creationId xmlns:a16="http://schemas.microsoft.com/office/drawing/2014/main" id="{D231CCA4-AAA0-4968-A7BE-DB7BA770E2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6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4807" name="Rectangle 7">
              <a:extLst>
                <a:ext uri="{FF2B5EF4-FFF2-40B4-BE49-F238E27FC236}">
                  <a16:creationId xmlns:a16="http://schemas.microsoft.com/office/drawing/2014/main" id="{FBB62D07-0885-4D66-BCD5-A012E01937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59" y="434"/>
              <a:ext cx="1092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351" name="Group 8">
              <a:extLst>
                <a:ext uri="{FF2B5EF4-FFF2-40B4-BE49-F238E27FC236}">
                  <a16:creationId xmlns:a16="http://schemas.microsoft.com/office/drawing/2014/main" id="{59A5045B-81C6-48AA-A720-AEE208C320C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1" y="472"/>
              <a:ext cx="1028" cy="691"/>
              <a:chOff x="1643" y="1702"/>
              <a:chExt cx="507" cy="308"/>
            </a:xfrm>
          </p:grpSpPr>
          <p:sp>
            <p:nvSpPr>
              <p:cNvPr id="204809" name="Rectangle 9">
                <a:extLst>
                  <a:ext uri="{FF2B5EF4-FFF2-40B4-BE49-F238E27FC236}">
                    <a16:creationId xmlns:a16="http://schemas.microsoft.com/office/drawing/2014/main" id="{1E8FF3F7-476F-414C-9199-428760AB6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1702"/>
                <a:ext cx="507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4810" name="Rectangle 10">
                <a:extLst>
                  <a:ext uri="{FF2B5EF4-FFF2-40B4-BE49-F238E27FC236}">
                    <a16:creationId xmlns:a16="http://schemas.microsoft.com/office/drawing/2014/main" id="{619238DE-9C3A-4F08-9AFB-951F28B9C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789"/>
                <a:ext cx="493" cy="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5352" name="Group 11">
              <a:extLst>
                <a:ext uri="{FF2B5EF4-FFF2-40B4-BE49-F238E27FC236}">
                  <a16:creationId xmlns:a16="http://schemas.microsoft.com/office/drawing/2014/main" id="{4A10A92E-062B-4996-9C8F-450A5E0ED9D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770" cy="334"/>
              <a:chOff x="1701" y="1820"/>
              <a:chExt cx="380" cy="149"/>
            </a:xfrm>
          </p:grpSpPr>
          <p:grpSp>
            <p:nvGrpSpPr>
              <p:cNvPr id="55357" name="Group 12">
                <a:extLst>
                  <a:ext uri="{FF2B5EF4-FFF2-40B4-BE49-F238E27FC236}">
                    <a16:creationId xmlns:a16="http://schemas.microsoft.com/office/drawing/2014/main" id="{ADC079C4-7203-4910-939F-BE9B7B337C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1820"/>
                <a:ext cx="137" cy="54"/>
                <a:chOff x="1701" y="1820"/>
                <a:chExt cx="137" cy="54"/>
              </a:xfrm>
            </p:grpSpPr>
            <p:sp>
              <p:nvSpPr>
                <p:cNvPr id="204813" name="Rectangle 13">
                  <a:extLst>
                    <a:ext uri="{FF2B5EF4-FFF2-40B4-BE49-F238E27FC236}">
                      <a16:creationId xmlns:a16="http://schemas.microsoft.com/office/drawing/2014/main" id="{5397463E-6A5A-4C74-846C-76B93AAC85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814" name="Rectangle 14">
                  <a:extLst>
                    <a:ext uri="{FF2B5EF4-FFF2-40B4-BE49-F238E27FC236}">
                      <a16:creationId xmlns:a16="http://schemas.microsoft.com/office/drawing/2014/main" id="{6835D514-B7B0-430F-B71C-ACE712FFA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815" name="Rectangle 15">
                  <a:extLst>
                    <a:ext uri="{FF2B5EF4-FFF2-40B4-BE49-F238E27FC236}">
                      <a16:creationId xmlns:a16="http://schemas.microsoft.com/office/drawing/2014/main" id="{7F5C79CE-F150-46F1-B398-1EC3BF715B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0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5358" name="Group 16">
                <a:extLst>
                  <a:ext uri="{FF2B5EF4-FFF2-40B4-BE49-F238E27FC236}">
                    <a16:creationId xmlns:a16="http://schemas.microsoft.com/office/drawing/2014/main" id="{05A9C766-5AD7-45DF-917E-7AC3ADB81D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5" y="1820"/>
                <a:ext cx="136" cy="54"/>
                <a:chOff x="1945" y="1820"/>
                <a:chExt cx="136" cy="54"/>
              </a:xfrm>
            </p:grpSpPr>
            <p:sp>
              <p:nvSpPr>
                <p:cNvPr id="204817" name="Rectangle 17">
                  <a:extLst>
                    <a:ext uri="{FF2B5EF4-FFF2-40B4-BE49-F238E27FC236}">
                      <a16:creationId xmlns:a16="http://schemas.microsoft.com/office/drawing/2014/main" id="{9040F9F1-DE96-4AF1-BAFC-9D4D28F603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5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818" name="Rectangle 18">
                  <a:extLst>
                    <a:ext uri="{FF2B5EF4-FFF2-40B4-BE49-F238E27FC236}">
                      <a16:creationId xmlns:a16="http://schemas.microsoft.com/office/drawing/2014/main" id="{3847E9B2-AF98-430F-A31A-4B245762C0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1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819" name="Rectangle 19">
                  <a:extLst>
                    <a:ext uri="{FF2B5EF4-FFF2-40B4-BE49-F238E27FC236}">
                      <a16:creationId xmlns:a16="http://schemas.microsoft.com/office/drawing/2014/main" id="{4CD4583F-C104-4EAB-8873-956675E2B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4" y="1820"/>
                  <a:ext cx="37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5359" name="Group 20">
                <a:extLst>
                  <a:ext uri="{FF2B5EF4-FFF2-40B4-BE49-F238E27FC236}">
                    <a16:creationId xmlns:a16="http://schemas.microsoft.com/office/drawing/2014/main" id="{081E2BE5-A98F-4A84-8498-0E6E8B5A45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4" y="1937"/>
                <a:ext cx="86" cy="32"/>
                <a:chOff x="1724" y="1937"/>
                <a:chExt cx="86" cy="32"/>
              </a:xfrm>
            </p:grpSpPr>
            <p:sp>
              <p:nvSpPr>
                <p:cNvPr id="204821" name="Rectangle 21">
                  <a:extLst>
                    <a:ext uri="{FF2B5EF4-FFF2-40B4-BE49-F238E27FC236}">
                      <a16:creationId xmlns:a16="http://schemas.microsoft.com/office/drawing/2014/main" id="{B9F54CE1-1E14-4581-93F7-CB38472D74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4" y="1937"/>
                  <a:ext cx="23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822" name="Rectangle 22">
                  <a:extLst>
                    <a:ext uri="{FF2B5EF4-FFF2-40B4-BE49-F238E27FC236}">
                      <a16:creationId xmlns:a16="http://schemas.microsoft.com/office/drawing/2014/main" id="{4C39F33D-C0C0-4281-8706-C03F4A7F42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823" name="Rectangle 23">
                  <a:extLst>
                    <a:ext uri="{FF2B5EF4-FFF2-40B4-BE49-F238E27FC236}">
                      <a16:creationId xmlns:a16="http://schemas.microsoft.com/office/drawing/2014/main" id="{2B7D8EA0-2DF3-4AD4-91D6-5EEDF5D05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6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5360" name="Group 24">
                <a:extLst>
                  <a:ext uri="{FF2B5EF4-FFF2-40B4-BE49-F238E27FC236}">
                    <a16:creationId xmlns:a16="http://schemas.microsoft.com/office/drawing/2014/main" id="{B013A73C-A04A-4F57-8535-19477CC95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1937"/>
                <a:ext cx="85" cy="32"/>
                <a:chOff x="1968" y="1937"/>
                <a:chExt cx="85" cy="32"/>
              </a:xfrm>
            </p:grpSpPr>
            <p:sp>
              <p:nvSpPr>
                <p:cNvPr id="204825" name="Rectangle 25">
                  <a:extLst>
                    <a:ext uri="{FF2B5EF4-FFF2-40B4-BE49-F238E27FC236}">
                      <a16:creationId xmlns:a16="http://schemas.microsoft.com/office/drawing/2014/main" id="{2E21E9D7-EC0D-4981-A3D2-52C3D23B5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937"/>
                  <a:ext cx="23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826" name="Rectangle 26">
                  <a:extLst>
                    <a:ext uri="{FF2B5EF4-FFF2-40B4-BE49-F238E27FC236}">
                      <a16:creationId xmlns:a16="http://schemas.microsoft.com/office/drawing/2014/main" id="{6D3D1E58-B527-4C86-B4E8-351CA2D24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4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827" name="Rectangle 27">
                  <a:extLst>
                    <a:ext uri="{FF2B5EF4-FFF2-40B4-BE49-F238E27FC236}">
                      <a16:creationId xmlns:a16="http://schemas.microsoft.com/office/drawing/2014/main" id="{4336E5FB-9739-4A25-8205-809176268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04828" name="Freeform 28">
              <a:extLst>
                <a:ext uri="{FF2B5EF4-FFF2-40B4-BE49-F238E27FC236}">
                  <a16:creationId xmlns:a16="http://schemas.microsoft.com/office/drawing/2014/main" id="{BF1349F6-BA7C-439F-9D98-CE7189B5F3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8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4829" name="Freeform 29">
              <a:extLst>
                <a:ext uri="{FF2B5EF4-FFF2-40B4-BE49-F238E27FC236}">
                  <a16:creationId xmlns:a16="http://schemas.microsoft.com/office/drawing/2014/main" id="{99C694C2-3F7D-413D-8DA1-453FE47A89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9" y="1294"/>
              <a:ext cx="838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4830" name="Rectangle 30">
              <a:extLst>
                <a:ext uri="{FF2B5EF4-FFF2-40B4-BE49-F238E27FC236}">
                  <a16:creationId xmlns:a16="http://schemas.microsoft.com/office/drawing/2014/main" id="{366FDBC8-1140-46C9-8F9F-A2D4C4CEBC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2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4831" name="Rectangle 31">
              <a:extLst>
                <a:ext uri="{FF2B5EF4-FFF2-40B4-BE49-F238E27FC236}">
                  <a16:creationId xmlns:a16="http://schemas.microsoft.com/office/drawing/2014/main" id="{34582B32-BC59-4056-A6C4-DF8B41CD9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5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299" name="Group 32">
            <a:extLst>
              <a:ext uri="{FF2B5EF4-FFF2-40B4-BE49-F238E27FC236}">
                <a16:creationId xmlns:a16="http://schemas.microsoft.com/office/drawing/2014/main" id="{2358DBC7-D953-43F0-AC59-9A640CD5CC4A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570038"/>
            <a:ext cx="2416175" cy="2468562"/>
            <a:chOff x="3648" y="989"/>
            <a:chExt cx="1522" cy="1555"/>
          </a:xfrm>
        </p:grpSpPr>
        <p:sp>
          <p:nvSpPr>
            <p:cNvPr id="204833" name="Freeform 33">
              <a:extLst>
                <a:ext uri="{FF2B5EF4-FFF2-40B4-BE49-F238E27FC236}">
                  <a16:creationId xmlns:a16="http://schemas.microsoft.com/office/drawing/2014/main" id="{EF590C64-E0A5-43B1-A441-BB0FC4207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208"/>
              <a:ext cx="912" cy="336"/>
            </a:xfrm>
            <a:custGeom>
              <a:avLst/>
              <a:gdLst>
                <a:gd name="T0" fmla="*/ 864 w 912"/>
                <a:gd name="T1" fmla="*/ 0 h 336"/>
                <a:gd name="T2" fmla="*/ 912 w 912"/>
                <a:gd name="T3" fmla="*/ 0 h 336"/>
                <a:gd name="T4" fmla="*/ 912 w 912"/>
                <a:gd name="T5" fmla="*/ 336 h 336"/>
                <a:gd name="T6" fmla="*/ 0 w 912"/>
                <a:gd name="T7" fmla="*/ 336 h 336"/>
                <a:gd name="T8" fmla="*/ 0 w 912"/>
                <a:gd name="T9" fmla="*/ 288 h 336"/>
                <a:gd name="T10" fmla="*/ 864 w 912"/>
                <a:gd name="T11" fmla="*/ 288 h 336"/>
                <a:gd name="T12" fmla="*/ 864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834" name="Oval 34">
              <a:extLst>
                <a:ext uri="{FF2B5EF4-FFF2-40B4-BE49-F238E27FC236}">
                  <a16:creationId xmlns:a16="http://schemas.microsoft.com/office/drawing/2014/main" id="{02E6C697-1FD0-4416-9802-51D84C7D6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1308"/>
              <a:ext cx="912" cy="91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4835" name="Oval 35">
              <a:extLst>
                <a:ext uri="{FF2B5EF4-FFF2-40B4-BE49-F238E27FC236}">
                  <a16:creationId xmlns:a16="http://schemas.microsoft.com/office/drawing/2014/main" id="{3E8F8820-5305-4621-BC1B-7B641E5CE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368"/>
              <a:ext cx="804" cy="804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4836" name="Freeform 36">
              <a:extLst>
                <a:ext uri="{FF2B5EF4-FFF2-40B4-BE49-F238E27FC236}">
                  <a16:creationId xmlns:a16="http://schemas.microsoft.com/office/drawing/2014/main" id="{B95DFF7C-759E-47D4-B7C5-1A1DBCB740E9}"/>
                </a:ext>
              </a:extLst>
            </p:cNvPr>
            <p:cNvSpPr>
              <a:spLocks/>
            </p:cNvSpPr>
            <p:nvPr/>
          </p:nvSpPr>
          <p:spPr bwMode="auto">
            <a:xfrm rot="-4227149">
              <a:off x="4357" y="1501"/>
              <a:ext cx="396" cy="202"/>
            </a:xfrm>
            <a:custGeom>
              <a:avLst/>
              <a:gdLst>
                <a:gd name="T0" fmla="*/ 396 w 396"/>
                <a:gd name="T1" fmla="*/ 0 h 202"/>
                <a:gd name="T2" fmla="*/ 0 w 396"/>
                <a:gd name="T3" fmla="*/ 85 h 202"/>
                <a:gd name="T4" fmla="*/ 36 w 396"/>
                <a:gd name="T5" fmla="*/ 199 h 202"/>
                <a:gd name="T6" fmla="*/ 39 w 396"/>
                <a:gd name="T7" fmla="*/ 202 h 202"/>
                <a:gd name="T8" fmla="*/ 396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837" name="Oval 37">
              <a:extLst>
                <a:ext uri="{FF2B5EF4-FFF2-40B4-BE49-F238E27FC236}">
                  <a16:creationId xmlns:a16="http://schemas.microsoft.com/office/drawing/2014/main" id="{408D9E33-2350-4CC9-9B71-83478777A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1716"/>
              <a:ext cx="120" cy="12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4838" name="Text Box 38">
              <a:extLst>
                <a:ext uri="{FF2B5EF4-FFF2-40B4-BE49-F238E27FC236}">
                  <a16:creationId xmlns:a16="http://schemas.microsoft.com/office/drawing/2014/main" id="{1E034FD4-E2BD-40DC-9548-3B2365193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98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4839" name="Text Box 39">
              <a:extLst>
                <a:ext uri="{FF2B5EF4-FFF2-40B4-BE49-F238E27FC236}">
                  <a16:creationId xmlns:a16="http://schemas.microsoft.com/office/drawing/2014/main" id="{C96A2609-9078-41CA-8FAC-9072048B3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" y="1110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04840" name="Text Box 40">
              <a:extLst>
                <a:ext uri="{FF2B5EF4-FFF2-40B4-BE49-F238E27FC236}">
                  <a16:creationId xmlns:a16="http://schemas.microsoft.com/office/drawing/2014/main" id="{67C2A042-767A-493A-AB09-FDAE14E1D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1148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204841" name="Rectangle 41" descr="Brown marble">
            <a:extLst>
              <a:ext uri="{FF2B5EF4-FFF2-40B4-BE49-F238E27FC236}">
                <a16:creationId xmlns:a16="http://schemas.microsoft.com/office/drawing/2014/main" id="{8AAAA3D9-2471-4419-9319-B5189EB35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55301" name="Group 42">
            <a:extLst>
              <a:ext uri="{FF2B5EF4-FFF2-40B4-BE49-F238E27FC236}">
                <a16:creationId xmlns:a16="http://schemas.microsoft.com/office/drawing/2014/main" id="{743837EA-D7E1-4432-BE7A-74B84235B18E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204843" name="Rectangle 43">
              <a:extLst>
                <a:ext uri="{FF2B5EF4-FFF2-40B4-BE49-F238E27FC236}">
                  <a16:creationId xmlns:a16="http://schemas.microsoft.com/office/drawing/2014/main" id="{07D62E9D-1736-474E-9FE5-2BB0CE23D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4844" name="Rectangle 44">
              <a:extLst>
                <a:ext uri="{FF2B5EF4-FFF2-40B4-BE49-F238E27FC236}">
                  <a16:creationId xmlns:a16="http://schemas.microsoft.com/office/drawing/2014/main" id="{6121F56D-A80F-4C43-A61A-8A47EDAF2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4845" name="Rectangle 45">
              <a:extLst>
                <a:ext uri="{FF2B5EF4-FFF2-40B4-BE49-F238E27FC236}">
                  <a16:creationId xmlns:a16="http://schemas.microsoft.com/office/drawing/2014/main" id="{F3E347BD-431A-48B1-B3EB-56F096C58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302" name="AutoShape 46">
            <a:extLst>
              <a:ext uri="{FF2B5EF4-FFF2-40B4-BE49-F238E27FC236}">
                <a16:creationId xmlns:a16="http://schemas.microsoft.com/office/drawing/2014/main" id="{47C7299D-7683-46F6-A557-54AE97C94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536575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3" name="AutoShape 47">
            <a:extLst>
              <a:ext uri="{FF2B5EF4-FFF2-40B4-BE49-F238E27FC236}">
                <a16:creationId xmlns:a16="http://schemas.microsoft.com/office/drawing/2014/main" id="{5065BA23-333C-4C81-8B10-462886825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356225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8" name="Freeform 48">
            <a:extLst>
              <a:ext uri="{FF2B5EF4-FFF2-40B4-BE49-F238E27FC236}">
                <a16:creationId xmlns:a16="http://schemas.microsoft.com/office/drawing/2014/main" id="{31A83E64-FD16-43B1-94FD-5186400E287A}"/>
              </a:ext>
            </a:extLst>
          </p:cNvPr>
          <p:cNvSpPr>
            <a:spLocks/>
          </p:cNvSpPr>
          <p:nvPr/>
        </p:nvSpPr>
        <p:spPr bwMode="auto">
          <a:xfrm>
            <a:off x="2127250" y="61293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9" name="Rectangle 49">
            <a:extLst>
              <a:ext uri="{FF2B5EF4-FFF2-40B4-BE49-F238E27FC236}">
                <a16:creationId xmlns:a16="http://schemas.microsoft.com/office/drawing/2014/main" id="{70D6A9EF-5392-4B2A-B6F0-D4D84E84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6126163"/>
            <a:ext cx="6430962" cy="746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55306" name="Group 50">
            <a:extLst>
              <a:ext uri="{FF2B5EF4-FFF2-40B4-BE49-F238E27FC236}">
                <a16:creationId xmlns:a16="http://schemas.microsoft.com/office/drawing/2014/main" id="{5FE44B68-0EF3-4F8C-A330-1253CF9D36A9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1052513"/>
            <a:ext cx="1184275" cy="2662237"/>
            <a:chOff x="1770" y="663"/>
            <a:chExt cx="746" cy="1677"/>
          </a:xfrm>
        </p:grpSpPr>
        <p:grpSp>
          <p:nvGrpSpPr>
            <p:cNvPr id="55322" name="Group 51">
              <a:extLst>
                <a:ext uri="{FF2B5EF4-FFF2-40B4-BE49-F238E27FC236}">
                  <a16:creationId xmlns:a16="http://schemas.microsoft.com/office/drawing/2014/main" id="{1BAA774A-A8DF-489C-829B-5457EA0FA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55324" name="Group 52">
                <a:extLst>
                  <a:ext uri="{FF2B5EF4-FFF2-40B4-BE49-F238E27FC236}">
                    <a16:creationId xmlns:a16="http://schemas.microsoft.com/office/drawing/2014/main" id="{32C4CCAE-80FA-421A-A813-01E12D90D9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55326" name="Group 53">
                  <a:extLst>
                    <a:ext uri="{FF2B5EF4-FFF2-40B4-BE49-F238E27FC236}">
                      <a16:creationId xmlns:a16="http://schemas.microsoft.com/office/drawing/2014/main" id="{B48BDABE-58CA-4211-BACE-337CDFAC3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204854" name="Freeform 54">
                    <a:extLst>
                      <a:ext uri="{FF2B5EF4-FFF2-40B4-BE49-F238E27FC236}">
                        <a16:creationId xmlns:a16="http://schemas.microsoft.com/office/drawing/2014/main" id="{6EC15061-E475-47A3-A9F1-A0C9275A0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55329" name="Group 55">
                    <a:extLst>
                      <a:ext uri="{FF2B5EF4-FFF2-40B4-BE49-F238E27FC236}">
                        <a16:creationId xmlns:a16="http://schemas.microsoft.com/office/drawing/2014/main" id="{E0C712F8-32AF-4328-9F3D-7504C5A684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204856" name="Line 56">
                      <a:extLst>
                        <a:ext uri="{FF2B5EF4-FFF2-40B4-BE49-F238E27FC236}">
                          <a16:creationId xmlns:a16="http://schemas.microsoft.com/office/drawing/2014/main" id="{06BEBEA9-B064-4E1C-8F3A-087E86A66C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4857" name="Line 57">
                      <a:extLst>
                        <a:ext uri="{FF2B5EF4-FFF2-40B4-BE49-F238E27FC236}">
                          <a16:creationId xmlns:a16="http://schemas.microsoft.com/office/drawing/2014/main" id="{791D9653-F3BB-4FF8-BAB9-60C19366CA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4858" name="Line 58">
                      <a:extLst>
                        <a:ext uri="{FF2B5EF4-FFF2-40B4-BE49-F238E27FC236}">
                          <a16:creationId xmlns:a16="http://schemas.microsoft.com/office/drawing/2014/main" id="{5BFCC604-F1AB-4BCF-8E83-F9D735D3E7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4859" name="Line 59">
                      <a:extLst>
                        <a:ext uri="{FF2B5EF4-FFF2-40B4-BE49-F238E27FC236}">
                          <a16:creationId xmlns:a16="http://schemas.microsoft.com/office/drawing/2014/main" id="{D08DE783-3057-441F-B1C4-9D1469DCF5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4860" name="Line 60">
                      <a:extLst>
                        <a:ext uri="{FF2B5EF4-FFF2-40B4-BE49-F238E27FC236}">
                          <a16:creationId xmlns:a16="http://schemas.microsoft.com/office/drawing/2014/main" id="{0ED1C506-C0DD-47DF-885C-115807CE52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4861" name="Line 61">
                      <a:extLst>
                        <a:ext uri="{FF2B5EF4-FFF2-40B4-BE49-F238E27FC236}">
                          <a16:creationId xmlns:a16="http://schemas.microsoft.com/office/drawing/2014/main" id="{A07B922C-2597-4202-B264-CD24323C3B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4862" name="Line 62">
                      <a:extLst>
                        <a:ext uri="{FF2B5EF4-FFF2-40B4-BE49-F238E27FC236}">
                          <a16:creationId xmlns:a16="http://schemas.microsoft.com/office/drawing/2014/main" id="{46F81E17-9F19-408B-9CA5-17D8D64A6E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204863" name="Freeform 63">
                  <a:extLst>
                    <a:ext uri="{FF2B5EF4-FFF2-40B4-BE49-F238E27FC236}">
                      <a16:creationId xmlns:a16="http://schemas.microsoft.com/office/drawing/2014/main" id="{287995A0-9BA7-4ED3-B60D-BF460DBB2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4864" name="Freeform 64">
                <a:extLst>
                  <a:ext uri="{FF2B5EF4-FFF2-40B4-BE49-F238E27FC236}">
                    <a16:creationId xmlns:a16="http://schemas.microsoft.com/office/drawing/2014/main" id="{2E15B09D-0F45-48B6-9F11-0A31BBA96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1560"/>
                <a:ext cx="420" cy="780"/>
              </a:xfrm>
              <a:custGeom>
                <a:avLst/>
                <a:gdLst>
                  <a:gd name="T0" fmla="*/ 412 w 420"/>
                  <a:gd name="T1" fmla="*/ 0 h 762"/>
                  <a:gd name="T2" fmla="*/ 420 w 420"/>
                  <a:gd name="T3" fmla="*/ 50 h 762"/>
                  <a:gd name="T4" fmla="*/ 348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20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8 w 420"/>
                  <a:gd name="T37" fmla="*/ 18 h 762"/>
                  <a:gd name="T38" fmla="*/ 412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4865" name="Freeform 65">
              <a:extLst>
                <a:ext uri="{FF2B5EF4-FFF2-40B4-BE49-F238E27FC236}">
                  <a16:creationId xmlns:a16="http://schemas.microsoft.com/office/drawing/2014/main" id="{C85EE3F7-5168-4C0A-9A26-0F786426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4866" name="Rectangle 66">
            <a:extLst>
              <a:ext uri="{FF2B5EF4-FFF2-40B4-BE49-F238E27FC236}">
                <a16:creationId xmlns:a16="http://schemas.microsoft.com/office/drawing/2014/main" id="{8E053E29-A4B7-4B6A-8578-1A1F98A7F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6053138"/>
            <a:ext cx="6453188" cy="15716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4867" name="Text Box 67">
            <a:extLst>
              <a:ext uri="{FF2B5EF4-FFF2-40B4-BE49-F238E27FC236}">
                <a16:creationId xmlns:a16="http://schemas.microsoft.com/office/drawing/2014/main" id="{CE5E9B91-B0A6-41C5-95F2-4B4A8FC1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5799138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kumimoji="0"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4868" name="Freeform 68">
            <a:extLst>
              <a:ext uri="{FF2B5EF4-FFF2-40B4-BE49-F238E27FC236}">
                <a16:creationId xmlns:a16="http://schemas.microsoft.com/office/drawing/2014/main" id="{2982031B-0BDB-4C55-9837-15BE42EC8A28}"/>
              </a:ext>
            </a:extLst>
          </p:cNvPr>
          <p:cNvSpPr>
            <a:spLocks/>
          </p:cNvSpPr>
          <p:nvPr/>
        </p:nvSpPr>
        <p:spPr bwMode="auto">
          <a:xfrm>
            <a:off x="3971925" y="2613025"/>
            <a:ext cx="423863" cy="2755900"/>
          </a:xfrm>
          <a:custGeom>
            <a:avLst/>
            <a:gdLst>
              <a:gd name="T0" fmla="*/ 0 w 192"/>
              <a:gd name="T1" fmla="*/ 114829 h 1152"/>
              <a:gd name="T2" fmla="*/ 317897 w 192"/>
              <a:gd name="T3" fmla="*/ 114829 h 1152"/>
              <a:gd name="T4" fmla="*/ 317897 w 192"/>
              <a:gd name="T5" fmla="*/ 2755900 h 1152"/>
              <a:gd name="T6" fmla="*/ 423863 w 192"/>
              <a:gd name="T7" fmla="*/ 2755900 h 1152"/>
              <a:gd name="T8" fmla="*/ 423863 w 192"/>
              <a:gd name="T9" fmla="*/ 0 h 1152"/>
              <a:gd name="T10" fmla="*/ 0 w 192"/>
              <a:gd name="T11" fmla="*/ 0 h 1152"/>
              <a:gd name="T12" fmla="*/ 0 w 192"/>
              <a:gd name="T13" fmla="*/ 114829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310" name="Group 69">
            <a:extLst>
              <a:ext uri="{FF2B5EF4-FFF2-40B4-BE49-F238E27FC236}">
                <a16:creationId xmlns:a16="http://schemas.microsoft.com/office/drawing/2014/main" id="{4271D1A3-9132-4FDC-B596-513AFFD55DCC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94013"/>
            <a:ext cx="422275" cy="371475"/>
            <a:chOff x="4099" y="3072"/>
            <a:chExt cx="168" cy="166"/>
          </a:xfrm>
        </p:grpSpPr>
        <p:sp>
          <p:nvSpPr>
            <p:cNvPr id="204870" name="Oval 70">
              <a:extLst>
                <a:ext uri="{FF2B5EF4-FFF2-40B4-BE49-F238E27FC236}">
                  <a16:creationId xmlns:a16="http://schemas.microsoft.com/office/drawing/2014/main" id="{67E21D4D-C43A-4C4E-838F-9691BA6EA7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4871" name="AutoShape 71">
              <a:extLst>
                <a:ext uri="{FF2B5EF4-FFF2-40B4-BE49-F238E27FC236}">
                  <a16:creationId xmlns:a16="http://schemas.microsoft.com/office/drawing/2014/main" id="{47034D14-29E0-43DD-8182-1D690CAFCE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4872" name="Freeform 72">
            <a:extLst>
              <a:ext uri="{FF2B5EF4-FFF2-40B4-BE49-F238E27FC236}">
                <a16:creationId xmlns:a16="http://schemas.microsoft.com/office/drawing/2014/main" id="{6DCD9D53-E91F-47A3-B110-CC0BB86CF1F2}"/>
              </a:ext>
            </a:extLst>
          </p:cNvPr>
          <p:cNvSpPr>
            <a:spLocks/>
          </p:cNvSpPr>
          <p:nvPr/>
        </p:nvSpPr>
        <p:spPr bwMode="auto">
          <a:xfrm rot="-10578737">
            <a:off x="2933700" y="982663"/>
            <a:ext cx="485775" cy="498475"/>
          </a:xfrm>
          <a:custGeom>
            <a:avLst/>
            <a:gdLst>
              <a:gd name="T0" fmla="*/ 447675 w 306"/>
              <a:gd name="T1" fmla="*/ 184150 h 314"/>
              <a:gd name="T2" fmla="*/ 333375 w 306"/>
              <a:gd name="T3" fmla="*/ 50800 h 314"/>
              <a:gd name="T4" fmla="*/ 38100 w 306"/>
              <a:gd name="T5" fmla="*/ 41275 h 314"/>
              <a:gd name="T6" fmla="*/ 0 w 306"/>
              <a:gd name="T7" fmla="*/ 98425 h 314"/>
              <a:gd name="T8" fmla="*/ 428625 w 306"/>
              <a:gd name="T9" fmla="*/ 498475 h 314"/>
              <a:gd name="T10" fmla="*/ 485775 w 306"/>
              <a:gd name="T11" fmla="*/ 441325 h 314"/>
              <a:gd name="T12" fmla="*/ 447675 w 306"/>
              <a:gd name="T13" fmla="*/ 18415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" h="314">
                <a:moveTo>
                  <a:pt x="282" y="116"/>
                </a:moveTo>
                <a:cubicBezTo>
                  <a:pt x="258" y="88"/>
                  <a:pt x="222" y="0"/>
                  <a:pt x="210" y="32"/>
                </a:cubicBezTo>
                <a:lnTo>
                  <a:pt x="24" y="26"/>
                </a:lnTo>
                <a:lnTo>
                  <a:pt x="0" y="62"/>
                </a:lnTo>
                <a:lnTo>
                  <a:pt x="270" y="314"/>
                </a:lnTo>
                <a:lnTo>
                  <a:pt x="306" y="278"/>
                </a:lnTo>
                <a:cubicBezTo>
                  <a:pt x="298" y="224"/>
                  <a:pt x="282" y="116"/>
                  <a:pt x="282" y="116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73" name="Text Box 73">
            <a:extLst>
              <a:ext uri="{FF2B5EF4-FFF2-40B4-BE49-F238E27FC236}">
                <a16:creationId xmlns:a16="http://schemas.microsoft.com/office/drawing/2014/main" id="{530B75E5-ED80-480B-BCFC-573DF84A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73025"/>
            <a:ext cx="22002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ORVR  Systems</a:t>
            </a:r>
            <a:endParaRPr kumimoji="0"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4874" name="Freeform 74">
            <a:extLst>
              <a:ext uri="{FF2B5EF4-FFF2-40B4-BE49-F238E27FC236}">
                <a16:creationId xmlns:a16="http://schemas.microsoft.com/office/drawing/2014/main" id="{003EEE2F-FB4A-43CE-9AB4-F690591C86DC}"/>
              </a:ext>
            </a:extLst>
          </p:cNvPr>
          <p:cNvSpPr>
            <a:spLocks/>
          </p:cNvSpPr>
          <p:nvPr/>
        </p:nvSpPr>
        <p:spPr bwMode="auto">
          <a:xfrm>
            <a:off x="5700713" y="665163"/>
            <a:ext cx="196850" cy="273050"/>
          </a:xfrm>
          <a:custGeom>
            <a:avLst/>
            <a:gdLst>
              <a:gd name="T0" fmla="*/ 0 w 78"/>
              <a:gd name="T1" fmla="*/ 0 h 108"/>
              <a:gd name="T2" fmla="*/ 0 w 78"/>
              <a:gd name="T3" fmla="*/ 273050 h 108"/>
              <a:gd name="T4" fmla="*/ 196850 w 78"/>
              <a:gd name="T5" fmla="*/ 273050 h 108"/>
              <a:gd name="T6" fmla="*/ 196850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75" name="Freeform 75">
            <a:extLst>
              <a:ext uri="{FF2B5EF4-FFF2-40B4-BE49-F238E27FC236}">
                <a16:creationId xmlns:a16="http://schemas.microsoft.com/office/drawing/2014/main" id="{C3BB2AAE-72EE-43DB-BBBB-A43EFBC0B77F}"/>
              </a:ext>
            </a:extLst>
          </p:cNvPr>
          <p:cNvSpPr>
            <a:spLocks/>
          </p:cNvSpPr>
          <p:nvPr/>
        </p:nvSpPr>
        <p:spPr bwMode="auto">
          <a:xfrm flipV="1">
            <a:off x="5608638" y="604838"/>
            <a:ext cx="377825" cy="166687"/>
          </a:xfrm>
          <a:custGeom>
            <a:avLst/>
            <a:gdLst>
              <a:gd name="T0" fmla="*/ 0 w 78"/>
              <a:gd name="T1" fmla="*/ 0 h 108"/>
              <a:gd name="T2" fmla="*/ 0 w 78"/>
              <a:gd name="T3" fmla="*/ 166687 h 108"/>
              <a:gd name="T4" fmla="*/ 377825 w 78"/>
              <a:gd name="T5" fmla="*/ 166687 h 108"/>
              <a:gd name="T6" fmla="*/ 377825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76" name="Rectangle 76">
            <a:extLst>
              <a:ext uri="{FF2B5EF4-FFF2-40B4-BE49-F238E27FC236}">
                <a16:creationId xmlns:a16="http://schemas.microsoft.com/office/drawing/2014/main" id="{4196435E-1E98-420B-94B7-40E946E1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958850"/>
            <a:ext cx="117475" cy="4441825"/>
          </a:xfrm>
          <a:prstGeom prst="rect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4877" name="Rectangle 77">
            <a:extLst>
              <a:ext uri="{FF2B5EF4-FFF2-40B4-BE49-F238E27FC236}">
                <a16:creationId xmlns:a16="http://schemas.microsoft.com/office/drawing/2014/main" id="{985F3A42-31E7-4774-82AB-AB295488F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5367338"/>
            <a:ext cx="207963" cy="104775"/>
          </a:xfrm>
          <a:prstGeom prst="rect">
            <a:avLst/>
          </a:prstGeom>
          <a:solidFill>
            <a:srgbClr val="FE424B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4878" name="Line 78">
            <a:extLst>
              <a:ext uri="{FF2B5EF4-FFF2-40B4-BE49-F238E27FC236}">
                <a16:creationId xmlns:a16="http://schemas.microsoft.com/office/drawing/2014/main" id="{1D31F28D-EEEC-479A-9AA0-375F18BFE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5846763"/>
            <a:ext cx="63230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4879" name="Rectangle 79">
            <a:extLst>
              <a:ext uri="{FF2B5EF4-FFF2-40B4-BE49-F238E27FC236}">
                <a16:creationId xmlns:a16="http://schemas.microsoft.com/office/drawing/2014/main" id="{284109D5-328E-485F-A327-67E06118C6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54450" y="2644775"/>
            <a:ext cx="127000" cy="4090988"/>
          </a:xfrm>
          <a:prstGeom prst="rect">
            <a:avLst/>
          </a:prstGeom>
          <a:solidFill>
            <a:srgbClr val="777777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4880" name="Rectangle 80">
            <a:extLst>
              <a:ext uri="{FF2B5EF4-FFF2-40B4-BE49-F238E27FC236}">
                <a16:creationId xmlns:a16="http://schemas.microsoft.com/office/drawing/2014/main" id="{D7B455B3-8741-4801-9A9E-142ED8273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9738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 descr="Brown marble">
            <a:extLst>
              <a:ext uri="{FF2B5EF4-FFF2-40B4-BE49-F238E27FC236}">
                <a16:creationId xmlns:a16="http://schemas.microsoft.com/office/drawing/2014/main" id="{AEFE52F4-63BC-4683-9679-42F79B903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2467" name="Group 3">
            <a:extLst>
              <a:ext uri="{FF2B5EF4-FFF2-40B4-BE49-F238E27FC236}">
                <a16:creationId xmlns:a16="http://schemas.microsoft.com/office/drawing/2014/main" id="{A0B5F62D-86C3-4535-8B14-F6FE6317AA87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4491038"/>
            <a:ext cx="1789112" cy="457200"/>
            <a:chOff x="2202" y="2906"/>
            <a:chExt cx="1860" cy="475"/>
          </a:xfrm>
        </p:grpSpPr>
        <p:sp>
          <p:nvSpPr>
            <p:cNvPr id="205828" name="Rectangle 4">
              <a:extLst>
                <a:ext uri="{FF2B5EF4-FFF2-40B4-BE49-F238E27FC236}">
                  <a16:creationId xmlns:a16="http://schemas.microsoft.com/office/drawing/2014/main" id="{309E28BE-EFA1-4C10-AAF2-92F9566DC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9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829" name="Rectangle 5">
              <a:extLst>
                <a:ext uri="{FF2B5EF4-FFF2-40B4-BE49-F238E27FC236}">
                  <a16:creationId xmlns:a16="http://schemas.microsoft.com/office/drawing/2014/main" id="{996B1BFA-05D2-4B03-8FD3-328F8B7D7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3"/>
              <a:ext cx="1860" cy="8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830" name="Rectangle 6">
              <a:extLst>
                <a:ext uri="{FF2B5EF4-FFF2-40B4-BE49-F238E27FC236}">
                  <a16:creationId xmlns:a16="http://schemas.microsoft.com/office/drawing/2014/main" id="{112A530F-FE50-4FA1-9E5A-056BF6CD9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468" name="Group 7">
            <a:extLst>
              <a:ext uri="{FF2B5EF4-FFF2-40B4-BE49-F238E27FC236}">
                <a16:creationId xmlns:a16="http://schemas.microsoft.com/office/drawing/2014/main" id="{9A1FA861-A33B-492E-9EA5-C1E726AE33A1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4914900"/>
            <a:ext cx="6437313" cy="1549400"/>
            <a:chOff x="1618" y="3096"/>
            <a:chExt cx="4055" cy="976"/>
          </a:xfrm>
        </p:grpSpPr>
        <p:sp>
          <p:nvSpPr>
            <p:cNvPr id="62639" name="AutoShape 8">
              <a:extLst>
                <a:ext uri="{FF2B5EF4-FFF2-40B4-BE49-F238E27FC236}">
                  <a16:creationId xmlns:a16="http://schemas.microsoft.com/office/drawing/2014/main" id="{32C58BD8-0613-44A1-8645-A3A94A7D49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1" y="3120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C9010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33" name="Freeform 9">
              <a:extLst>
                <a:ext uri="{FF2B5EF4-FFF2-40B4-BE49-F238E27FC236}">
                  <a16:creationId xmlns:a16="http://schemas.microsoft.com/office/drawing/2014/main" id="{5EC73FA6-1081-4869-B1E5-9D37646A2C4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618" y="3096"/>
              <a:ext cx="4055" cy="471"/>
            </a:xfrm>
            <a:custGeom>
              <a:avLst/>
              <a:gdLst>
                <a:gd name="T0" fmla="*/ 3 w 2690"/>
                <a:gd name="T1" fmla="*/ 0 h 356"/>
                <a:gd name="T2" fmla="*/ 4055 w 2690"/>
                <a:gd name="T3" fmla="*/ 0 h 356"/>
                <a:gd name="T4" fmla="*/ 4023 w 2690"/>
                <a:gd name="T5" fmla="*/ 118 h 356"/>
                <a:gd name="T6" fmla="*/ 3960 w 2690"/>
                <a:gd name="T7" fmla="*/ 237 h 356"/>
                <a:gd name="T8" fmla="*/ 3879 w 2690"/>
                <a:gd name="T9" fmla="*/ 328 h 356"/>
                <a:gd name="T10" fmla="*/ 3734 w 2690"/>
                <a:gd name="T11" fmla="*/ 423 h 356"/>
                <a:gd name="T12" fmla="*/ 3666 w 2690"/>
                <a:gd name="T13" fmla="*/ 439 h 356"/>
                <a:gd name="T14" fmla="*/ 3530 w 2690"/>
                <a:gd name="T15" fmla="*/ 447 h 356"/>
                <a:gd name="T16" fmla="*/ 401 w 2690"/>
                <a:gd name="T17" fmla="*/ 435 h 356"/>
                <a:gd name="T18" fmla="*/ 202 w 2690"/>
                <a:gd name="T19" fmla="*/ 344 h 356"/>
                <a:gd name="T20" fmla="*/ 75 w 2690"/>
                <a:gd name="T21" fmla="*/ 233 h 356"/>
                <a:gd name="T22" fmla="*/ 21 w 2690"/>
                <a:gd name="T23" fmla="*/ 114 h 356"/>
                <a:gd name="T24" fmla="*/ 3 w 2690"/>
                <a:gd name="T25" fmla="*/ 66 h 356"/>
                <a:gd name="T26" fmla="*/ 3 w 2690"/>
                <a:gd name="T27" fmla="*/ 0 h 3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90" h="356">
                  <a:moveTo>
                    <a:pt x="2" y="0"/>
                  </a:moveTo>
                  <a:lnTo>
                    <a:pt x="2690" y="0"/>
                  </a:lnTo>
                  <a:cubicBezTo>
                    <a:pt x="2682" y="44"/>
                    <a:pt x="2681" y="44"/>
                    <a:pt x="2669" y="89"/>
                  </a:cubicBezTo>
                  <a:cubicBezTo>
                    <a:pt x="2669" y="91"/>
                    <a:pt x="2630" y="176"/>
                    <a:pt x="2627" y="179"/>
                  </a:cubicBezTo>
                  <a:cubicBezTo>
                    <a:pt x="2614" y="194"/>
                    <a:pt x="2592" y="236"/>
                    <a:pt x="2573" y="248"/>
                  </a:cubicBezTo>
                  <a:cubicBezTo>
                    <a:pt x="2537" y="293"/>
                    <a:pt x="2519" y="302"/>
                    <a:pt x="2477" y="320"/>
                  </a:cubicBezTo>
                  <a:cubicBezTo>
                    <a:pt x="2486" y="329"/>
                    <a:pt x="2448" y="331"/>
                    <a:pt x="2432" y="332"/>
                  </a:cubicBezTo>
                  <a:cubicBezTo>
                    <a:pt x="2416" y="333"/>
                    <a:pt x="2358" y="338"/>
                    <a:pt x="2342" y="338"/>
                  </a:cubicBezTo>
                  <a:cubicBezTo>
                    <a:pt x="979" y="331"/>
                    <a:pt x="413" y="356"/>
                    <a:pt x="266" y="329"/>
                  </a:cubicBezTo>
                  <a:cubicBezTo>
                    <a:pt x="239" y="314"/>
                    <a:pt x="200" y="302"/>
                    <a:pt x="134" y="260"/>
                  </a:cubicBezTo>
                  <a:cubicBezTo>
                    <a:pt x="110" y="236"/>
                    <a:pt x="58" y="188"/>
                    <a:pt x="50" y="176"/>
                  </a:cubicBezTo>
                  <a:cubicBezTo>
                    <a:pt x="26" y="131"/>
                    <a:pt x="33" y="136"/>
                    <a:pt x="14" y="86"/>
                  </a:cubicBezTo>
                  <a:cubicBezTo>
                    <a:pt x="8" y="65"/>
                    <a:pt x="4" y="64"/>
                    <a:pt x="2" y="50"/>
                  </a:cubicBezTo>
                  <a:cubicBezTo>
                    <a:pt x="0" y="36"/>
                    <a:pt x="2" y="10"/>
                    <a:pt x="2" y="0"/>
                  </a:cubicBezTo>
                  <a:close/>
                </a:path>
              </a:pathLst>
            </a:custGeom>
            <a:solidFill>
              <a:srgbClr val="FE424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5834" name="Group 10">
            <a:extLst>
              <a:ext uri="{FF2B5EF4-FFF2-40B4-BE49-F238E27FC236}">
                <a16:creationId xmlns:a16="http://schemas.microsoft.com/office/drawing/2014/main" id="{FDF6F66A-6B35-4E59-B952-3857537F1681}"/>
              </a:ext>
            </a:extLst>
          </p:cNvPr>
          <p:cNvGrpSpPr>
            <a:grpSpLocks/>
          </p:cNvGrpSpPr>
          <p:nvPr/>
        </p:nvGrpSpPr>
        <p:grpSpPr bwMode="auto">
          <a:xfrm>
            <a:off x="2130425" y="4953000"/>
            <a:ext cx="6437313" cy="1549400"/>
            <a:chOff x="1342" y="3120"/>
            <a:chExt cx="4055" cy="976"/>
          </a:xfrm>
        </p:grpSpPr>
        <p:grpSp>
          <p:nvGrpSpPr>
            <p:cNvPr id="62635" name="Group 11">
              <a:extLst>
                <a:ext uri="{FF2B5EF4-FFF2-40B4-BE49-F238E27FC236}">
                  <a16:creationId xmlns:a16="http://schemas.microsoft.com/office/drawing/2014/main" id="{FD23CED8-D589-4D5F-9514-137166418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2" y="3120"/>
              <a:ext cx="4055" cy="976"/>
              <a:chOff x="1342" y="3120"/>
              <a:chExt cx="4055" cy="976"/>
            </a:xfrm>
          </p:grpSpPr>
          <p:sp>
            <p:nvSpPr>
              <p:cNvPr id="62637" name="AutoShape 12">
                <a:extLst>
                  <a:ext uri="{FF2B5EF4-FFF2-40B4-BE49-F238E27FC236}">
                    <a16:creationId xmlns:a16="http://schemas.microsoft.com/office/drawing/2014/main" id="{CE3A3B05-41E8-44FE-A1E6-D7860D491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5" y="3120"/>
                <a:ext cx="4052" cy="952"/>
              </a:xfrm>
              <a:prstGeom prst="roundRect">
                <a:avLst>
                  <a:gd name="adj" fmla="val 50000"/>
                </a:avLst>
              </a:prstGeom>
              <a:solidFill>
                <a:srgbClr val="FE424B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 sz="2400">
                  <a:solidFill>
                    <a:schemeClr val="bg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5837" name="Freeform 13">
                <a:extLst>
                  <a:ext uri="{FF2B5EF4-FFF2-40B4-BE49-F238E27FC236}">
                    <a16:creationId xmlns:a16="http://schemas.microsoft.com/office/drawing/2014/main" id="{6FA0CDD6-8DAC-4655-A5BE-9E38A8BAC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3625"/>
                <a:ext cx="4055" cy="471"/>
              </a:xfrm>
              <a:custGeom>
                <a:avLst/>
                <a:gdLst>
                  <a:gd name="T0" fmla="*/ 3 w 2690"/>
                  <a:gd name="T1" fmla="*/ 0 h 356"/>
                  <a:gd name="T2" fmla="*/ 4055 w 2690"/>
                  <a:gd name="T3" fmla="*/ 0 h 356"/>
                  <a:gd name="T4" fmla="*/ 4023 w 2690"/>
                  <a:gd name="T5" fmla="*/ 118 h 356"/>
                  <a:gd name="T6" fmla="*/ 3960 w 2690"/>
                  <a:gd name="T7" fmla="*/ 237 h 356"/>
                  <a:gd name="T8" fmla="*/ 3879 w 2690"/>
                  <a:gd name="T9" fmla="*/ 328 h 356"/>
                  <a:gd name="T10" fmla="*/ 3734 w 2690"/>
                  <a:gd name="T11" fmla="*/ 423 h 356"/>
                  <a:gd name="T12" fmla="*/ 3666 w 2690"/>
                  <a:gd name="T13" fmla="*/ 439 h 356"/>
                  <a:gd name="T14" fmla="*/ 3530 w 2690"/>
                  <a:gd name="T15" fmla="*/ 447 h 356"/>
                  <a:gd name="T16" fmla="*/ 401 w 2690"/>
                  <a:gd name="T17" fmla="*/ 435 h 356"/>
                  <a:gd name="T18" fmla="*/ 202 w 2690"/>
                  <a:gd name="T19" fmla="*/ 344 h 356"/>
                  <a:gd name="T20" fmla="*/ 75 w 2690"/>
                  <a:gd name="T21" fmla="*/ 233 h 356"/>
                  <a:gd name="T22" fmla="*/ 21 w 2690"/>
                  <a:gd name="T23" fmla="*/ 114 h 356"/>
                  <a:gd name="T24" fmla="*/ 3 w 2690"/>
                  <a:gd name="T25" fmla="*/ 66 h 356"/>
                  <a:gd name="T26" fmla="*/ 3 w 2690"/>
                  <a:gd name="T27" fmla="*/ 0 h 3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90" h="356">
                    <a:moveTo>
                      <a:pt x="2" y="0"/>
                    </a:moveTo>
                    <a:lnTo>
                      <a:pt x="2690" y="0"/>
                    </a:lnTo>
                    <a:cubicBezTo>
                      <a:pt x="2682" y="44"/>
                      <a:pt x="2681" y="44"/>
                      <a:pt x="2669" y="89"/>
                    </a:cubicBezTo>
                    <a:cubicBezTo>
                      <a:pt x="2669" y="91"/>
                      <a:pt x="2630" y="176"/>
                      <a:pt x="2627" y="179"/>
                    </a:cubicBezTo>
                    <a:cubicBezTo>
                      <a:pt x="2614" y="194"/>
                      <a:pt x="2592" y="236"/>
                      <a:pt x="2573" y="248"/>
                    </a:cubicBezTo>
                    <a:cubicBezTo>
                      <a:pt x="2537" y="293"/>
                      <a:pt x="2519" y="302"/>
                      <a:pt x="2477" y="320"/>
                    </a:cubicBezTo>
                    <a:cubicBezTo>
                      <a:pt x="2486" y="329"/>
                      <a:pt x="2448" y="331"/>
                      <a:pt x="2432" y="332"/>
                    </a:cubicBezTo>
                    <a:cubicBezTo>
                      <a:pt x="2416" y="333"/>
                      <a:pt x="2358" y="338"/>
                      <a:pt x="2342" y="338"/>
                    </a:cubicBezTo>
                    <a:cubicBezTo>
                      <a:pt x="979" y="331"/>
                      <a:pt x="413" y="356"/>
                      <a:pt x="266" y="329"/>
                    </a:cubicBezTo>
                    <a:cubicBezTo>
                      <a:pt x="239" y="314"/>
                      <a:pt x="200" y="302"/>
                      <a:pt x="134" y="260"/>
                    </a:cubicBezTo>
                    <a:cubicBezTo>
                      <a:pt x="110" y="236"/>
                      <a:pt x="58" y="188"/>
                      <a:pt x="50" y="176"/>
                    </a:cubicBezTo>
                    <a:cubicBezTo>
                      <a:pt x="26" y="131"/>
                      <a:pt x="33" y="136"/>
                      <a:pt x="14" y="86"/>
                    </a:cubicBezTo>
                    <a:cubicBezTo>
                      <a:pt x="8" y="65"/>
                      <a:pt x="4" y="64"/>
                      <a:pt x="2" y="50"/>
                    </a:cubicBezTo>
                    <a:cubicBezTo>
                      <a:pt x="0" y="36"/>
                      <a:pt x="2" y="10"/>
                      <a:pt x="2" y="0"/>
                    </a:cubicBezTo>
                    <a:close/>
                  </a:path>
                </a:pathLst>
              </a:custGeom>
              <a:solidFill>
                <a:srgbClr val="C9010B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5838" name="Line 14">
              <a:extLst>
                <a:ext uri="{FF2B5EF4-FFF2-40B4-BE49-F238E27FC236}">
                  <a16:creationId xmlns:a16="http://schemas.microsoft.com/office/drawing/2014/main" id="{A0826459-0183-46DA-9997-C90D191B7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6" y="3564"/>
              <a:ext cx="4032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5839" name="Rectangle 15">
            <a:extLst>
              <a:ext uri="{FF2B5EF4-FFF2-40B4-BE49-F238E27FC236}">
                <a16:creationId xmlns:a16="http://schemas.microsoft.com/office/drawing/2014/main" id="{372CBB10-9B33-4097-BA36-2E381D6F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2471" name="Group 16">
            <a:extLst>
              <a:ext uri="{FF2B5EF4-FFF2-40B4-BE49-F238E27FC236}">
                <a16:creationId xmlns:a16="http://schemas.microsoft.com/office/drawing/2014/main" id="{2DF82ABF-2409-4FC3-AC62-903D2AD98E30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2940050"/>
            <a:ext cx="1127125" cy="2873375"/>
            <a:chOff x="1264" y="1852"/>
            <a:chExt cx="710" cy="1810"/>
          </a:xfrm>
        </p:grpSpPr>
        <p:sp>
          <p:nvSpPr>
            <p:cNvPr id="205841" name="Freeform 17">
              <a:extLst>
                <a:ext uri="{FF2B5EF4-FFF2-40B4-BE49-F238E27FC236}">
                  <a16:creationId xmlns:a16="http://schemas.microsoft.com/office/drawing/2014/main" id="{FA41702C-4133-4B5A-81A3-B4E29AD39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28"/>
              <a:ext cx="268" cy="191"/>
            </a:xfrm>
            <a:custGeom>
              <a:avLst/>
              <a:gdLst>
                <a:gd name="T0" fmla="*/ 0 w 1077"/>
                <a:gd name="T1" fmla="*/ 158 h 771"/>
                <a:gd name="T2" fmla="*/ 7 w 1077"/>
                <a:gd name="T3" fmla="*/ 191 h 771"/>
                <a:gd name="T4" fmla="*/ 171 w 1077"/>
                <a:gd name="T5" fmla="*/ 137 h 771"/>
                <a:gd name="T6" fmla="*/ 193 w 1077"/>
                <a:gd name="T7" fmla="*/ 120 h 771"/>
                <a:gd name="T8" fmla="*/ 226 w 1077"/>
                <a:gd name="T9" fmla="*/ 95 h 771"/>
                <a:gd name="T10" fmla="*/ 252 w 1077"/>
                <a:gd name="T11" fmla="*/ 61 h 771"/>
                <a:gd name="T12" fmla="*/ 268 w 1077"/>
                <a:gd name="T13" fmla="*/ 33 h 771"/>
                <a:gd name="T14" fmla="*/ 225 w 1077"/>
                <a:gd name="T15" fmla="*/ 0 h 771"/>
                <a:gd name="T16" fmla="*/ 217 w 1077"/>
                <a:gd name="T17" fmla="*/ 21 h 771"/>
                <a:gd name="T18" fmla="*/ 211 w 1077"/>
                <a:gd name="T19" fmla="*/ 31 h 771"/>
                <a:gd name="T20" fmla="*/ 201 w 1077"/>
                <a:gd name="T21" fmla="*/ 46 h 771"/>
                <a:gd name="T22" fmla="*/ 187 w 1077"/>
                <a:gd name="T23" fmla="*/ 67 h 771"/>
                <a:gd name="T24" fmla="*/ 172 w 1077"/>
                <a:gd name="T25" fmla="*/ 83 h 771"/>
                <a:gd name="T26" fmla="*/ 153 w 1077"/>
                <a:gd name="T27" fmla="*/ 94 h 771"/>
                <a:gd name="T28" fmla="*/ 117 w 1077"/>
                <a:gd name="T29" fmla="*/ 114 h 771"/>
                <a:gd name="T30" fmla="*/ 78 w 1077"/>
                <a:gd name="T31" fmla="*/ 128 h 771"/>
                <a:gd name="T32" fmla="*/ 0 w 1077"/>
                <a:gd name="T33" fmla="*/ 158 h 7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77" h="771">
                  <a:moveTo>
                    <a:pt x="0" y="636"/>
                  </a:moveTo>
                  <a:lnTo>
                    <a:pt x="30" y="771"/>
                  </a:lnTo>
                  <a:cubicBezTo>
                    <a:pt x="280" y="726"/>
                    <a:pt x="417" y="660"/>
                    <a:pt x="687" y="552"/>
                  </a:cubicBezTo>
                  <a:cubicBezTo>
                    <a:pt x="705" y="548"/>
                    <a:pt x="763" y="497"/>
                    <a:pt x="777" y="486"/>
                  </a:cubicBezTo>
                  <a:cubicBezTo>
                    <a:pt x="789" y="476"/>
                    <a:pt x="894" y="389"/>
                    <a:pt x="909" y="384"/>
                  </a:cubicBezTo>
                  <a:cubicBezTo>
                    <a:pt x="952" y="320"/>
                    <a:pt x="957" y="300"/>
                    <a:pt x="1011" y="246"/>
                  </a:cubicBezTo>
                  <a:cubicBezTo>
                    <a:pt x="1031" y="185"/>
                    <a:pt x="1048" y="189"/>
                    <a:pt x="1077" y="132"/>
                  </a:cubicBezTo>
                  <a:cubicBezTo>
                    <a:pt x="1059" y="114"/>
                    <a:pt x="909" y="12"/>
                    <a:pt x="903" y="0"/>
                  </a:cubicBezTo>
                  <a:cubicBezTo>
                    <a:pt x="897" y="0"/>
                    <a:pt x="883" y="54"/>
                    <a:pt x="873" y="84"/>
                  </a:cubicBezTo>
                  <a:cubicBezTo>
                    <a:pt x="863" y="102"/>
                    <a:pt x="868" y="103"/>
                    <a:pt x="849" y="126"/>
                  </a:cubicBezTo>
                  <a:cubicBezTo>
                    <a:pt x="838" y="143"/>
                    <a:pt x="823" y="162"/>
                    <a:pt x="807" y="186"/>
                  </a:cubicBezTo>
                  <a:cubicBezTo>
                    <a:pt x="791" y="210"/>
                    <a:pt x="772" y="245"/>
                    <a:pt x="753" y="270"/>
                  </a:cubicBezTo>
                  <a:cubicBezTo>
                    <a:pt x="741" y="300"/>
                    <a:pt x="758" y="268"/>
                    <a:pt x="690" y="336"/>
                  </a:cubicBezTo>
                  <a:cubicBezTo>
                    <a:pt x="677" y="349"/>
                    <a:pt x="629" y="369"/>
                    <a:pt x="615" y="381"/>
                  </a:cubicBezTo>
                  <a:cubicBezTo>
                    <a:pt x="537" y="432"/>
                    <a:pt x="560" y="417"/>
                    <a:pt x="471" y="462"/>
                  </a:cubicBezTo>
                  <a:cubicBezTo>
                    <a:pt x="467" y="464"/>
                    <a:pt x="310" y="516"/>
                    <a:pt x="315" y="516"/>
                  </a:cubicBezTo>
                  <a:cubicBezTo>
                    <a:pt x="129" y="588"/>
                    <a:pt x="0" y="636"/>
                    <a:pt x="0" y="636"/>
                  </a:cubicBez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2622" name="Group 18">
              <a:extLst>
                <a:ext uri="{FF2B5EF4-FFF2-40B4-BE49-F238E27FC236}">
                  <a16:creationId xmlns:a16="http://schemas.microsoft.com/office/drawing/2014/main" id="{B26ACACC-6D57-403E-A767-66E628F85D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4" y="1852"/>
              <a:ext cx="530" cy="1810"/>
              <a:chOff x="1688" y="1333"/>
              <a:chExt cx="874" cy="2987"/>
            </a:xfrm>
          </p:grpSpPr>
          <p:sp>
            <p:nvSpPr>
              <p:cNvPr id="205843" name="Rectangle 19">
                <a:extLst>
                  <a:ext uri="{FF2B5EF4-FFF2-40B4-BE49-F238E27FC236}">
                    <a16:creationId xmlns:a16="http://schemas.microsoft.com/office/drawing/2014/main" id="{3AF30387-7AC4-4036-A89B-C34C06E8E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27" y="1742"/>
                <a:ext cx="79" cy="2578"/>
              </a:xfrm>
              <a:prstGeom prst="rect">
                <a:avLst/>
              </a:prstGeom>
              <a:solidFill>
                <a:schemeClr val="tx2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844" name="AutoShape 20">
                <a:extLst>
                  <a:ext uri="{FF2B5EF4-FFF2-40B4-BE49-F238E27FC236}">
                    <a16:creationId xmlns:a16="http://schemas.microsoft.com/office/drawing/2014/main" id="{A896B98D-8EF4-4699-914C-0F4CBB10C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83" y="1360"/>
                <a:ext cx="403" cy="355"/>
              </a:xfrm>
              <a:custGeom>
                <a:avLst/>
                <a:gdLst>
                  <a:gd name="T0" fmla="*/ 403 w 21600"/>
                  <a:gd name="T1" fmla="*/ 0 h 21600"/>
                  <a:gd name="T2" fmla="*/ 403 w 21600"/>
                  <a:gd name="T3" fmla="*/ 200 h 21600"/>
                  <a:gd name="T4" fmla="*/ 45 w 21600"/>
                  <a:gd name="T5" fmla="*/ 355 h 21600"/>
                  <a:gd name="T6" fmla="*/ 403 w 21600"/>
                  <a:gd name="T7" fmla="*/ 10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3772 h 21600"/>
                  <a:gd name="T14" fmla="*/ 21600 w 21600"/>
                  <a:gd name="T15" fmla="*/ 839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21600" y="0"/>
                    </a:lnTo>
                    <a:lnTo>
                      <a:pt x="21600" y="3744"/>
                    </a:lnTo>
                    <a:lnTo>
                      <a:pt x="12427" y="3744"/>
                    </a:lnTo>
                    <a:cubicBezTo>
                      <a:pt x="5564" y="3744"/>
                      <a:pt x="0" y="7511"/>
                      <a:pt x="0" y="12158"/>
                    </a:cubicBezTo>
                    <a:lnTo>
                      <a:pt x="0" y="21600"/>
                    </a:lnTo>
                    <a:lnTo>
                      <a:pt x="4773" y="21600"/>
                    </a:lnTo>
                    <a:lnTo>
                      <a:pt x="4773" y="12158"/>
                    </a:lnTo>
                    <a:cubicBezTo>
                      <a:pt x="4773" y="10090"/>
                      <a:pt x="8200" y="8414"/>
                      <a:pt x="12427" y="8414"/>
                    </a:cubicBezTo>
                    <a:lnTo>
                      <a:pt x="21600" y="8414"/>
                    </a:lnTo>
                    <a:lnTo>
                      <a:pt x="21600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2625" name="Group 21">
                <a:extLst>
                  <a:ext uri="{FF2B5EF4-FFF2-40B4-BE49-F238E27FC236}">
                    <a16:creationId xmlns:a16="http://schemas.microsoft.com/office/drawing/2014/main" id="{85820F2B-613F-4071-B455-4FD2EAD198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879" y="1142"/>
                <a:ext cx="312" cy="694"/>
                <a:chOff x="2151" y="1762"/>
                <a:chExt cx="125" cy="341"/>
              </a:xfrm>
            </p:grpSpPr>
            <p:sp>
              <p:nvSpPr>
                <p:cNvPr id="205846" name="Freeform 22">
                  <a:extLst>
                    <a:ext uri="{FF2B5EF4-FFF2-40B4-BE49-F238E27FC236}">
                      <a16:creationId xmlns:a16="http://schemas.microsoft.com/office/drawing/2014/main" id="{22E5CDF4-C58A-4E6D-93E0-6765760416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2627" name="Group 23">
                  <a:extLst>
                    <a:ext uri="{FF2B5EF4-FFF2-40B4-BE49-F238E27FC236}">
                      <a16:creationId xmlns:a16="http://schemas.microsoft.com/office/drawing/2014/main" id="{F538B8C2-54A0-4833-A49F-4380DED9BB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205848" name="Line 24">
                    <a:extLst>
                      <a:ext uri="{FF2B5EF4-FFF2-40B4-BE49-F238E27FC236}">
                        <a16:creationId xmlns:a16="http://schemas.microsoft.com/office/drawing/2014/main" id="{08103661-E5BD-4DEA-A537-4E59CC89CA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1795"/>
                    <a:ext cx="30" cy="28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849" name="Line 25">
                    <a:extLst>
                      <a:ext uri="{FF2B5EF4-FFF2-40B4-BE49-F238E27FC236}">
                        <a16:creationId xmlns:a16="http://schemas.microsoft.com/office/drawing/2014/main" id="{2724F144-7208-4277-92CD-BDD0242407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7" y="1803"/>
                    <a:ext cx="35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850" name="Line 26">
                    <a:extLst>
                      <a:ext uri="{FF2B5EF4-FFF2-40B4-BE49-F238E27FC236}">
                        <a16:creationId xmlns:a16="http://schemas.microsoft.com/office/drawing/2014/main" id="{418E0949-FC70-491B-ACEF-98FE735D91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3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851" name="Line 27">
                    <a:extLst>
                      <a:ext uri="{FF2B5EF4-FFF2-40B4-BE49-F238E27FC236}">
                        <a16:creationId xmlns:a16="http://schemas.microsoft.com/office/drawing/2014/main" id="{ADB55913-0F42-4F2D-AF58-10C6DC3296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1820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852" name="Line 28">
                    <a:extLst>
                      <a:ext uri="{FF2B5EF4-FFF2-40B4-BE49-F238E27FC236}">
                        <a16:creationId xmlns:a16="http://schemas.microsoft.com/office/drawing/2014/main" id="{DFC2CC28-055C-4FAF-BBC5-8578E3EDC7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5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853" name="Line 29">
                    <a:extLst>
                      <a:ext uri="{FF2B5EF4-FFF2-40B4-BE49-F238E27FC236}">
                        <a16:creationId xmlns:a16="http://schemas.microsoft.com/office/drawing/2014/main" id="{EF4E68B2-804E-45C7-8F45-32C56C8F0D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" y="1839"/>
                    <a:ext cx="38" cy="36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854" name="Line 30">
                    <a:extLst>
                      <a:ext uri="{FF2B5EF4-FFF2-40B4-BE49-F238E27FC236}">
                        <a16:creationId xmlns:a16="http://schemas.microsoft.com/office/drawing/2014/main" id="{BDFB392B-5745-464A-B331-C9A14668DB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1850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62472" name="Group 31">
            <a:extLst>
              <a:ext uri="{FF2B5EF4-FFF2-40B4-BE49-F238E27FC236}">
                <a16:creationId xmlns:a16="http://schemas.microsoft.com/office/drawing/2014/main" id="{7C3089E5-9E14-46B4-B38C-FD8261A78AB7}"/>
              </a:ext>
            </a:extLst>
          </p:cNvPr>
          <p:cNvGrpSpPr>
            <a:grpSpLocks/>
          </p:cNvGrpSpPr>
          <p:nvPr/>
        </p:nvGrpSpPr>
        <p:grpSpPr bwMode="auto">
          <a:xfrm>
            <a:off x="2681288" y="1958975"/>
            <a:ext cx="1192212" cy="2281238"/>
            <a:chOff x="2145" y="317"/>
            <a:chExt cx="1236" cy="2366"/>
          </a:xfrm>
        </p:grpSpPr>
        <p:sp>
          <p:nvSpPr>
            <p:cNvPr id="205856" name="Freeform 32">
              <a:extLst>
                <a:ext uri="{FF2B5EF4-FFF2-40B4-BE49-F238E27FC236}">
                  <a16:creationId xmlns:a16="http://schemas.microsoft.com/office/drawing/2014/main" id="{2B0FAAE3-4665-4FE1-8AA0-8CFB0C70AF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31" y="1114"/>
              <a:ext cx="118" cy="82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857" name="Oval 33">
              <a:extLst>
                <a:ext uri="{FF2B5EF4-FFF2-40B4-BE49-F238E27FC236}">
                  <a16:creationId xmlns:a16="http://schemas.microsoft.com/office/drawing/2014/main" id="{19F99E69-5327-41AD-AFE3-7F441DAF15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37" y="1175"/>
              <a:ext cx="44" cy="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858" name="Rectangle 34">
              <a:extLst>
                <a:ext uri="{FF2B5EF4-FFF2-40B4-BE49-F238E27FC236}">
                  <a16:creationId xmlns:a16="http://schemas.microsoft.com/office/drawing/2014/main" id="{4B66C404-A952-4C23-A550-90AC85AC10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7" cy="2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859" name="Rectangle 35">
              <a:extLst>
                <a:ext uri="{FF2B5EF4-FFF2-40B4-BE49-F238E27FC236}">
                  <a16:creationId xmlns:a16="http://schemas.microsoft.com/office/drawing/2014/main" id="{BBA7E361-6EE9-4FF0-BCD8-AA7AE13EAC7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60" y="434"/>
              <a:ext cx="1091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860" name="Rectangle 36">
              <a:extLst>
                <a:ext uri="{FF2B5EF4-FFF2-40B4-BE49-F238E27FC236}">
                  <a16:creationId xmlns:a16="http://schemas.microsoft.com/office/drawing/2014/main" id="{26DF1C9A-40B3-4126-96C2-FA0B9959A0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91" y="472"/>
              <a:ext cx="1029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861" name="Rectangle 37">
              <a:extLst>
                <a:ext uri="{FF2B5EF4-FFF2-40B4-BE49-F238E27FC236}">
                  <a16:creationId xmlns:a16="http://schemas.microsoft.com/office/drawing/2014/main" id="{CBE449B7-7398-4A38-910C-AF7D9CABE26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4" y="668"/>
              <a:ext cx="1001" cy="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2601" name="Group 38">
              <a:extLst>
                <a:ext uri="{FF2B5EF4-FFF2-40B4-BE49-F238E27FC236}">
                  <a16:creationId xmlns:a16="http://schemas.microsoft.com/office/drawing/2014/main" id="{45B82F8B-19E1-41DB-908A-2BC211FC688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23" y="737"/>
              <a:ext cx="278" cy="121"/>
              <a:chOff x="1701" y="1820"/>
              <a:chExt cx="137" cy="54"/>
            </a:xfrm>
          </p:grpSpPr>
          <p:sp>
            <p:nvSpPr>
              <p:cNvPr id="205863" name="Rectangle 39">
                <a:extLst>
                  <a:ext uri="{FF2B5EF4-FFF2-40B4-BE49-F238E27FC236}">
                    <a16:creationId xmlns:a16="http://schemas.microsoft.com/office/drawing/2014/main" id="{B6D56A0E-1E5C-490B-8A4B-1B84979A5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864" name="Rectangle 40">
                <a:extLst>
                  <a:ext uri="{FF2B5EF4-FFF2-40B4-BE49-F238E27FC236}">
                    <a16:creationId xmlns:a16="http://schemas.microsoft.com/office/drawing/2014/main" id="{B94BB6AC-1D7C-4BBF-915D-037D02E2A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865" name="Rectangle 41">
                <a:extLst>
                  <a:ext uri="{FF2B5EF4-FFF2-40B4-BE49-F238E27FC236}">
                    <a16:creationId xmlns:a16="http://schemas.microsoft.com/office/drawing/2014/main" id="{73459F98-E11F-4C45-A157-A598203B5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2602" name="Group 42">
              <a:extLst>
                <a:ext uri="{FF2B5EF4-FFF2-40B4-BE49-F238E27FC236}">
                  <a16:creationId xmlns:a16="http://schemas.microsoft.com/office/drawing/2014/main" id="{068E5703-9806-49B7-8010-644B4911D51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276" cy="121"/>
              <a:chOff x="1945" y="1820"/>
              <a:chExt cx="136" cy="54"/>
            </a:xfrm>
          </p:grpSpPr>
          <p:sp>
            <p:nvSpPr>
              <p:cNvPr id="205867" name="Rectangle 43">
                <a:extLst>
                  <a:ext uri="{FF2B5EF4-FFF2-40B4-BE49-F238E27FC236}">
                    <a16:creationId xmlns:a16="http://schemas.microsoft.com/office/drawing/2014/main" id="{FE0F9F29-CFB7-403A-8597-38AC1C264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868" name="Rectangle 44">
                <a:extLst>
                  <a:ext uri="{FF2B5EF4-FFF2-40B4-BE49-F238E27FC236}">
                    <a16:creationId xmlns:a16="http://schemas.microsoft.com/office/drawing/2014/main" id="{631B7E3C-CA89-4F8D-8B50-251261AF7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869" name="Rectangle 45">
                <a:extLst>
                  <a:ext uri="{FF2B5EF4-FFF2-40B4-BE49-F238E27FC236}">
                    <a16:creationId xmlns:a16="http://schemas.microsoft.com/office/drawing/2014/main" id="{E39F08D0-7015-49D4-BB46-45D85768E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2603" name="Group 46">
              <a:extLst>
                <a:ext uri="{FF2B5EF4-FFF2-40B4-BE49-F238E27FC236}">
                  <a16:creationId xmlns:a16="http://schemas.microsoft.com/office/drawing/2014/main" id="{B25039C7-A5FC-4ED0-ACD8-4BE886F178E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80" y="999"/>
              <a:ext cx="174" cy="72"/>
              <a:chOff x="1724" y="1937"/>
              <a:chExt cx="86" cy="32"/>
            </a:xfrm>
          </p:grpSpPr>
          <p:sp>
            <p:nvSpPr>
              <p:cNvPr id="205871" name="Rectangle 47">
                <a:extLst>
                  <a:ext uri="{FF2B5EF4-FFF2-40B4-BE49-F238E27FC236}">
                    <a16:creationId xmlns:a16="http://schemas.microsoft.com/office/drawing/2014/main" id="{B636B4E9-DDCC-4FEE-B906-9333214B9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872" name="Rectangle 48">
                <a:extLst>
                  <a:ext uri="{FF2B5EF4-FFF2-40B4-BE49-F238E27FC236}">
                    <a16:creationId xmlns:a16="http://schemas.microsoft.com/office/drawing/2014/main" id="{74072BA6-638C-4F31-AB8F-8C6693106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873" name="Rectangle 49">
                <a:extLst>
                  <a:ext uri="{FF2B5EF4-FFF2-40B4-BE49-F238E27FC236}">
                    <a16:creationId xmlns:a16="http://schemas.microsoft.com/office/drawing/2014/main" id="{7FC9BE37-011E-4AE4-AAEB-DC3C0D1C9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2604" name="Group 50">
              <a:extLst>
                <a:ext uri="{FF2B5EF4-FFF2-40B4-BE49-F238E27FC236}">
                  <a16:creationId xmlns:a16="http://schemas.microsoft.com/office/drawing/2014/main" id="{AC704483-21DF-46EC-BF45-9350C17B278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88" y="999"/>
              <a:ext cx="172" cy="72"/>
              <a:chOff x="1968" y="1937"/>
              <a:chExt cx="85" cy="32"/>
            </a:xfrm>
          </p:grpSpPr>
          <p:sp>
            <p:nvSpPr>
              <p:cNvPr id="205875" name="Rectangle 51">
                <a:extLst>
                  <a:ext uri="{FF2B5EF4-FFF2-40B4-BE49-F238E27FC236}">
                    <a16:creationId xmlns:a16="http://schemas.microsoft.com/office/drawing/2014/main" id="{AF43A4E9-1D4E-47E0-84C2-D534D90CC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876" name="Rectangle 52">
                <a:extLst>
                  <a:ext uri="{FF2B5EF4-FFF2-40B4-BE49-F238E27FC236}">
                    <a16:creationId xmlns:a16="http://schemas.microsoft.com/office/drawing/2014/main" id="{5A918E09-41A7-43E3-BA4B-633DCA81F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877" name="Rectangle 53">
                <a:extLst>
                  <a:ext uri="{FF2B5EF4-FFF2-40B4-BE49-F238E27FC236}">
                    <a16:creationId xmlns:a16="http://schemas.microsoft.com/office/drawing/2014/main" id="{52127E19-1274-4606-9303-182DBFF43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5878" name="Freeform 54">
              <a:extLst>
                <a:ext uri="{FF2B5EF4-FFF2-40B4-BE49-F238E27FC236}">
                  <a16:creationId xmlns:a16="http://schemas.microsoft.com/office/drawing/2014/main" id="{3CFE35EC-5D25-4369-8C70-5BF2259742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9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879" name="Freeform 55">
              <a:extLst>
                <a:ext uri="{FF2B5EF4-FFF2-40B4-BE49-F238E27FC236}">
                  <a16:creationId xmlns:a16="http://schemas.microsoft.com/office/drawing/2014/main" id="{F2ED4D6E-731B-486D-8315-E757B3FE05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8" y="1293"/>
              <a:ext cx="839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880" name="Rectangle 56">
              <a:extLst>
                <a:ext uri="{FF2B5EF4-FFF2-40B4-BE49-F238E27FC236}">
                  <a16:creationId xmlns:a16="http://schemas.microsoft.com/office/drawing/2014/main" id="{5BD655C3-6022-487F-901A-5B71E8E5D3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3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881" name="Rectangle 57">
              <a:extLst>
                <a:ext uri="{FF2B5EF4-FFF2-40B4-BE49-F238E27FC236}">
                  <a16:creationId xmlns:a16="http://schemas.microsoft.com/office/drawing/2014/main" id="{47B76155-B3E0-4548-AF00-7CAAD00E2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6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5882" name="Freeform 58">
            <a:extLst>
              <a:ext uri="{FF2B5EF4-FFF2-40B4-BE49-F238E27FC236}">
                <a16:creationId xmlns:a16="http://schemas.microsoft.com/office/drawing/2014/main" id="{B8EE8508-19F0-42FC-A501-4E8F7DB02CC5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83" name="AutoShape 59">
            <a:extLst>
              <a:ext uri="{FF2B5EF4-FFF2-40B4-BE49-F238E27FC236}">
                <a16:creationId xmlns:a16="http://schemas.microsoft.com/office/drawing/2014/main" id="{4F45EB03-2E4A-4BD4-80A3-EB115B695531}"/>
              </a:ext>
            </a:extLst>
          </p:cNvPr>
          <p:cNvSpPr>
            <a:spLocks noChangeArrowheads="1"/>
          </p:cNvSpPr>
          <p:nvPr/>
        </p:nvSpPr>
        <p:spPr bwMode="auto">
          <a:xfrm rot="3600000" flipV="1">
            <a:off x="7301707" y="3656806"/>
            <a:ext cx="355600" cy="3032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884" name="Rectangle 60">
            <a:extLst>
              <a:ext uri="{FF2B5EF4-FFF2-40B4-BE49-F238E27FC236}">
                <a16:creationId xmlns:a16="http://schemas.microsoft.com/office/drawing/2014/main" id="{73C5EF96-E300-437E-AF71-8B82220C9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Permeator</a:t>
            </a:r>
            <a:r>
              <a:rPr lang="en-US" altLang="en-US" sz="2400">
                <a:latin typeface="Arial" panose="020B0604020202020204" pitchFamily="34" charset="0"/>
              </a:rPr>
              <a:t>™</a:t>
            </a:r>
            <a:r>
              <a:rPr lang="en-US" altLang="en-US"/>
              <a:t> Systems</a:t>
            </a:r>
          </a:p>
        </p:txBody>
      </p:sp>
      <p:sp>
        <p:nvSpPr>
          <p:cNvPr id="205885" name="Rectangle 61">
            <a:extLst>
              <a:ext uri="{FF2B5EF4-FFF2-40B4-BE49-F238E27FC236}">
                <a16:creationId xmlns:a16="http://schemas.microsoft.com/office/drawing/2014/main" id="{62C6025C-DD9B-45EB-9C2C-709C8A4B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1624013"/>
            <a:ext cx="1560512" cy="188595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2477" name="Group 62">
            <a:extLst>
              <a:ext uri="{FF2B5EF4-FFF2-40B4-BE49-F238E27FC236}">
                <a16:creationId xmlns:a16="http://schemas.microsoft.com/office/drawing/2014/main" id="{0AEAF5EA-9278-4A54-8527-7E08E16511E2}"/>
              </a:ext>
            </a:extLst>
          </p:cNvPr>
          <p:cNvGrpSpPr>
            <a:grpSpLocks/>
          </p:cNvGrpSpPr>
          <p:nvPr/>
        </p:nvGrpSpPr>
        <p:grpSpPr bwMode="auto">
          <a:xfrm>
            <a:off x="7356475" y="1865313"/>
            <a:ext cx="892175" cy="1276350"/>
            <a:chOff x="4634" y="1175"/>
            <a:chExt cx="562" cy="804"/>
          </a:xfrm>
        </p:grpSpPr>
        <p:sp>
          <p:nvSpPr>
            <p:cNvPr id="205887" name="Rectangle 63">
              <a:extLst>
                <a:ext uri="{FF2B5EF4-FFF2-40B4-BE49-F238E27FC236}">
                  <a16:creationId xmlns:a16="http://schemas.microsoft.com/office/drawing/2014/main" id="{96885836-AC11-48AF-8903-F1EA88F31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175"/>
              <a:ext cx="562" cy="804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888" name="Freeform 64">
              <a:extLst>
                <a:ext uri="{FF2B5EF4-FFF2-40B4-BE49-F238E27FC236}">
                  <a16:creationId xmlns:a16="http://schemas.microsoft.com/office/drawing/2014/main" id="{9181D3C6-7973-4180-BC79-DE9AFB9BB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1175"/>
              <a:ext cx="447" cy="804"/>
            </a:xfrm>
            <a:custGeom>
              <a:avLst/>
              <a:gdLst>
                <a:gd name="T0" fmla="*/ 447 w 447"/>
                <a:gd name="T1" fmla="*/ 0 h 804"/>
                <a:gd name="T2" fmla="*/ 141 w 447"/>
                <a:gd name="T3" fmla="*/ 804 h 804"/>
                <a:gd name="T4" fmla="*/ 0 w 447"/>
                <a:gd name="T5" fmla="*/ 804 h 804"/>
                <a:gd name="T6" fmla="*/ 0 w 447"/>
                <a:gd name="T7" fmla="*/ 0 h 804"/>
                <a:gd name="T8" fmla="*/ 447 w 447"/>
                <a:gd name="T9" fmla="*/ 0 h 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804">
                  <a:moveTo>
                    <a:pt x="447" y="0"/>
                  </a:moveTo>
                  <a:lnTo>
                    <a:pt x="141" y="804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141" y="4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889" name="Line 65">
            <a:extLst>
              <a:ext uri="{FF2B5EF4-FFF2-40B4-BE49-F238E27FC236}">
                <a16:creationId xmlns:a16="http://schemas.microsoft.com/office/drawing/2014/main" id="{C6BE116D-CB91-4DC9-8F16-922CE4258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4421188"/>
            <a:ext cx="419100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890" name="Line 66">
            <a:extLst>
              <a:ext uri="{FF2B5EF4-FFF2-40B4-BE49-F238E27FC236}">
                <a16:creationId xmlns:a16="http://schemas.microsoft.com/office/drawing/2014/main" id="{8FBD39C0-BB64-4390-ACB8-BEB4BBCA5E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925" y="3062288"/>
            <a:ext cx="0" cy="1357312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891" name="Line 67">
            <a:extLst>
              <a:ext uri="{FF2B5EF4-FFF2-40B4-BE49-F238E27FC236}">
                <a16:creationId xmlns:a16="http://schemas.microsoft.com/office/drawing/2014/main" id="{46CABCD2-E254-4141-BD5D-64F53A024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3375025"/>
            <a:ext cx="382905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892" name="Line 68">
            <a:extLst>
              <a:ext uri="{FF2B5EF4-FFF2-40B4-BE49-F238E27FC236}">
                <a16:creationId xmlns:a16="http://schemas.microsoft.com/office/drawing/2014/main" id="{4ABAB360-5E04-4ECA-8D0F-F3FB86FF5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3160713"/>
            <a:ext cx="0" cy="22225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893" name="Oval 69">
            <a:extLst>
              <a:ext uri="{FF2B5EF4-FFF2-40B4-BE49-F238E27FC236}">
                <a16:creationId xmlns:a16="http://schemas.microsoft.com/office/drawing/2014/main" id="{520F6795-E912-49A4-BB5B-818E59EE9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568700"/>
            <a:ext cx="387350" cy="387350"/>
          </a:xfrm>
          <a:prstGeom prst="ellipse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894" name="AutoShape 70">
            <a:extLst>
              <a:ext uri="{FF2B5EF4-FFF2-40B4-BE49-F238E27FC236}">
                <a16:creationId xmlns:a16="http://schemas.microsoft.com/office/drawing/2014/main" id="{9800CDF2-C4B5-4EFB-AA12-501F67F26A0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46950" y="3656013"/>
            <a:ext cx="355600" cy="3032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895" name="Rectangle 71">
            <a:extLst>
              <a:ext uri="{FF2B5EF4-FFF2-40B4-BE49-F238E27FC236}">
                <a16:creationId xmlns:a16="http://schemas.microsoft.com/office/drawing/2014/main" id="{A1F94B55-5CC0-4353-8325-7AFEA84C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1333500"/>
            <a:ext cx="74612" cy="533400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2485" name="Group 72">
            <a:extLst>
              <a:ext uri="{FF2B5EF4-FFF2-40B4-BE49-F238E27FC236}">
                <a16:creationId xmlns:a16="http://schemas.microsoft.com/office/drawing/2014/main" id="{0B82E54C-AB19-443C-A9F6-F06A2EA6F361}"/>
              </a:ext>
            </a:extLst>
          </p:cNvPr>
          <p:cNvGrpSpPr>
            <a:grpSpLocks/>
          </p:cNvGrpSpPr>
          <p:nvPr/>
        </p:nvGrpSpPr>
        <p:grpSpPr bwMode="auto">
          <a:xfrm>
            <a:off x="7996238" y="1098550"/>
            <a:ext cx="296862" cy="261938"/>
            <a:chOff x="2301" y="1340"/>
            <a:chExt cx="187" cy="165"/>
          </a:xfrm>
        </p:grpSpPr>
        <p:sp>
          <p:nvSpPr>
            <p:cNvPr id="205897" name="Freeform 73">
              <a:extLst>
                <a:ext uri="{FF2B5EF4-FFF2-40B4-BE49-F238E27FC236}">
                  <a16:creationId xmlns:a16="http://schemas.microsoft.com/office/drawing/2014/main" id="{4AE75879-5F95-4B77-9FAC-947ADEC28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898" name="Freeform 74">
              <a:extLst>
                <a:ext uri="{FF2B5EF4-FFF2-40B4-BE49-F238E27FC236}">
                  <a16:creationId xmlns:a16="http://schemas.microsoft.com/office/drawing/2014/main" id="{AA1B10E2-540E-4FF3-86D9-99AE076B89B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899" name="AutoShape 75">
            <a:extLst>
              <a:ext uri="{FF2B5EF4-FFF2-40B4-BE49-F238E27FC236}">
                <a16:creationId xmlns:a16="http://schemas.microsoft.com/office/drawing/2014/main" id="{75885235-3FC5-4F2B-91CB-75DF7AB08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6750" y="1695450"/>
            <a:ext cx="3038475" cy="1295400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900" name="AutoShape 76">
            <a:extLst>
              <a:ext uri="{FF2B5EF4-FFF2-40B4-BE49-F238E27FC236}">
                <a16:creationId xmlns:a16="http://schemas.microsoft.com/office/drawing/2014/main" id="{E16F4AD2-D6E6-49FE-950F-78C568315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1163" y="1892300"/>
            <a:ext cx="2617788" cy="915988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901" name="AutoShape 77">
            <a:extLst>
              <a:ext uri="{FF2B5EF4-FFF2-40B4-BE49-F238E27FC236}">
                <a16:creationId xmlns:a16="http://schemas.microsoft.com/office/drawing/2014/main" id="{58930F18-3C13-4122-92BD-79209D405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38" y="2470150"/>
            <a:ext cx="2682876" cy="1462088"/>
          </a:xfrm>
          <a:prstGeom prst="flowChartAlternateProcess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902" name="Rectangle 78">
            <a:extLst>
              <a:ext uri="{FF2B5EF4-FFF2-40B4-BE49-F238E27FC236}">
                <a16:creationId xmlns:a16="http://schemas.microsoft.com/office/drawing/2014/main" id="{DAE726BF-2C96-47CF-A973-42A9F548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3895725"/>
            <a:ext cx="341313" cy="392113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903" name="AutoShape 79">
            <a:extLst>
              <a:ext uri="{FF2B5EF4-FFF2-40B4-BE49-F238E27FC236}">
                <a16:creationId xmlns:a16="http://schemas.microsoft.com/office/drawing/2014/main" id="{40F435AC-1065-40FF-860C-697DAF3F8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1938" y="3617913"/>
            <a:ext cx="2838451" cy="3524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5882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904" name="Rectangle 80">
            <a:extLst>
              <a:ext uri="{FF2B5EF4-FFF2-40B4-BE49-F238E27FC236}">
                <a16:creationId xmlns:a16="http://schemas.microsoft.com/office/drawing/2014/main" id="{18EECEEE-43AB-401C-B6BB-B414354F0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3140075"/>
            <a:ext cx="261937" cy="31750"/>
          </a:xfrm>
          <a:prstGeom prst="rect">
            <a:avLst/>
          </a:prstGeom>
          <a:solidFill>
            <a:schemeClr val="tx2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905" name="Freeform 81">
            <a:extLst>
              <a:ext uri="{FF2B5EF4-FFF2-40B4-BE49-F238E27FC236}">
                <a16:creationId xmlns:a16="http://schemas.microsoft.com/office/drawing/2014/main" id="{C05F9C76-8B80-453A-BE9F-942883DB8125}"/>
              </a:ext>
            </a:extLst>
          </p:cNvPr>
          <p:cNvSpPr>
            <a:spLocks/>
          </p:cNvSpPr>
          <p:nvPr/>
        </p:nvSpPr>
        <p:spPr bwMode="auto">
          <a:xfrm>
            <a:off x="388938" y="3138488"/>
            <a:ext cx="1817687" cy="733425"/>
          </a:xfrm>
          <a:custGeom>
            <a:avLst/>
            <a:gdLst>
              <a:gd name="T0" fmla="*/ 290119 w 4605"/>
              <a:gd name="T1" fmla="*/ 223938 h 1857"/>
              <a:gd name="T2" fmla="*/ 153941 w 4605"/>
              <a:gd name="T3" fmla="*/ 247635 h 1857"/>
              <a:gd name="T4" fmla="*/ 0 w 4605"/>
              <a:gd name="T5" fmla="*/ 462093 h 1857"/>
              <a:gd name="T6" fmla="*/ 17762 w 4605"/>
              <a:gd name="T7" fmla="*/ 540294 h 1857"/>
              <a:gd name="T8" fmla="*/ 47366 w 4605"/>
              <a:gd name="T9" fmla="*/ 584133 h 1857"/>
              <a:gd name="T10" fmla="*/ 94733 w 4605"/>
              <a:gd name="T11" fmla="*/ 614940 h 1857"/>
              <a:gd name="T12" fmla="*/ 136179 w 4605"/>
              <a:gd name="T13" fmla="*/ 642586 h 1857"/>
              <a:gd name="T14" fmla="*/ 153941 w 4605"/>
              <a:gd name="T15" fmla="*/ 647326 h 1857"/>
              <a:gd name="T16" fmla="*/ 171703 w 4605"/>
              <a:gd name="T17" fmla="*/ 657199 h 1857"/>
              <a:gd name="T18" fmla="*/ 207228 w 4605"/>
              <a:gd name="T19" fmla="*/ 667073 h 1857"/>
              <a:gd name="T20" fmla="*/ 224991 w 4605"/>
              <a:gd name="T21" fmla="*/ 671813 h 1857"/>
              <a:gd name="T22" fmla="*/ 266436 w 4605"/>
              <a:gd name="T23" fmla="*/ 667073 h 1857"/>
              <a:gd name="T24" fmla="*/ 1267052 w 4605"/>
              <a:gd name="T25" fmla="*/ 733425 h 1857"/>
              <a:gd name="T26" fmla="*/ 1764400 w 4605"/>
              <a:gd name="T27" fmla="*/ 727501 h 1857"/>
              <a:gd name="T28" fmla="*/ 1811766 w 4605"/>
              <a:gd name="T29" fmla="*/ 661939 h 1857"/>
              <a:gd name="T30" fmla="*/ 1817687 w 4605"/>
              <a:gd name="T31" fmla="*/ 257508 h 1857"/>
              <a:gd name="T32" fmla="*/ 1790057 w 4605"/>
              <a:gd name="T33" fmla="*/ 155611 h 1857"/>
              <a:gd name="T34" fmla="*/ 1752163 w 4605"/>
              <a:gd name="T35" fmla="*/ 98738 h 1857"/>
              <a:gd name="T36" fmla="*/ 1717428 w 4605"/>
              <a:gd name="T37" fmla="*/ 62402 h 1857"/>
              <a:gd name="T38" fmla="*/ 1681114 w 4605"/>
              <a:gd name="T39" fmla="*/ 45024 h 1857"/>
              <a:gd name="T40" fmla="*/ 1608485 w 4605"/>
              <a:gd name="T41" fmla="*/ 38705 h 1857"/>
              <a:gd name="T42" fmla="*/ 1426914 w 4605"/>
              <a:gd name="T43" fmla="*/ 29226 h 1857"/>
              <a:gd name="T44" fmla="*/ 959170 w 4605"/>
              <a:gd name="T45" fmla="*/ 116116 h 1857"/>
              <a:gd name="T46" fmla="*/ 899962 w 4605"/>
              <a:gd name="T47" fmla="*/ 174569 h 1857"/>
              <a:gd name="T48" fmla="*/ 882200 w 4605"/>
              <a:gd name="T49" fmla="*/ 189182 h 1857"/>
              <a:gd name="T50" fmla="*/ 757863 w 4605"/>
              <a:gd name="T51" fmla="*/ 213669 h 1857"/>
              <a:gd name="T52" fmla="*/ 290119 w 4605"/>
              <a:gd name="T53" fmla="*/ 223938 h 185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605" h="1857">
                <a:moveTo>
                  <a:pt x="735" y="567"/>
                </a:moveTo>
                <a:cubicBezTo>
                  <a:pt x="709" y="570"/>
                  <a:pt x="487" y="583"/>
                  <a:pt x="390" y="627"/>
                </a:cubicBezTo>
                <a:cubicBezTo>
                  <a:pt x="128" y="747"/>
                  <a:pt x="40" y="942"/>
                  <a:pt x="0" y="1170"/>
                </a:cubicBezTo>
                <a:cubicBezTo>
                  <a:pt x="26" y="1235"/>
                  <a:pt x="22" y="1303"/>
                  <a:pt x="45" y="1368"/>
                </a:cubicBezTo>
                <a:cubicBezTo>
                  <a:pt x="53" y="1390"/>
                  <a:pt x="106" y="1456"/>
                  <a:pt x="120" y="1479"/>
                </a:cubicBezTo>
                <a:cubicBezTo>
                  <a:pt x="140" y="1512"/>
                  <a:pt x="210" y="1557"/>
                  <a:pt x="240" y="1557"/>
                </a:cubicBezTo>
                <a:cubicBezTo>
                  <a:pt x="330" y="1617"/>
                  <a:pt x="260" y="1604"/>
                  <a:pt x="345" y="1627"/>
                </a:cubicBezTo>
                <a:cubicBezTo>
                  <a:pt x="360" y="1631"/>
                  <a:pt x="377" y="1632"/>
                  <a:pt x="390" y="1639"/>
                </a:cubicBezTo>
                <a:cubicBezTo>
                  <a:pt x="405" y="1647"/>
                  <a:pt x="419" y="1658"/>
                  <a:pt x="435" y="1664"/>
                </a:cubicBezTo>
                <a:cubicBezTo>
                  <a:pt x="464" y="1675"/>
                  <a:pt x="495" y="1680"/>
                  <a:pt x="525" y="1689"/>
                </a:cubicBezTo>
                <a:cubicBezTo>
                  <a:pt x="540" y="1693"/>
                  <a:pt x="570" y="1701"/>
                  <a:pt x="570" y="1701"/>
                </a:cubicBezTo>
                <a:cubicBezTo>
                  <a:pt x="605" y="1697"/>
                  <a:pt x="675" y="1689"/>
                  <a:pt x="675" y="1689"/>
                </a:cubicBezTo>
                <a:cubicBezTo>
                  <a:pt x="1540" y="1727"/>
                  <a:pt x="2344" y="1857"/>
                  <a:pt x="3210" y="1857"/>
                </a:cubicBezTo>
                <a:cubicBezTo>
                  <a:pt x="3625" y="1853"/>
                  <a:pt x="4055" y="1853"/>
                  <a:pt x="4470" y="1842"/>
                </a:cubicBezTo>
                <a:cubicBezTo>
                  <a:pt x="4536" y="1840"/>
                  <a:pt x="4590" y="1717"/>
                  <a:pt x="4590" y="1676"/>
                </a:cubicBezTo>
                <a:cubicBezTo>
                  <a:pt x="4595" y="1335"/>
                  <a:pt x="4605" y="993"/>
                  <a:pt x="4605" y="652"/>
                </a:cubicBezTo>
                <a:cubicBezTo>
                  <a:pt x="4605" y="556"/>
                  <a:pt x="4587" y="526"/>
                  <a:pt x="4535" y="394"/>
                </a:cubicBezTo>
                <a:cubicBezTo>
                  <a:pt x="4502" y="313"/>
                  <a:pt x="4499" y="306"/>
                  <a:pt x="4439" y="250"/>
                </a:cubicBezTo>
                <a:cubicBezTo>
                  <a:pt x="4415" y="194"/>
                  <a:pt x="4387" y="194"/>
                  <a:pt x="4351" y="158"/>
                </a:cubicBezTo>
                <a:cubicBezTo>
                  <a:pt x="4339" y="150"/>
                  <a:pt x="4303" y="130"/>
                  <a:pt x="4259" y="114"/>
                </a:cubicBezTo>
                <a:cubicBezTo>
                  <a:pt x="4163" y="102"/>
                  <a:pt x="4206" y="107"/>
                  <a:pt x="4075" y="98"/>
                </a:cubicBezTo>
                <a:cubicBezTo>
                  <a:pt x="3896" y="85"/>
                  <a:pt x="3490" y="74"/>
                  <a:pt x="3615" y="74"/>
                </a:cubicBezTo>
                <a:cubicBezTo>
                  <a:pt x="2823" y="66"/>
                  <a:pt x="2787" y="0"/>
                  <a:pt x="2430" y="294"/>
                </a:cubicBezTo>
                <a:cubicBezTo>
                  <a:pt x="2380" y="343"/>
                  <a:pt x="2331" y="393"/>
                  <a:pt x="2280" y="442"/>
                </a:cubicBezTo>
                <a:cubicBezTo>
                  <a:pt x="2266" y="455"/>
                  <a:pt x="2254" y="471"/>
                  <a:pt x="2235" y="479"/>
                </a:cubicBezTo>
                <a:cubicBezTo>
                  <a:pt x="2153" y="517"/>
                  <a:pt x="2012" y="541"/>
                  <a:pt x="1920" y="541"/>
                </a:cubicBezTo>
                <a:lnTo>
                  <a:pt x="735" y="567"/>
                </a:ln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906" name="Freeform 82">
            <a:extLst>
              <a:ext uri="{FF2B5EF4-FFF2-40B4-BE49-F238E27FC236}">
                <a16:creationId xmlns:a16="http://schemas.microsoft.com/office/drawing/2014/main" id="{D8DB5F5D-3E71-418D-94C4-04CF60FD2518}"/>
              </a:ext>
            </a:extLst>
          </p:cNvPr>
          <p:cNvSpPr>
            <a:spLocks/>
          </p:cNvSpPr>
          <p:nvPr/>
        </p:nvSpPr>
        <p:spPr bwMode="auto">
          <a:xfrm>
            <a:off x="398463" y="3346450"/>
            <a:ext cx="1816100" cy="525463"/>
          </a:xfrm>
          <a:custGeom>
            <a:avLst/>
            <a:gdLst>
              <a:gd name="T0" fmla="*/ 251356 w 4588"/>
              <a:gd name="T1" fmla="*/ 50667 h 1286"/>
              <a:gd name="T2" fmla="*/ 139335 w 4588"/>
              <a:gd name="T3" fmla="*/ 56387 h 1286"/>
              <a:gd name="T4" fmla="*/ 0 w 4588"/>
              <a:gd name="T5" fmla="*/ 248022 h 1286"/>
              <a:gd name="T6" fmla="*/ 17813 w 4588"/>
              <a:gd name="T7" fmla="*/ 328108 h 1286"/>
              <a:gd name="T8" fmla="*/ 47105 w 4588"/>
              <a:gd name="T9" fmla="*/ 372646 h 1286"/>
              <a:gd name="T10" fmla="*/ 94209 w 4588"/>
              <a:gd name="T11" fmla="*/ 404108 h 1286"/>
              <a:gd name="T12" fmla="*/ 135772 w 4588"/>
              <a:gd name="T13" fmla="*/ 432710 h 1286"/>
              <a:gd name="T14" fmla="*/ 153189 w 4588"/>
              <a:gd name="T15" fmla="*/ 437613 h 1286"/>
              <a:gd name="T16" fmla="*/ 171002 w 4588"/>
              <a:gd name="T17" fmla="*/ 447420 h 1286"/>
              <a:gd name="T18" fmla="*/ 206627 w 4588"/>
              <a:gd name="T19" fmla="*/ 457635 h 1286"/>
              <a:gd name="T20" fmla="*/ 224044 w 4588"/>
              <a:gd name="T21" fmla="*/ 462538 h 1286"/>
              <a:gd name="T22" fmla="*/ 265607 w 4588"/>
              <a:gd name="T23" fmla="*/ 457635 h 1286"/>
              <a:gd name="T24" fmla="*/ 1262324 w 4588"/>
              <a:gd name="T25" fmla="*/ 525463 h 1286"/>
              <a:gd name="T26" fmla="*/ 1757912 w 4588"/>
              <a:gd name="T27" fmla="*/ 519334 h 1286"/>
              <a:gd name="T28" fmla="*/ 1805017 w 4588"/>
              <a:gd name="T29" fmla="*/ 452323 h 1286"/>
              <a:gd name="T30" fmla="*/ 1810954 w 4588"/>
              <a:gd name="T31" fmla="*/ 38817 h 1286"/>
              <a:gd name="T32" fmla="*/ 1804225 w 4588"/>
              <a:gd name="T33" fmla="*/ 21247 h 1286"/>
              <a:gd name="T34" fmla="*/ 1770975 w 4588"/>
              <a:gd name="T35" fmla="*/ 26151 h 1286"/>
              <a:gd name="T36" fmla="*/ 1713974 w 4588"/>
              <a:gd name="T37" fmla="*/ 21247 h 1286"/>
              <a:gd name="T38" fmla="*/ 1683890 w 4588"/>
              <a:gd name="T39" fmla="*/ 39226 h 1286"/>
              <a:gd name="T40" fmla="*/ 1590473 w 4588"/>
              <a:gd name="T41" fmla="*/ 21247 h 1286"/>
              <a:gd name="T42" fmla="*/ 1531889 w 4588"/>
              <a:gd name="T43" fmla="*/ 42495 h 1286"/>
              <a:gd name="T44" fmla="*/ 1381471 w 4588"/>
              <a:gd name="T45" fmla="*/ 22882 h 1286"/>
              <a:gd name="T46" fmla="*/ 1281720 w 4588"/>
              <a:gd name="T47" fmla="*/ 39226 h 1286"/>
              <a:gd name="T48" fmla="*/ 1124177 w 4588"/>
              <a:gd name="T49" fmla="*/ 20022 h 1286"/>
              <a:gd name="T50" fmla="*/ 976926 w 4588"/>
              <a:gd name="T51" fmla="*/ 26151 h 1286"/>
              <a:gd name="T52" fmla="*/ 882321 w 4588"/>
              <a:gd name="T53" fmla="*/ 14301 h 1286"/>
              <a:gd name="T54" fmla="*/ 717257 w 4588"/>
              <a:gd name="T55" fmla="*/ 26151 h 1286"/>
              <a:gd name="T56" fmla="*/ 552193 w 4588"/>
              <a:gd name="T57" fmla="*/ 20022 h 1286"/>
              <a:gd name="T58" fmla="*/ 428296 w 4588"/>
              <a:gd name="T59" fmla="*/ 32280 h 1286"/>
              <a:gd name="T60" fmla="*/ 251356 w 4588"/>
              <a:gd name="T61" fmla="*/ 50667 h 128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588" h="1286">
                <a:moveTo>
                  <a:pt x="635" y="124"/>
                </a:moveTo>
                <a:cubicBezTo>
                  <a:pt x="609" y="127"/>
                  <a:pt x="448" y="95"/>
                  <a:pt x="352" y="138"/>
                </a:cubicBezTo>
                <a:cubicBezTo>
                  <a:pt x="91" y="257"/>
                  <a:pt x="40" y="382"/>
                  <a:pt x="0" y="607"/>
                </a:cubicBezTo>
                <a:cubicBezTo>
                  <a:pt x="26" y="671"/>
                  <a:pt x="22" y="738"/>
                  <a:pt x="45" y="803"/>
                </a:cubicBezTo>
                <a:cubicBezTo>
                  <a:pt x="53" y="824"/>
                  <a:pt x="105" y="890"/>
                  <a:pt x="119" y="912"/>
                </a:cubicBezTo>
                <a:cubicBezTo>
                  <a:pt x="139" y="945"/>
                  <a:pt x="209" y="989"/>
                  <a:pt x="238" y="989"/>
                </a:cubicBezTo>
                <a:cubicBezTo>
                  <a:pt x="328" y="1049"/>
                  <a:pt x="258" y="1036"/>
                  <a:pt x="343" y="1059"/>
                </a:cubicBezTo>
                <a:cubicBezTo>
                  <a:pt x="358" y="1063"/>
                  <a:pt x="375" y="1064"/>
                  <a:pt x="387" y="1071"/>
                </a:cubicBezTo>
                <a:cubicBezTo>
                  <a:pt x="402" y="1078"/>
                  <a:pt x="416" y="1089"/>
                  <a:pt x="432" y="1095"/>
                </a:cubicBezTo>
                <a:cubicBezTo>
                  <a:pt x="461" y="1106"/>
                  <a:pt x="492" y="1111"/>
                  <a:pt x="522" y="1120"/>
                </a:cubicBezTo>
                <a:cubicBezTo>
                  <a:pt x="536" y="1124"/>
                  <a:pt x="566" y="1132"/>
                  <a:pt x="566" y="1132"/>
                </a:cubicBezTo>
                <a:cubicBezTo>
                  <a:pt x="601" y="1128"/>
                  <a:pt x="671" y="1120"/>
                  <a:pt x="671" y="1120"/>
                </a:cubicBezTo>
                <a:cubicBezTo>
                  <a:pt x="1530" y="1157"/>
                  <a:pt x="2329" y="1286"/>
                  <a:pt x="3189" y="1286"/>
                </a:cubicBezTo>
                <a:cubicBezTo>
                  <a:pt x="3601" y="1282"/>
                  <a:pt x="4029" y="1282"/>
                  <a:pt x="4441" y="1271"/>
                </a:cubicBezTo>
                <a:cubicBezTo>
                  <a:pt x="4506" y="1269"/>
                  <a:pt x="4560" y="1148"/>
                  <a:pt x="4560" y="1107"/>
                </a:cubicBezTo>
                <a:cubicBezTo>
                  <a:pt x="4565" y="770"/>
                  <a:pt x="4575" y="432"/>
                  <a:pt x="4575" y="95"/>
                </a:cubicBezTo>
                <a:cubicBezTo>
                  <a:pt x="4575" y="0"/>
                  <a:pt x="4570" y="56"/>
                  <a:pt x="4558" y="52"/>
                </a:cubicBezTo>
                <a:cubicBezTo>
                  <a:pt x="4588" y="52"/>
                  <a:pt x="4574" y="64"/>
                  <a:pt x="4474" y="64"/>
                </a:cubicBezTo>
                <a:cubicBezTo>
                  <a:pt x="4498" y="80"/>
                  <a:pt x="4343" y="62"/>
                  <a:pt x="4330" y="52"/>
                </a:cubicBezTo>
                <a:cubicBezTo>
                  <a:pt x="4318" y="44"/>
                  <a:pt x="4246" y="104"/>
                  <a:pt x="4254" y="96"/>
                </a:cubicBezTo>
                <a:cubicBezTo>
                  <a:pt x="4242" y="110"/>
                  <a:pt x="4082" y="51"/>
                  <a:pt x="4018" y="52"/>
                </a:cubicBezTo>
                <a:cubicBezTo>
                  <a:pt x="3954" y="53"/>
                  <a:pt x="3958" y="103"/>
                  <a:pt x="3870" y="104"/>
                </a:cubicBezTo>
                <a:cubicBezTo>
                  <a:pt x="3558" y="88"/>
                  <a:pt x="3590" y="32"/>
                  <a:pt x="3490" y="56"/>
                </a:cubicBezTo>
                <a:cubicBezTo>
                  <a:pt x="3423" y="56"/>
                  <a:pt x="3346" y="97"/>
                  <a:pt x="3238" y="96"/>
                </a:cubicBezTo>
                <a:cubicBezTo>
                  <a:pt x="3130" y="95"/>
                  <a:pt x="2968" y="54"/>
                  <a:pt x="2840" y="49"/>
                </a:cubicBezTo>
                <a:cubicBezTo>
                  <a:pt x="2712" y="44"/>
                  <a:pt x="2569" y="66"/>
                  <a:pt x="2468" y="64"/>
                </a:cubicBezTo>
                <a:cubicBezTo>
                  <a:pt x="2418" y="113"/>
                  <a:pt x="2065" y="64"/>
                  <a:pt x="2229" y="35"/>
                </a:cubicBezTo>
                <a:cubicBezTo>
                  <a:pt x="2215" y="47"/>
                  <a:pt x="1831" y="56"/>
                  <a:pt x="1812" y="64"/>
                </a:cubicBezTo>
                <a:cubicBezTo>
                  <a:pt x="1770" y="55"/>
                  <a:pt x="1379" y="62"/>
                  <a:pt x="1395" y="49"/>
                </a:cubicBezTo>
                <a:cubicBezTo>
                  <a:pt x="1274" y="51"/>
                  <a:pt x="1208" y="67"/>
                  <a:pt x="1082" y="79"/>
                </a:cubicBezTo>
                <a:lnTo>
                  <a:pt x="635" y="124"/>
                </a:ln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907" name="Rectangle 83">
            <a:extLst>
              <a:ext uri="{FF2B5EF4-FFF2-40B4-BE49-F238E27FC236}">
                <a16:creationId xmlns:a16="http://schemas.microsoft.com/office/drawing/2014/main" id="{596094CE-7FE2-4B0F-B10F-AD6819297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3168650"/>
            <a:ext cx="214313" cy="635000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908" name="Rectangle 84">
            <a:extLst>
              <a:ext uri="{FF2B5EF4-FFF2-40B4-BE49-F238E27FC236}">
                <a16:creationId xmlns:a16="http://schemas.microsoft.com/office/drawing/2014/main" id="{DAF209D5-CBD9-4467-98D2-5E68F489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3222625"/>
            <a:ext cx="136525" cy="236538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909" name="Freeform 85">
            <a:extLst>
              <a:ext uri="{FF2B5EF4-FFF2-40B4-BE49-F238E27FC236}">
                <a16:creationId xmlns:a16="http://schemas.microsoft.com/office/drawing/2014/main" id="{5CD5DB0B-C90A-4EE7-84D6-304BB0116618}"/>
              </a:ext>
            </a:extLst>
          </p:cNvPr>
          <p:cNvSpPr>
            <a:spLocks/>
          </p:cNvSpPr>
          <p:nvPr/>
        </p:nvSpPr>
        <p:spPr bwMode="auto">
          <a:xfrm>
            <a:off x="1349375" y="3011488"/>
            <a:ext cx="512763" cy="211137"/>
          </a:xfrm>
          <a:custGeom>
            <a:avLst/>
            <a:gdLst>
              <a:gd name="T0" fmla="*/ 0 w 1296"/>
              <a:gd name="T1" fmla="*/ 42702 h 534"/>
              <a:gd name="T2" fmla="*/ 188725 w 1296"/>
              <a:gd name="T3" fmla="*/ 41516 h 534"/>
              <a:gd name="T4" fmla="*/ 187538 w 1296"/>
              <a:gd name="T5" fmla="*/ 211137 h 534"/>
              <a:gd name="T6" fmla="*/ 227895 w 1296"/>
              <a:gd name="T7" fmla="*/ 211137 h 534"/>
              <a:gd name="T8" fmla="*/ 227895 w 1296"/>
              <a:gd name="T9" fmla="*/ 37957 h 534"/>
              <a:gd name="T10" fmla="*/ 493772 w 1296"/>
              <a:gd name="T11" fmla="*/ 37957 h 534"/>
              <a:gd name="T12" fmla="*/ 493772 w 1296"/>
              <a:gd name="T13" fmla="*/ 208765 h 534"/>
              <a:gd name="T14" fmla="*/ 512763 w 1296"/>
              <a:gd name="T15" fmla="*/ 208765 h 534"/>
              <a:gd name="T16" fmla="*/ 512763 w 1296"/>
              <a:gd name="T17" fmla="*/ 18979 h 534"/>
              <a:gd name="T18" fmla="*/ 227895 w 1296"/>
              <a:gd name="T19" fmla="*/ 18979 h 534"/>
              <a:gd name="T20" fmla="*/ 230269 w 1296"/>
              <a:gd name="T21" fmla="*/ 0 h 534"/>
              <a:gd name="T22" fmla="*/ 0 w 1296"/>
              <a:gd name="T23" fmla="*/ 0 h 534"/>
              <a:gd name="T24" fmla="*/ 0 w 1296"/>
              <a:gd name="T25" fmla="*/ 37957 h 534"/>
              <a:gd name="T26" fmla="*/ 0 w 1296"/>
              <a:gd name="T27" fmla="*/ 42702 h 5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96" h="534">
                <a:moveTo>
                  <a:pt x="0" y="108"/>
                </a:moveTo>
                <a:cubicBezTo>
                  <a:pt x="6" y="102"/>
                  <a:pt x="350" y="102"/>
                  <a:pt x="477" y="105"/>
                </a:cubicBezTo>
                <a:lnTo>
                  <a:pt x="474" y="534"/>
                </a:lnTo>
                <a:lnTo>
                  <a:pt x="576" y="534"/>
                </a:lnTo>
                <a:lnTo>
                  <a:pt x="576" y="96"/>
                </a:lnTo>
                <a:lnTo>
                  <a:pt x="1248" y="96"/>
                </a:lnTo>
                <a:lnTo>
                  <a:pt x="1248" y="528"/>
                </a:lnTo>
                <a:lnTo>
                  <a:pt x="1296" y="528"/>
                </a:lnTo>
                <a:lnTo>
                  <a:pt x="1296" y="48"/>
                </a:lnTo>
                <a:lnTo>
                  <a:pt x="576" y="48"/>
                </a:lnTo>
                <a:lnTo>
                  <a:pt x="582" y="0"/>
                </a:lnTo>
                <a:lnTo>
                  <a:pt x="0" y="0"/>
                </a:lnTo>
                <a:lnTo>
                  <a:pt x="0" y="96"/>
                </a:lnTo>
                <a:cubicBezTo>
                  <a:pt x="144" y="106"/>
                  <a:pt x="6" y="102"/>
                  <a:pt x="0" y="108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497" name="Group 86">
            <a:extLst>
              <a:ext uri="{FF2B5EF4-FFF2-40B4-BE49-F238E27FC236}">
                <a16:creationId xmlns:a16="http://schemas.microsoft.com/office/drawing/2014/main" id="{9408BF14-51F5-4A08-B76B-47386EEA6B8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755900"/>
            <a:ext cx="696913" cy="358775"/>
            <a:chOff x="23" y="1103"/>
            <a:chExt cx="725" cy="373"/>
          </a:xfrm>
        </p:grpSpPr>
        <p:sp>
          <p:nvSpPr>
            <p:cNvPr id="205911" name="Rectangle 87">
              <a:extLst>
                <a:ext uri="{FF2B5EF4-FFF2-40B4-BE49-F238E27FC236}">
                  <a16:creationId xmlns:a16="http://schemas.microsoft.com/office/drawing/2014/main" id="{F1D6D926-9A33-4D2A-BF92-C68F1DA6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" y="1110"/>
              <a:ext cx="657" cy="356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12" name="Rectangle 88">
              <a:extLst>
                <a:ext uri="{FF2B5EF4-FFF2-40B4-BE49-F238E27FC236}">
                  <a16:creationId xmlns:a16="http://schemas.microsoft.com/office/drawing/2014/main" id="{597AC1CB-D900-4C92-9139-2B5F4B169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1103"/>
              <a:ext cx="26" cy="373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13" name="Rectangle 89">
              <a:extLst>
                <a:ext uri="{FF2B5EF4-FFF2-40B4-BE49-F238E27FC236}">
                  <a16:creationId xmlns:a16="http://schemas.microsoft.com/office/drawing/2014/main" id="{A9F7ED73-8C58-4DB6-AF96-3FFA23312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177"/>
              <a:ext cx="25" cy="50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14" name="Rectangle 90">
              <a:extLst>
                <a:ext uri="{FF2B5EF4-FFF2-40B4-BE49-F238E27FC236}">
                  <a16:creationId xmlns:a16="http://schemas.microsoft.com/office/drawing/2014/main" id="{419B06E1-35EE-4DA4-8F41-5FE8C2DF1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356"/>
              <a:ext cx="35" cy="56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15" name="Rectangle 91">
              <a:extLst>
                <a:ext uri="{FF2B5EF4-FFF2-40B4-BE49-F238E27FC236}">
                  <a16:creationId xmlns:a16="http://schemas.microsoft.com/office/drawing/2014/main" id="{6BAEB604-E417-4818-9ED3-3C25AB26B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276"/>
              <a:ext cx="38" cy="153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5916" name="Freeform 92">
            <a:extLst>
              <a:ext uri="{FF2B5EF4-FFF2-40B4-BE49-F238E27FC236}">
                <a16:creationId xmlns:a16="http://schemas.microsoft.com/office/drawing/2014/main" id="{9729291A-7EF5-4A4B-8586-0A57907320EB}"/>
              </a:ext>
            </a:extLst>
          </p:cNvPr>
          <p:cNvSpPr>
            <a:spLocks/>
          </p:cNvSpPr>
          <p:nvPr/>
        </p:nvSpPr>
        <p:spPr bwMode="auto">
          <a:xfrm>
            <a:off x="1446213" y="3152775"/>
            <a:ext cx="76200" cy="38100"/>
          </a:xfrm>
          <a:custGeom>
            <a:avLst/>
            <a:gdLst>
              <a:gd name="T0" fmla="*/ 76200 w 192"/>
              <a:gd name="T1" fmla="*/ 19050 h 96"/>
              <a:gd name="T2" fmla="*/ 0 w 192"/>
              <a:gd name="T3" fmla="*/ 38100 h 96"/>
              <a:gd name="T4" fmla="*/ 0 w 192"/>
              <a:gd name="T5" fmla="*/ 19050 h 96"/>
              <a:gd name="T6" fmla="*/ 76200 w 192"/>
              <a:gd name="T7" fmla="*/ 0 h 96"/>
              <a:gd name="T8" fmla="*/ 76200 w 192"/>
              <a:gd name="T9" fmla="*/ 1905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lnTo>
                  <a:pt x="0" y="96"/>
                </a:lnTo>
                <a:lnTo>
                  <a:pt x="0" y="48"/>
                </a:lnTo>
                <a:lnTo>
                  <a:pt x="192" y="0"/>
                </a:lnTo>
                <a:lnTo>
                  <a:pt x="192" y="48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917" name="Freeform 93">
            <a:extLst>
              <a:ext uri="{FF2B5EF4-FFF2-40B4-BE49-F238E27FC236}">
                <a16:creationId xmlns:a16="http://schemas.microsoft.com/office/drawing/2014/main" id="{1EC18D6B-0880-4390-A848-649062FE6D69}"/>
              </a:ext>
            </a:extLst>
          </p:cNvPr>
          <p:cNvSpPr>
            <a:spLocks/>
          </p:cNvSpPr>
          <p:nvPr/>
        </p:nvSpPr>
        <p:spPr bwMode="auto">
          <a:xfrm>
            <a:off x="2006600" y="3060700"/>
            <a:ext cx="425450" cy="303213"/>
          </a:xfrm>
          <a:custGeom>
            <a:avLst/>
            <a:gdLst>
              <a:gd name="T0" fmla="*/ 0 w 1077"/>
              <a:gd name="T1" fmla="*/ 250121 h 771"/>
              <a:gd name="T2" fmla="*/ 11851 w 1077"/>
              <a:gd name="T3" fmla="*/ 303213 h 771"/>
              <a:gd name="T4" fmla="*/ 271387 w 1077"/>
              <a:gd name="T5" fmla="*/ 217086 h 771"/>
              <a:gd name="T6" fmla="*/ 306940 w 1077"/>
              <a:gd name="T7" fmla="*/ 191130 h 771"/>
              <a:gd name="T8" fmla="*/ 359085 w 1077"/>
              <a:gd name="T9" fmla="*/ 151017 h 771"/>
              <a:gd name="T10" fmla="*/ 399378 w 1077"/>
              <a:gd name="T11" fmla="*/ 96745 h 771"/>
              <a:gd name="T12" fmla="*/ 425450 w 1077"/>
              <a:gd name="T13" fmla="*/ 51912 h 771"/>
              <a:gd name="T14" fmla="*/ 356714 w 1077"/>
              <a:gd name="T15" fmla="*/ 0 h 771"/>
              <a:gd name="T16" fmla="*/ 344863 w 1077"/>
              <a:gd name="T17" fmla="*/ 33035 h 771"/>
              <a:gd name="T18" fmla="*/ 335383 w 1077"/>
              <a:gd name="T19" fmla="*/ 49552 h 771"/>
              <a:gd name="T20" fmla="*/ 318791 w 1077"/>
              <a:gd name="T21" fmla="*/ 73149 h 771"/>
              <a:gd name="T22" fmla="*/ 297459 w 1077"/>
              <a:gd name="T23" fmla="*/ 106184 h 771"/>
              <a:gd name="T24" fmla="*/ 272572 w 1077"/>
              <a:gd name="T25" fmla="*/ 132140 h 771"/>
              <a:gd name="T26" fmla="*/ 242945 w 1077"/>
              <a:gd name="T27" fmla="*/ 149837 h 771"/>
              <a:gd name="T28" fmla="*/ 186060 w 1077"/>
              <a:gd name="T29" fmla="*/ 181692 h 771"/>
              <a:gd name="T30" fmla="*/ 124435 w 1077"/>
              <a:gd name="T31" fmla="*/ 202929 h 771"/>
              <a:gd name="T32" fmla="*/ 0 w 1077"/>
              <a:gd name="T33" fmla="*/ 250121 h 7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7" h="771">
                <a:moveTo>
                  <a:pt x="0" y="636"/>
                </a:moveTo>
                <a:lnTo>
                  <a:pt x="30" y="771"/>
                </a:lnTo>
                <a:cubicBezTo>
                  <a:pt x="280" y="726"/>
                  <a:pt x="417" y="660"/>
                  <a:pt x="687" y="552"/>
                </a:cubicBezTo>
                <a:cubicBezTo>
                  <a:pt x="705" y="548"/>
                  <a:pt x="763" y="497"/>
                  <a:pt x="777" y="486"/>
                </a:cubicBezTo>
                <a:cubicBezTo>
                  <a:pt x="789" y="476"/>
                  <a:pt x="894" y="389"/>
                  <a:pt x="909" y="384"/>
                </a:cubicBezTo>
                <a:cubicBezTo>
                  <a:pt x="952" y="320"/>
                  <a:pt x="957" y="300"/>
                  <a:pt x="1011" y="246"/>
                </a:cubicBezTo>
                <a:cubicBezTo>
                  <a:pt x="1031" y="185"/>
                  <a:pt x="1048" y="189"/>
                  <a:pt x="1077" y="132"/>
                </a:cubicBezTo>
                <a:cubicBezTo>
                  <a:pt x="1059" y="114"/>
                  <a:pt x="909" y="12"/>
                  <a:pt x="903" y="0"/>
                </a:cubicBezTo>
                <a:cubicBezTo>
                  <a:pt x="897" y="0"/>
                  <a:pt x="883" y="54"/>
                  <a:pt x="873" y="84"/>
                </a:cubicBezTo>
                <a:cubicBezTo>
                  <a:pt x="863" y="102"/>
                  <a:pt x="868" y="103"/>
                  <a:pt x="849" y="126"/>
                </a:cubicBezTo>
                <a:cubicBezTo>
                  <a:pt x="838" y="143"/>
                  <a:pt x="823" y="162"/>
                  <a:pt x="807" y="186"/>
                </a:cubicBezTo>
                <a:cubicBezTo>
                  <a:pt x="791" y="210"/>
                  <a:pt x="772" y="245"/>
                  <a:pt x="753" y="270"/>
                </a:cubicBezTo>
                <a:cubicBezTo>
                  <a:pt x="741" y="300"/>
                  <a:pt x="758" y="268"/>
                  <a:pt x="690" y="336"/>
                </a:cubicBezTo>
                <a:cubicBezTo>
                  <a:pt x="677" y="349"/>
                  <a:pt x="629" y="369"/>
                  <a:pt x="615" y="381"/>
                </a:cubicBezTo>
                <a:cubicBezTo>
                  <a:pt x="537" y="432"/>
                  <a:pt x="560" y="417"/>
                  <a:pt x="471" y="462"/>
                </a:cubicBezTo>
                <a:cubicBezTo>
                  <a:pt x="467" y="464"/>
                  <a:pt x="310" y="516"/>
                  <a:pt x="315" y="516"/>
                </a:cubicBezTo>
                <a:cubicBezTo>
                  <a:pt x="129" y="588"/>
                  <a:pt x="0" y="636"/>
                  <a:pt x="0" y="636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918" name="Freeform 94">
            <a:extLst>
              <a:ext uri="{FF2B5EF4-FFF2-40B4-BE49-F238E27FC236}">
                <a16:creationId xmlns:a16="http://schemas.microsoft.com/office/drawing/2014/main" id="{942E9AEE-F363-419E-9B20-6E292BC32ABB}"/>
              </a:ext>
            </a:extLst>
          </p:cNvPr>
          <p:cNvSpPr>
            <a:spLocks/>
          </p:cNvSpPr>
          <p:nvPr/>
        </p:nvSpPr>
        <p:spPr bwMode="auto">
          <a:xfrm>
            <a:off x="1214438" y="3108325"/>
            <a:ext cx="288925" cy="58738"/>
          </a:xfrm>
          <a:custGeom>
            <a:avLst/>
            <a:gdLst>
              <a:gd name="T0" fmla="*/ 288925 w 732"/>
              <a:gd name="T1" fmla="*/ 54039 h 150"/>
              <a:gd name="T2" fmla="*/ 274716 w 732"/>
              <a:gd name="T3" fmla="*/ 4699 h 150"/>
              <a:gd name="T4" fmla="*/ 255770 w 732"/>
              <a:gd name="T5" fmla="*/ 0 h 150"/>
              <a:gd name="T6" fmla="*/ 0 w 732"/>
              <a:gd name="T7" fmla="*/ 44641 h 150"/>
              <a:gd name="T8" fmla="*/ 0 w 732"/>
              <a:gd name="T9" fmla="*/ 58738 h 150"/>
              <a:gd name="T10" fmla="*/ 255770 w 732"/>
              <a:gd name="T11" fmla="*/ 16447 h 150"/>
              <a:gd name="T12" fmla="*/ 269979 w 732"/>
              <a:gd name="T13" fmla="*/ 56388 h 150"/>
              <a:gd name="T14" fmla="*/ 288925 w 732"/>
              <a:gd name="T15" fmla="*/ 54039 h 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2" h="150">
                <a:moveTo>
                  <a:pt x="732" y="138"/>
                </a:moveTo>
                <a:lnTo>
                  <a:pt x="696" y="12"/>
                </a:lnTo>
                <a:lnTo>
                  <a:pt x="648" y="0"/>
                </a:lnTo>
                <a:lnTo>
                  <a:pt x="0" y="114"/>
                </a:lnTo>
                <a:lnTo>
                  <a:pt x="0" y="150"/>
                </a:lnTo>
                <a:cubicBezTo>
                  <a:pt x="644" y="42"/>
                  <a:pt x="425" y="42"/>
                  <a:pt x="648" y="42"/>
                </a:cubicBezTo>
                <a:cubicBezTo>
                  <a:pt x="660" y="76"/>
                  <a:pt x="684" y="144"/>
                  <a:pt x="684" y="144"/>
                </a:cubicBezTo>
                <a:lnTo>
                  <a:pt x="732" y="138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919" name="Freeform 95">
            <a:extLst>
              <a:ext uri="{FF2B5EF4-FFF2-40B4-BE49-F238E27FC236}">
                <a16:creationId xmlns:a16="http://schemas.microsoft.com/office/drawing/2014/main" id="{5F169666-8738-4084-AE45-FEFBDA7A8F9C}"/>
              </a:ext>
            </a:extLst>
          </p:cNvPr>
          <p:cNvSpPr>
            <a:spLocks/>
          </p:cNvSpPr>
          <p:nvPr/>
        </p:nvSpPr>
        <p:spPr bwMode="auto">
          <a:xfrm>
            <a:off x="1450975" y="3141663"/>
            <a:ext cx="71438" cy="30162"/>
          </a:xfrm>
          <a:custGeom>
            <a:avLst/>
            <a:gdLst>
              <a:gd name="T0" fmla="*/ 71438 w 180"/>
              <a:gd name="T1" fmla="*/ 16241 h 78"/>
              <a:gd name="T2" fmla="*/ 61913 w 180"/>
              <a:gd name="T3" fmla="*/ 0 h 78"/>
              <a:gd name="T4" fmla="*/ 0 w 180"/>
              <a:gd name="T5" fmla="*/ 16241 h 78"/>
              <a:gd name="T6" fmla="*/ 2381 w 180"/>
              <a:gd name="T7" fmla="*/ 30162 h 78"/>
              <a:gd name="T8" fmla="*/ 71438 w 180"/>
              <a:gd name="T9" fmla="*/ 16241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78">
                <a:moveTo>
                  <a:pt x="180" y="42"/>
                </a:moveTo>
                <a:lnTo>
                  <a:pt x="156" y="0"/>
                </a:lnTo>
                <a:lnTo>
                  <a:pt x="0" y="42"/>
                </a:lnTo>
                <a:lnTo>
                  <a:pt x="6" y="78"/>
                </a:lnTo>
                <a:lnTo>
                  <a:pt x="180" y="42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920" name="Freeform 96">
            <a:extLst>
              <a:ext uri="{FF2B5EF4-FFF2-40B4-BE49-F238E27FC236}">
                <a16:creationId xmlns:a16="http://schemas.microsoft.com/office/drawing/2014/main" id="{184601C1-FD8F-4AEB-BA0B-67D24E9C1B15}"/>
              </a:ext>
            </a:extLst>
          </p:cNvPr>
          <p:cNvSpPr>
            <a:spLocks/>
          </p:cNvSpPr>
          <p:nvPr/>
        </p:nvSpPr>
        <p:spPr bwMode="auto">
          <a:xfrm>
            <a:off x="1458913" y="3171825"/>
            <a:ext cx="63500" cy="25400"/>
          </a:xfrm>
          <a:custGeom>
            <a:avLst/>
            <a:gdLst>
              <a:gd name="T0" fmla="*/ 58796 w 162"/>
              <a:gd name="T1" fmla="*/ 13855 h 66"/>
              <a:gd name="T2" fmla="*/ 58796 w 162"/>
              <a:gd name="T3" fmla="*/ 11545 h 66"/>
              <a:gd name="T4" fmla="*/ 7056 w 162"/>
              <a:gd name="T5" fmla="*/ 25400 h 66"/>
              <a:gd name="T6" fmla="*/ 0 w 162"/>
              <a:gd name="T7" fmla="*/ 16164 h 66"/>
              <a:gd name="T8" fmla="*/ 61148 w 162"/>
              <a:gd name="T9" fmla="*/ 2309 h 66"/>
              <a:gd name="T10" fmla="*/ 54093 w 162"/>
              <a:gd name="T11" fmla="*/ 0 h 66"/>
              <a:gd name="T12" fmla="*/ 58796 w 162"/>
              <a:gd name="T13" fmla="*/ 1385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66">
                <a:moveTo>
                  <a:pt x="150" y="36"/>
                </a:moveTo>
                <a:lnTo>
                  <a:pt x="150" y="30"/>
                </a:lnTo>
                <a:lnTo>
                  <a:pt x="18" y="66"/>
                </a:lnTo>
                <a:cubicBezTo>
                  <a:pt x="12" y="21"/>
                  <a:pt x="16" y="26"/>
                  <a:pt x="0" y="42"/>
                </a:cubicBezTo>
                <a:cubicBezTo>
                  <a:pt x="52" y="30"/>
                  <a:pt x="105" y="22"/>
                  <a:pt x="156" y="6"/>
                </a:cubicBezTo>
                <a:cubicBezTo>
                  <a:pt x="162" y="4"/>
                  <a:pt x="138" y="0"/>
                  <a:pt x="138" y="0"/>
                </a:cubicBezTo>
                <a:cubicBezTo>
                  <a:pt x="138" y="0"/>
                  <a:pt x="150" y="36"/>
                  <a:pt x="150" y="36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921" name="Line 97">
            <a:extLst>
              <a:ext uri="{FF2B5EF4-FFF2-40B4-BE49-F238E27FC236}">
                <a16:creationId xmlns:a16="http://schemas.microsoft.com/office/drawing/2014/main" id="{CE6537F3-4DFB-473A-9A7D-CA5739A4C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9775" y="3314700"/>
            <a:ext cx="104775" cy="254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5922" name="Line 98">
            <a:extLst>
              <a:ext uri="{FF2B5EF4-FFF2-40B4-BE49-F238E27FC236}">
                <a16:creationId xmlns:a16="http://schemas.microsoft.com/office/drawing/2014/main" id="{371F7516-8BEF-4F29-9B68-73CE33ADB8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7238" y="3282950"/>
            <a:ext cx="61912" cy="7778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05923" name="Group 99">
            <a:extLst>
              <a:ext uri="{FF2B5EF4-FFF2-40B4-BE49-F238E27FC236}">
                <a16:creationId xmlns:a16="http://schemas.microsoft.com/office/drawing/2014/main" id="{55C8717B-F1D2-4F49-AC01-B058E2CA032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755900"/>
            <a:ext cx="1136650" cy="579438"/>
            <a:chOff x="23" y="1103"/>
            <a:chExt cx="1181" cy="601"/>
          </a:xfrm>
        </p:grpSpPr>
        <p:grpSp>
          <p:nvGrpSpPr>
            <p:cNvPr id="62577" name="Group 100">
              <a:extLst>
                <a:ext uri="{FF2B5EF4-FFF2-40B4-BE49-F238E27FC236}">
                  <a16:creationId xmlns:a16="http://schemas.microsoft.com/office/drawing/2014/main" id="{BC5BA169-E7C4-4BDF-B45D-DC6D46481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" y="1181"/>
              <a:ext cx="440" cy="523"/>
              <a:chOff x="764" y="1181"/>
              <a:chExt cx="440" cy="523"/>
            </a:xfrm>
          </p:grpSpPr>
          <p:sp>
            <p:nvSpPr>
              <p:cNvPr id="205925" name="AutoShape 101">
                <a:extLst>
                  <a:ext uri="{FF2B5EF4-FFF2-40B4-BE49-F238E27FC236}">
                    <a16:creationId xmlns:a16="http://schemas.microsoft.com/office/drawing/2014/main" id="{717C249C-0908-482C-94CC-9EDE81665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52245">
                <a:off x="797" y="1146"/>
                <a:ext cx="193" cy="259"/>
              </a:xfrm>
              <a:prstGeom prst="upArrow">
                <a:avLst>
                  <a:gd name="adj1" fmla="val 42407"/>
                  <a:gd name="adj2" fmla="val 48063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926" name="AutoShape 102">
                <a:extLst>
                  <a:ext uri="{FF2B5EF4-FFF2-40B4-BE49-F238E27FC236}">
                    <a16:creationId xmlns:a16="http://schemas.microsoft.com/office/drawing/2014/main" id="{24B727E2-789C-4D58-9942-AEC718E14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26160">
                <a:off x="1013" y="1445"/>
                <a:ext cx="191" cy="259"/>
              </a:xfrm>
              <a:prstGeom prst="upArrow">
                <a:avLst>
                  <a:gd name="adj1" fmla="val 42407"/>
                  <a:gd name="adj2" fmla="val 48063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2578" name="Group 103">
              <a:extLst>
                <a:ext uri="{FF2B5EF4-FFF2-40B4-BE49-F238E27FC236}">
                  <a16:creationId xmlns:a16="http://schemas.microsoft.com/office/drawing/2014/main" id="{FBD5C73B-57D7-4C9D-8C23-986F5F0C8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" y="1103"/>
              <a:ext cx="725" cy="373"/>
              <a:chOff x="23" y="1103"/>
              <a:chExt cx="725" cy="373"/>
            </a:xfrm>
          </p:grpSpPr>
          <p:sp>
            <p:nvSpPr>
              <p:cNvPr id="205928" name="Rectangle 104">
                <a:extLst>
                  <a:ext uri="{FF2B5EF4-FFF2-40B4-BE49-F238E27FC236}">
                    <a16:creationId xmlns:a16="http://schemas.microsoft.com/office/drawing/2014/main" id="{48105AF5-70A9-41AB-9EE8-50FCA776C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" y="1110"/>
                <a:ext cx="661" cy="364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929" name="Rectangle 105">
                <a:extLst>
                  <a:ext uri="{FF2B5EF4-FFF2-40B4-BE49-F238E27FC236}">
                    <a16:creationId xmlns:a16="http://schemas.microsoft.com/office/drawing/2014/main" id="{BCA08418-7F16-42F3-979E-EAAC484C9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1103"/>
                <a:ext cx="26" cy="375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930" name="Rectangle 106">
                <a:extLst>
                  <a:ext uri="{FF2B5EF4-FFF2-40B4-BE49-F238E27FC236}">
                    <a16:creationId xmlns:a16="http://schemas.microsoft.com/office/drawing/2014/main" id="{9A5E1A83-2CB6-47FC-99E3-E1DA81449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1177"/>
                <a:ext cx="25" cy="49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931" name="Rectangle 107">
                <a:extLst>
                  <a:ext uri="{FF2B5EF4-FFF2-40B4-BE49-F238E27FC236}">
                    <a16:creationId xmlns:a16="http://schemas.microsoft.com/office/drawing/2014/main" id="{6717B014-EA79-43C9-BF67-7058547EF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355"/>
                <a:ext cx="36" cy="56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932" name="Rectangle 108">
                <a:extLst>
                  <a:ext uri="{FF2B5EF4-FFF2-40B4-BE49-F238E27FC236}">
                    <a16:creationId xmlns:a16="http://schemas.microsoft.com/office/drawing/2014/main" id="{46B32A2D-C493-4BF8-8B76-9FCEF122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1276"/>
                <a:ext cx="38" cy="156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05933" name="Group 109">
            <a:extLst>
              <a:ext uri="{FF2B5EF4-FFF2-40B4-BE49-F238E27FC236}">
                <a16:creationId xmlns:a16="http://schemas.microsoft.com/office/drawing/2014/main" id="{A894117F-F0B8-4BB9-91ED-3F2AF0153728}"/>
              </a:ext>
            </a:extLst>
          </p:cNvPr>
          <p:cNvGrpSpPr>
            <a:grpSpLocks/>
          </p:cNvGrpSpPr>
          <p:nvPr/>
        </p:nvGrpSpPr>
        <p:grpSpPr bwMode="auto">
          <a:xfrm>
            <a:off x="2519363" y="2455863"/>
            <a:ext cx="1182687" cy="2760662"/>
            <a:chOff x="1932" y="791"/>
            <a:chExt cx="1230" cy="2869"/>
          </a:xfrm>
        </p:grpSpPr>
        <p:sp>
          <p:nvSpPr>
            <p:cNvPr id="205934" name="Freeform 110">
              <a:extLst>
                <a:ext uri="{FF2B5EF4-FFF2-40B4-BE49-F238E27FC236}">
                  <a16:creationId xmlns:a16="http://schemas.microsoft.com/office/drawing/2014/main" id="{93A0EA98-982A-4312-81F4-1624425AC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1646"/>
              <a:ext cx="267" cy="1736"/>
            </a:xfrm>
            <a:custGeom>
              <a:avLst/>
              <a:gdLst>
                <a:gd name="T0" fmla="*/ 0 w 192"/>
                <a:gd name="T1" fmla="*/ 72 h 1152"/>
                <a:gd name="T2" fmla="*/ 200 w 192"/>
                <a:gd name="T3" fmla="*/ 72 h 1152"/>
                <a:gd name="T4" fmla="*/ 200 w 192"/>
                <a:gd name="T5" fmla="*/ 1736 h 1152"/>
                <a:gd name="T6" fmla="*/ 267 w 192"/>
                <a:gd name="T7" fmla="*/ 1736 h 1152"/>
                <a:gd name="T8" fmla="*/ 267 w 192"/>
                <a:gd name="T9" fmla="*/ 0 h 1152"/>
                <a:gd name="T10" fmla="*/ 0 w 192"/>
                <a:gd name="T11" fmla="*/ 0 h 1152"/>
                <a:gd name="T12" fmla="*/ 0 w 192"/>
                <a:gd name="T13" fmla="*/ 72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152">
                  <a:moveTo>
                    <a:pt x="0" y="48"/>
                  </a:moveTo>
                  <a:lnTo>
                    <a:pt x="144" y="48"/>
                  </a:lnTo>
                  <a:lnTo>
                    <a:pt x="144" y="1152"/>
                  </a:lnTo>
                  <a:lnTo>
                    <a:pt x="192" y="1152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CCFF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935" name="AutoShape 111">
              <a:extLst>
                <a:ext uri="{FF2B5EF4-FFF2-40B4-BE49-F238E27FC236}">
                  <a16:creationId xmlns:a16="http://schemas.microsoft.com/office/drawing/2014/main" id="{60D25105-D0ED-4258-ACD3-E590C7557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1500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36" name="AutoShape 112">
              <a:extLst>
                <a:ext uri="{FF2B5EF4-FFF2-40B4-BE49-F238E27FC236}">
                  <a16:creationId xmlns:a16="http://schemas.microsoft.com/office/drawing/2014/main" id="{7416E81D-5A32-4FF7-9988-87939816DA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7" y="1696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37" name="AutoShape 113">
              <a:extLst>
                <a:ext uri="{FF2B5EF4-FFF2-40B4-BE49-F238E27FC236}">
                  <a16:creationId xmlns:a16="http://schemas.microsoft.com/office/drawing/2014/main" id="{B87F8592-2DB6-4AEE-AB4F-E296D2B565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8" y="2068"/>
              <a:ext cx="210" cy="134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38" name="AutoShape 114">
              <a:extLst>
                <a:ext uri="{FF2B5EF4-FFF2-40B4-BE49-F238E27FC236}">
                  <a16:creationId xmlns:a16="http://schemas.microsoft.com/office/drawing/2014/main" id="{78EA451A-FFC6-4F88-AD2B-2770EE3D7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53" y="2459"/>
              <a:ext cx="210" cy="134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39" name="AutoShape 115">
              <a:extLst>
                <a:ext uri="{FF2B5EF4-FFF2-40B4-BE49-F238E27FC236}">
                  <a16:creationId xmlns:a16="http://schemas.microsoft.com/office/drawing/2014/main" id="{5A8735BC-02F4-4588-BB61-D1BD0D1301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4" y="2825"/>
              <a:ext cx="211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40" name="AutoShape 116">
              <a:extLst>
                <a:ext uri="{FF2B5EF4-FFF2-40B4-BE49-F238E27FC236}">
                  <a16:creationId xmlns:a16="http://schemas.microsoft.com/office/drawing/2014/main" id="{2D7F1124-89C3-4F7D-8AC8-01CF1165CB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9" y="3196"/>
              <a:ext cx="211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2560" name="Group 117">
              <a:extLst>
                <a:ext uri="{FF2B5EF4-FFF2-40B4-BE49-F238E27FC236}">
                  <a16:creationId xmlns:a16="http://schemas.microsoft.com/office/drawing/2014/main" id="{7B81C314-A58F-480C-B69E-E0E478D94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3" y="3405"/>
              <a:ext cx="839" cy="255"/>
              <a:chOff x="2400" y="2177"/>
              <a:chExt cx="1718" cy="522"/>
            </a:xfrm>
          </p:grpSpPr>
          <p:grpSp>
            <p:nvGrpSpPr>
              <p:cNvPr id="62565" name="Group 118">
                <a:extLst>
                  <a:ext uri="{FF2B5EF4-FFF2-40B4-BE49-F238E27FC236}">
                    <a16:creationId xmlns:a16="http://schemas.microsoft.com/office/drawing/2014/main" id="{EB04DD7B-03CF-4CA5-A739-031615D129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77"/>
                <a:ext cx="1692" cy="482"/>
                <a:chOff x="2400" y="2177"/>
                <a:chExt cx="1692" cy="482"/>
              </a:xfrm>
            </p:grpSpPr>
            <p:sp>
              <p:nvSpPr>
                <p:cNvPr id="205943" name="Freeform 119">
                  <a:extLst>
                    <a:ext uri="{FF2B5EF4-FFF2-40B4-BE49-F238E27FC236}">
                      <a16:creationId xmlns:a16="http://schemas.microsoft.com/office/drawing/2014/main" id="{474257A5-9656-416C-BB6C-8BA47B3F2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9" y="2216"/>
                  <a:ext cx="723" cy="321"/>
                </a:xfrm>
                <a:custGeom>
                  <a:avLst/>
                  <a:gdLst>
                    <a:gd name="T0" fmla="*/ 723 w 725"/>
                    <a:gd name="T1" fmla="*/ 0 h 314"/>
                    <a:gd name="T2" fmla="*/ 641 w 725"/>
                    <a:gd name="T3" fmla="*/ 166 h 314"/>
                    <a:gd name="T4" fmla="*/ 628 w 725"/>
                    <a:gd name="T5" fmla="*/ 290 h 314"/>
                    <a:gd name="T6" fmla="*/ 546 w 725"/>
                    <a:gd name="T7" fmla="*/ 317 h 314"/>
                    <a:gd name="T8" fmla="*/ 411 w 725"/>
                    <a:gd name="T9" fmla="*/ 290 h 314"/>
                    <a:gd name="T10" fmla="*/ 356 w 725"/>
                    <a:gd name="T11" fmla="*/ 207 h 314"/>
                    <a:gd name="T12" fmla="*/ 220 w 725"/>
                    <a:gd name="T13" fmla="*/ 151 h 314"/>
                    <a:gd name="T14" fmla="*/ 153 w 725"/>
                    <a:gd name="T15" fmla="*/ 221 h 314"/>
                    <a:gd name="T16" fmla="*/ 125 w 725"/>
                    <a:gd name="T17" fmla="*/ 248 h 314"/>
                    <a:gd name="T18" fmla="*/ 16 w 725"/>
                    <a:gd name="T19" fmla="*/ 207 h 314"/>
                    <a:gd name="T20" fmla="*/ 2 w 725"/>
                    <a:gd name="T21" fmla="*/ 180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944" name="Freeform 120">
                  <a:extLst>
                    <a:ext uri="{FF2B5EF4-FFF2-40B4-BE49-F238E27FC236}">
                      <a16:creationId xmlns:a16="http://schemas.microsoft.com/office/drawing/2014/main" id="{8B3A0866-86D9-4A9D-9AAD-64BF282E6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79"/>
                  <a:ext cx="612" cy="480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7 h 477"/>
                    <a:gd name="T4" fmla="*/ 231 w 614"/>
                    <a:gd name="T5" fmla="*/ 247 h 477"/>
                    <a:gd name="T6" fmla="*/ 313 w 614"/>
                    <a:gd name="T7" fmla="*/ 288 h 477"/>
                    <a:gd name="T8" fmla="*/ 381 w 614"/>
                    <a:gd name="T9" fmla="*/ 412 h 477"/>
                    <a:gd name="T10" fmla="*/ 557 w 614"/>
                    <a:gd name="T11" fmla="*/ 453 h 477"/>
                    <a:gd name="T12" fmla="*/ 612 w 614"/>
                    <a:gd name="T13" fmla="*/ 480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945" name="Freeform 121">
                  <a:extLst>
                    <a:ext uri="{FF2B5EF4-FFF2-40B4-BE49-F238E27FC236}">
                      <a16:creationId xmlns:a16="http://schemas.microsoft.com/office/drawing/2014/main" id="{963C367A-035F-4556-9C12-D2AAA4D69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9" y="2179"/>
                  <a:ext cx="832" cy="439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4 h 436"/>
                    <a:gd name="T4" fmla="*/ 191 w 832"/>
                    <a:gd name="T5" fmla="*/ 191 h 436"/>
                    <a:gd name="T6" fmla="*/ 272 w 832"/>
                    <a:gd name="T7" fmla="*/ 178 h 436"/>
                    <a:gd name="T8" fmla="*/ 354 w 832"/>
                    <a:gd name="T9" fmla="*/ 137 h 436"/>
                    <a:gd name="T10" fmla="*/ 477 w 832"/>
                    <a:gd name="T11" fmla="*/ 220 h 436"/>
                    <a:gd name="T12" fmla="*/ 504 w 832"/>
                    <a:gd name="T13" fmla="*/ 302 h 436"/>
                    <a:gd name="T14" fmla="*/ 518 w 832"/>
                    <a:gd name="T15" fmla="*/ 342 h 436"/>
                    <a:gd name="T16" fmla="*/ 668 w 832"/>
                    <a:gd name="T17" fmla="*/ 439 h 436"/>
                    <a:gd name="T18" fmla="*/ 832 w 832"/>
                    <a:gd name="T19" fmla="*/ 342 h 436"/>
                    <a:gd name="T20" fmla="*/ 695 w 832"/>
                    <a:gd name="T21" fmla="*/ 274 h 436"/>
                    <a:gd name="T22" fmla="*/ 682 w 832"/>
                    <a:gd name="T23" fmla="*/ 288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946" name="Freeform 122">
                  <a:extLst>
                    <a:ext uri="{FF2B5EF4-FFF2-40B4-BE49-F238E27FC236}">
                      <a16:creationId xmlns:a16="http://schemas.microsoft.com/office/drawing/2014/main" id="{8978ACDE-458F-44E0-9165-37C02E55D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6" y="2176"/>
                  <a:ext cx="463" cy="263"/>
                </a:xfrm>
                <a:custGeom>
                  <a:avLst/>
                  <a:gdLst>
                    <a:gd name="T0" fmla="*/ 463 w 464"/>
                    <a:gd name="T1" fmla="*/ 18 h 264"/>
                    <a:gd name="T2" fmla="*/ 354 w 464"/>
                    <a:gd name="T3" fmla="*/ 73 h 264"/>
                    <a:gd name="T4" fmla="*/ 299 w 464"/>
                    <a:gd name="T5" fmla="*/ 181 h 264"/>
                    <a:gd name="T6" fmla="*/ 244 w 464"/>
                    <a:gd name="T7" fmla="*/ 263 h 264"/>
                    <a:gd name="T8" fmla="*/ 191 w 464"/>
                    <a:gd name="T9" fmla="*/ 249 h 264"/>
                    <a:gd name="T10" fmla="*/ 95 w 464"/>
                    <a:gd name="T11" fmla="*/ 140 h 264"/>
                    <a:gd name="T12" fmla="*/ 0 w 464"/>
                    <a:gd name="T13" fmla="*/ 181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947" name="Freeform 123">
                  <a:extLst>
                    <a:ext uri="{FF2B5EF4-FFF2-40B4-BE49-F238E27FC236}">
                      <a16:creationId xmlns:a16="http://schemas.microsoft.com/office/drawing/2014/main" id="{265CE74D-4476-411F-A4E3-469065736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1" y="2179"/>
                  <a:ext cx="801" cy="206"/>
                </a:xfrm>
                <a:custGeom>
                  <a:avLst/>
                  <a:gdLst>
                    <a:gd name="T0" fmla="*/ 777 w 802"/>
                    <a:gd name="T1" fmla="*/ 0 h 204"/>
                    <a:gd name="T2" fmla="*/ 681 w 802"/>
                    <a:gd name="T3" fmla="*/ 0 h 204"/>
                    <a:gd name="T4" fmla="*/ 627 w 802"/>
                    <a:gd name="T5" fmla="*/ 13 h 204"/>
                    <a:gd name="T6" fmla="*/ 586 w 802"/>
                    <a:gd name="T7" fmla="*/ 40 h 204"/>
                    <a:gd name="T8" fmla="*/ 531 w 802"/>
                    <a:gd name="T9" fmla="*/ 96 h 204"/>
                    <a:gd name="T10" fmla="*/ 449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9 h 204"/>
                    <a:gd name="T18" fmla="*/ 137 w 802"/>
                    <a:gd name="T19" fmla="*/ 206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2566" name="Group 124">
                <a:extLst>
                  <a:ext uri="{FF2B5EF4-FFF2-40B4-BE49-F238E27FC236}">
                    <a16:creationId xmlns:a16="http://schemas.microsoft.com/office/drawing/2014/main" id="{4E192362-02E8-478E-B500-CA5E4641AE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426" y="2217"/>
                <a:ext cx="1692" cy="482"/>
                <a:chOff x="2400" y="2177"/>
                <a:chExt cx="1692" cy="482"/>
              </a:xfrm>
            </p:grpSpPr>
            <p:sp>
              <p:nvSpPr>
                <p:cNvPr id="205949" name="Freeform 125">
                  <a:extLst>
                    <a:ext uri="{FF2B5EF4-FFF2-40B4-BE49-F238E27FC236}">
                      <a16:creationId xmlns:a16="http://schemas.microsoft.com/office/drawing/2014/main" id="{38CF087F-7216-4D9D-B371-F11C7BEC6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8" y="2220"/>
                  <a:ext cx="723" cy="317"/>
                </a:xfrm>
                <a:custGeom>
                  <a:avLst/>
                  <a:gdLst>
                    <a:gd name="T0" fmla="*/ 723 w 725"/>
                    <a:gd name="T1" fmla="*/ 0 h 314"/>
                    <a:gd name="T2" fmla="*/ 641 w 725"/>
                    <a:gd name="T3" fmla="*/ 166 h 314"/>
                    <a:gd name="T4" fmla="*/ 628 w 725"/>
                    <a:gd name="T5" fmla="*/ 290 h 314"/>
                    <a:gd name="T6" fmla="*/ 546 w 725"/>
                    <a:gd name="T7" fmla="*/ 317 h 314"/>
                    <a:gd name="T8" fmla="*/ 411 w 725"/>
                    <a:gd name="T9" fmla="*/ 290 h 314"/>
                    <a:gd name="T10" fmla="*/ 356 w 725"/>
                    <a:gd name="T11" fmla="*/ 207 h 314"/>
                    <a:gd name="T12" fmla="*/ 220 w 725"/>
                    <a:gd name="T13" fmla="*/ 151 h 314"/>
                    <a:gd name="T14" fmla="*/ 153 w 725"/>
                    <a:gd name="T15" fmla="*/ 221 h 314"/>
                    <a:gd name="T16" fmla="*/ 125 w 725"/>
                    <a:gd name="T17" fmla="*/ 248 h 314"/>
                    <a:gd name="T18" fmla="*/ 16 w 725"/>
                    <a:gd name="T19" fmla="*/ 207 h 314"/>
                    <a:gd name="T20" fmla="*/ 2 w 725"/>
                    <a:gd name="T21" fmla="*/ 180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950" name="Freeform 126">
                  <a:extLst>
                    <a:ext uri="{FF2B5EF4-FFF2-40B4-BE49-F238E27FC236}">
                      <a16:creationId xmlns:a16="http://schemas.microsoft.com/office/drawing/2014/main" id="{6AF34B73-002A-43BC-BCDA-4A47138E3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5" y="2179"/>
                  <a:ext cx="612" cy="480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7 h 477"/>
                    <a:gd name="T4" fmla="*/ 231 w 614"/>
                    <a:gd name="T5" fmla="*/ 247 h 477"/>
                    <a:gd name="T6" fmla="*/ 313 w 614"/>
                    <a:gd name="T7" fmla="*/ 288 h 477"/>
                    <a:gd name="T8" fmla="*/ 381 w 614"/>
                    <a:gd name="T9" fmla="*/ 412 h 477"/>
                    <a:gd name="T10" fmla="*/ 557 w 614"/>
                    <a:gd name="T11" fmla="*/ 453 h 477"/>
                    <a:gd name="T12" fmla="*/ 612 w 614"/>
                    <a:gd name="T13" fmla="*/ 480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951" name="Freeform 127">
                  <a:extLst>
                    <a:ext uri="{FF2B5EF4-FFF2-40B4-BE49-F238E27FC236}">
                      <a16:creationId xmlns:a16="http://schemas.microsoft.com/office/drawing/2014/main" id="{A30A02FC-5E10-4C0E-9A60-E4BA57550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9" y="2179"/>
                  <a:ext cx="832" cy="439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4 h 436"/>
                    <a:gd name="T4" fmla="*/ 191 w 832"/>
                    <a:gd name="T5" fmla="*/ 191 h 436"/>
                    <a:gd name="T6" fmla="*/ 272 w 832"/>
                    <a:gd name="T7" fmla="*/ 178 h 436"/>
                    <a:gd name="T8" fmla="*/ 354 w 832"/>
                    <a:gd name="T9" fmla="*/ 137 h 436"/>
                    <a:gd name="T10" fmla="*/ 477 w 832"/>
                    <a:gd name="T11" fmla="*/ 220 h 436"/>
                    <a:gd name="T12" fmla="*/ 504 w 832"/>
                    <a:gd name="T13" fmla="*/ 302 h 436"/>
                    <a:gd name="T14" fmla="*/ 518 w 832"/>
                    <a:gd name="T15" fmla="*/ 342 h 436"/>
                    <a:gd name="T16" fmla="*/ 668 w 832"/>
                    <a:gd name="T17" fmla="*/ 439 h 436"/>
                    <a:gd name="T18" fmla="*/ 832 w 832"/>
                    <a:gd name="T19" fmla="*/ 342 h 436"/>
                    <a:gd name="T20" fmla="*/ 695 w 832"/>
                    <a:gd name="T21" fmla="*/ 274 h 436"/>
                    <a:gd name="T22" fmla="*/ 682 w 832"/>
                    <a:gd name="T23" fmla="*/ 288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952" name="Freeform 128">
                  <a:extLst>
                    <a:ext uri="{FF2B5EF4-FFF2-40B4-BE49-F238E27FC236}">
                      <a16:creationId xmlns:a16="http://schemas.microsoft.com/office/drawing/2014/main" id="{1C2C51BE-04F2-4B06-A2A7-43D695854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5" y="2176"/>
                  <a:ext cx="463" cy="263"/>
                </a:xfrm>
                <a:custGeom>
                  <a:avLst/>
                  <a:gdLst>
                    <a:gd name="T0" fmla="*/ 463 w 464"/>
                    <a:gd name="T1" fmla="*/ 18 h 264"/>
                    <a:gd name="T2" fmla="*/ 354 w 464"/>
                    <a:gd name="T3" fmla="*/ 73 h 264"/>
                    <a:gd name="T4" fmla="*/ 299 w 464"/>
                    <a:gd name="T5" fmla="*/ 181 h 264"/>
                    <a:gd name="T6" fmla="*/ 244 w 464"/>
                    <a:gd name="T7" fmla="*/ 263 h 264"/>
                    <a:gd name="T8" fmla="*/ 191 w 464"/>
                    <a:gd name="T9" fmla="*/ 249 h 264"/>
                    <a:gd name="T10" fmla="*/ 95 w 464"/>
                    <a:gd name="T11" fmla="*/ 140 h 264"/>
                    <a:gd name="T12" fmla="*/ 0 w 464"/>
                    <a:gd name="T13" fmla="*/ 181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953" name="Freeform 129">
                  <a:extLst>
                    <a:ext uri="{FF2B5EF4-FFF2-40B4-BE49-F238E27FC236}">
                      <a16:creationId xmlns:a16="http://schemas.microsoft.com/office/drawing/2014/main" id="{C48BE46C-56F0-4984-8B38-F707BA39A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79"/>
                  <a:ext cx="801" cy="206"/>
                </a:xfrm>
                <a:custGeom>
                  <a:avLst/>
                  <a:gdLst>
                    <a:gd name="T0" fmla="*/ 777 w 802"/>
                    <a:gd name="T1" fmla="*/ 0 h 204"/>
                    <a:gd name="T2" fmla="*/ 681 w 802"/>
                    <a:gd name="T3" fmla="*/ 0 h 204"/>
                    <a:gd name="T4" fmla="*/ 627 w 802"/>
                    <a:gd name="T5" fmla="*/ 13 h 204"/>
                    <a:gd name="T6" fmla="*/ 586 w 802"/>
                    <a:gd name="T7" fmla="*/ 40 h 204"/>
                    <a:gd name="T8" fmla="*/ 531 w 802"/>
                    <a:gd name="T9" fmla="*/ 96 h 204"/>
                    <a:gd name="T10" fmla="*/ 449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9 h 204"/>
                    <a:gd name="T18" fmla="*/ 137 w 802"/>
                    <a:gd name="T19" fmla="*/ 206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05954" name="AutoShape 130">
              <a:extLst>
                <a:ext uri="{FF2B5EF4-FFF2-40B4-BE49-F238E27FC236}">
                  <a16:creationId xmlns:a16="http://schemas.microsoft.com/office/drawing/2014/main" id="{F01727D6-E2FE-4D16-92FB-56A536E27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115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55" name="AutoShape 131">
              <a:extLst>
                <a:ext uri="{FF2B5EF4-FFF2-40B4-BE49-F238E27FC236}">
                  <a16:creationId xmlns:a16="http://schemas.microsoft.com/office/drawing/2014/main" id="{B9B0759C-4D5C-4320-B203-9A29DA9F4C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64673">
              <a:off x="2435" y="127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56" name="AutoShape 132">
              <a:extLst>
                <a:ext uri="{FF2B5EF4-FFF2-40B4-BE49-F238E27FC236}">
                  <a16:creationId xmlns:a16="http://schemas.microsoft.com/office/drawing/2014/main" id="{CD3C7379-06B2-4F15-B46E-A9899DB63E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1228">
              <a:off x="1895" y="1080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57" name="AutoShape 133">
              <a:extLst>
                <a:ext uri="{FF2B5EF4-FFF2-40B4-BE49-F238E27FC236}">
                  <a16:creationId xmlns:a16="http://schemas.microsoft.com/office/drawing/2014/main" id="{A784F7E6-1177-484B-B8E5-247384B752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1228">
              <a:off x="1954" y="828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5958" name="Rectangle 134">
            <a:extLst>
              <a:ext uri="{FF2B5EF4-FFF2-40B4-BE49-F238E27FC236}">
                <a16:creationId xmlns:a16="http://schemas.microsoft.com/office/drawing/2014/main" id="{045F77FE-FD64-4341-917A-F2B1A9DC6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2276475"/>
            <a:ext cx="71437" cy="2690813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2508" name="Group 135">
            <a:extLst>
              <a:ext uri="{FF2B5EF4-FFF2-40B4-BE49-F238E27FC236}">
                <a16:creationId xmlns:a16="http://schemas.microsoft.com/office/drawing/2014/main" id="{494DEF0D-FE86-4FAF-A788-AEDA7DD10E32}"/>
              </a:ext>
            </a:extLst>
          </p:cNvPr>
          <p:cNvGrpSpPr>
            <a:grpSpLocks/>
          </p:cNvGrpSpPr>
          <p:nvPr/>
        </p:nvGrpSpPr>
        <p:grpSpPr bwMode="auto">
          <a:xfrm>
            <a:off x="4027488" y="2032000"/>
            <a:ext cx="296862" cy="261938"/>
            <a:chOff x="2301" y="1340"/>
            <a:chExt cx="187" cy="165"/>
          </a:xfrm>
        </p:grpSpPr>
        <p:sp>
          <p:nvSpPr>
            <p:cNvPr id="205960" name="Freeform 136">
              <a:extLst>
                <a:ext uri="{FF2B5EF4-FFF2-40B4-BE49-F238E27FC236}">
                  <a16:creationId xmlns:a16="http://schemas.microsoft.com/office/drawing/2014/main" id="{D8711722-8BDB-4A69-883C-38611B877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961" name="Freeform 137">
              <a:extLst>
                <a:ext uri="{FF2B5EF4-FFF2-40B4-BE49-F238E27FC236}">
                  <a16:creationId xmlns:a16="http://schemas.microsoft.com/office/drawing/2014/main" id="{F4CB1E88-F0A9-4DC8-AADC-2BF20FAAB5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2509" name="Group 138">
            <a:extLst>
              <a:ext uri="{FF2B5EF4-FFF2-40B4-BE49-F238E27FC236}">
                <a16:creationId xmlns:a16="http://schemas.microsoft.com/office/drawing/2014/main" id="{E27D3924-EF6C-4B57-A26F-45625CD94C37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3492500"/>
            <a:ext cx="387350" cy="417513"/>
            <a:chOff x="1964" y="2200"/>
            <a:chExt cx="244" cy="263"/>
          </a:xfrm>
        </p:grpSpPr>
        <p:sp>
          <p:nvSpPr>
            <p:cNvPr id="205963" name="AutoShape 139">
              <a:extLst>
                <a:ext uri="{FF2B5EF4-FFF2-40B4-BE49-F238E27FC236}">
                  <a16:creationId xmlns:a16="http://schemas.microsoft.com/office/drawing/2014/main" id="{95615DAE-B109-4858-ADF5-4505B1F5A6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 flipV="1">
              <a:off x="1948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64" name="Oval 140">
              <a:extLst>
                <a:ext uri="{FF2B5EF4-FFF2-40B4-BE49-F238E27FC236}">
                  <a16:creationId xmlns:a16="http://schemas.microsoft.com/office/drawing/2014/main" id="{E659575F-F75F-47A3-A564-44D14E0C3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200"/>
              <a:ext cx="244" cy="244"/>
            </a:xfrm>
            <a:prstGeom prst="ellipse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65" name="AutoShape 141">
              <a:extLst>
                <a:ext uri="{FF2B5EF4-FFF2-40B4-BE49-F238E27FC236}">
                  <a16:creationId xmlns:a16="http://schemas.microsoft.com/office/drawing/2014/main" id="{07D4DE5F-77DE-47E4-B213-B093499CE8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76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510" name="Group 142">
            <a:extLst>
              <a:ext uri="{FF2B5EF4-FFF2-40B4-BE49-F238E27FC236}">
                <a16:creationId xmlns:a16="http://schemas.microsoft.com/office/drawing/2014/main" id="{56BA399E-FA28-4370-B5C2-B4033B4BD534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2940050"/>
            <a:ext cx="1127125" cy="2873375"/>
            <a:chOff x="1264" y="1852"/>
            <a:chExt cx="710" cy="1810"/>
          </a:xfrm>
        </p:grpSpPr>
        <p:sp>
          <p:nvSpPr>
            <p:cNvPr id="205967" name="Freeform 143">
              <a:extLst>
                <a:ext uri="{FF2B5EF4-FFF2-40B4-BE49-F238E27FC236}">
                  <a16:creationId xmlns:a16="http://schemas.microsoft.com/office/drawing/2014/main" id="{9C46F43E-5914-4788-90ED-0BEDC5760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28"/>
              <a:ext cx="268" cy="191"/>
            </a:xfrm>
            <a:custGeom>
              <a:avLst/>
              <a:gdLst>
                <a:gd name="T0" fmla="*/ 0 w 1077"/>
                <a:gd name="T1" fmla="*/ 158 h 771"/>
                <a:gd name="T2" fmla="*/ 7 w 1077"/>
                <a:gd name="T3" fmla="*/ 191 h 771"/>
                <a:gd name="T4" fmla="*/ 171 w 1077"/>
                <a:gd name="T5" fmla="*/ 137 h 771"/>
                <a:gd name="T6" fmla="*/ 193 w 1077"/>
                <a:gd name="T7" fmla="*/ 120 h 771"/>
                <a:gd name="T8" fmla="*/ 226 w 1077"/>
                <a:gd name="T9" fmla="*/ 95 h 771"/>
                <a:gd name="T10" fmla="*/ 252 w 1077"/>
                <a:gd name="T11" fmla="*/ 61 h 771"/>
                <a:gd name="T12" fmla="*/ 268 w 1077"/>
                <a:gd name="T13" fmla="*/ 33 h 771"/>
                <a:gd name="T14" fmla="*/ 225 w 1077"/>
                <a:gd name="T15" fmla="*/ 0 h 771"/>
                <a:gd name="T16" fmla="*/ 217 w 1077"/>
                <a:gd name="T17" fmla="*/ 21 h 771"/>
                <a:gd name="T18" fmla="*/ 211 w 1077"/>
                <a:gd name="T19" fmla="*/ 31 h 771"/>
                <a:gd name="T20" fmla="*/ 201 w 1077"/>
                <a:gd name="T21" fmla="*/ 46 h 771"/>
                <a:gd name="T22" fmla="*/ 187 w 1077"/>
                <a:gd name="T23" fmla="*/ 67 h 771"/>
                <a:gd name="T24" fmla="*/ 172 w 1077"/>
                <a:gd name="T25" fmla="*/ 83 h 771"/>
                <a:gd name="T26" fmla="*/ 153 w 1077"/>
                <a:gd name="T27" fmla="*/ 94 h 771"/>
                <a:gd name="T28" fmla="*/ 117 w 1077"/>
                <a:gd name="T29" fmla="*/ 114 h 771"/>
                <a:gd name="T30" fmla="*/ 78 w 1077"/>
                <a:gd name="T31" fmla="*/ 128 h 771"/>
                <a:gd name="T32" fmla="*/ 0 w 1077"/>
                <a:gd name="T33" fmla="*/ 158 h 7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77" h="771">
                  <a:moveTo>
                    <a:pt x="0" y="636"/>
                  </a:moveTo>
                  <a:lnTo>
                    <a:pt x="30" y="771"/>
                  </a:lnTo>
                  <a:cubicBezTo>
                    <a:pt x="280" y="726"/>
                    <a:pt x="417" y="660"/>
                    <a:pt x="687" y="552"/>
                  </a:cubicBezTo>
                  <a:cubicBezTo>
                    <a:pt x="705" y="548"/>
                    <a:pt x="763" y="497"/>
                    <a:pt x="777" y="486"/>
                  </a:cubicBezTo>
                  <a:cubicBezTo>
                    <a:pt x="789" y="476"/>
                    <a:pt x="894" y="389"/>
                    <a:pt x="909" y="384"/>
                  </a:cubicBezTo>
                  <a:cubicBezTo>
                    <a:pt x="952" y="320"/>
                    <a:pt x="957" y="300"/>
                    <a:pt x="1011" y="246"/>
                  </a:cubicBezTo>
                  <a:cubicBezTo>
                    <a:pt x="1031" y="185"/>
                    <a:pt x="1048" y="189"/>
                    <a:pt x="1077" y="132"/>
                  </a:cubicBezTo>
                  <a:cubicBezTo>
                    <a:pt x="1059" y="114"/>
                    <a:pt x="909" y="12"/>
                    <a:pt x="903" y="0"/>
                  </a:cubicBezTo>
                  <a:cubicBezTo>
                    <a:pt x="897" y="0"/>
                    <a:pt x="883" y="54"/>
                    <a:pt x="873" y="84"/>
                  </a:cubicBezTo>
                  <a:cubicBezTo>
                    <a:pt x="863" y="102"/>
                    <a:pt x="868" y="103"/>
                    <a:pt x="849" y="126"/>
                  </a:cubicBezTo>
                  <a:cubicBezTo>
                    <a:pt x="838" y="143"/>
                    <a:pt x="823" y="162"/>
                    <a:pt x="807" y="186"/>
                  </a:cubicBezTo>
                  <a:cubicBezTo>
                    <a:pt x="791" y="210"/>
                    <a:pt x="772" y="245"/>
                    <a:pt x="753" y="270"/>
                  </a:cubicBezTo>
                  <a:cubicBezTo>
                    <a:pt x="741" y="300"/>
                    <a:pt x="758" y="268"/>
                    <a:pt x="690" y="336"/>
                  </a:cubicBezTo>
                  <a:cubicBezTo>
                    <a:pt x="677" y="349"/>
                    <a:pt x="629" y="369"/>
                    <a:pt x="615" y="381"/>
                  </a:cubicBezTo>
                  <a:cubicBezTo>
                    <a:pt x="537" y="432"/>
                    <a:pt x="560" y="417"/>
                    <a:pt x="471" y="462"/>
                  </a:cubicBezTo>
                  <a:cubicBezTo>
                    <a:pt x="467" y="464"/>
                    <a:pt x="310" y="516"/>
                    <a:pt x="315" y="516"/>
                  </a:cubicBezTo>
                  <a:cubicBezTo>
                    <a:pt x="129" y="588"/>
                    <a:pt x="0" y="636"/>
                    <a:pt x="0" y="636"/>
                  </a:cubicBez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2535" name="Group 144">
              <a:extLst>
                <a:ext uri="{FF2B5EF4-FFF2-40B4-BE49-F238E27FC236}">
                  <a16:creationId xmlns:a16="http://schemas.microsoft.com/office/drawing/2014/main" id="{30075178-1B1D-4459-AF03-FBD1C7B6AC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4" y="1852"/>
              <a:ext cx="530" cy="1810"/>
              <a:chOff x="1688" y="1333"/>
              <a:chExt cx="874" cy="2987"/>
            </a:xfrm>
          </p:grpSpPr>
          <p:sp>
            <p:nvSpPr>
              <p:cNvPr id="205969" name="Rectangle 145">
                <a:extLst>
                  <a:ext uri="{FF2B5EF4-FFF2-40B4-BE49-F238E27FC236}">
                    <a16:creationId xmlns:a16="http://schemas.microsoft.com/office/drawing/2014/main" id="{32C2A8BD-DEE0-4051-B9F4-951CDED9E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27" y="1742"/>
                <a:ext cx="79" cy="2578"/>
              </a:xfrm>
              <a:prstGeom prst="rect">
                <a:avLst/>
              </a:prstGeom>
              <a:solidFill>
                <a:schemeClr val="tx2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970" name="AutoShape 146">
                <a:extLst>
                  <a:ext uri="{FF2B5EF4-FFF2-40B4-BE49-F238E27FC236}">
                    <a16:creationId xmlns:a16="http://schemas.microsoft.com/office/drawing/2014/main" id="{C534A762-50B1-400A-B800-3FDEFED65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83" y="1360"/>
                <a:ext cx="403" cy="355"/>
              </a:xfrm>
              <a:custGeom>
                <a:avLst/>
                <a:gdLst>
                  <a:gd name="T0" fmla="*/ 403 w 21600"/>
                  <a:gd name="T1" fmla="*/ 0 h 21600"/>
                  <a:gd name="T2" fmla="*/ 403 w 21600"/>
                  <a:gd name="T3" fmla="*/ 200 h 21600"/>
                  <a:gd name="T4" fmla="*/ 45 w 21600"/>
                  <a:gd name="T5" fmla="*/ 355 h 21600"/>
                  <a:gd name="T6" fmla="*/ 403 w 21600"/>
                  <a:gd name="T7" fmla="*/ 10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3772 h 21600"/>
                  <a:gd name="T14" fmla="*/ 21600 w 21600"/>
                  <a:gd name="T15" fmla="*/ 839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21600" y="0"/>
                    </a:lnTo>
                    <a:lnTo>
                      <a:pt x="21600" y="3744"/>
                    </a:lnTo>
                    <a:lnTo>
                      <a:pt x="12427" y="3744"/>
                    </a:lnTo>
                    <a:cubicBezTo>
                      <a:pt x="5564" y="3744"/>
                      <a:pt x="0" y="7511"/>
                      <a:pt x="0" y="12158"/>
                    </a:cubicBezTo>
                    <a:lnTo>
                      <a:pt x="0" y="21600"/>
                    </a:lnTo>
                    <a:lnTo>
                      <a:pt x="4773" y="21600"/>
                    </a:lnTo>
                    <a:lnTo>
                      <a:pt x="4773" y="12158"/>
                    </a:lnTo>
                    <a:cubicBezTo>
                      <a:pt x="4773" y="10090"/>
                      <a:pt x="8200" y="8414"/>
                      <a:pt x="12427" y="8414"/>
                    </a:cubicBezTo>
                    <a:lnTo>
                      <a:pt x="21600" y="8414"/>
                    </a:lnTo>
                    <a:lnTo>
                      <a:pt x="21600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2538" name="Group 147">
                <a:extLst>
                  <a:ext uri="{FF2B5EF4-FFF2-40B4-BE49-F238E27FC236}">
                    <a16:creationId xmlns:a16="http://schemas.microsoft.com/office/drawing/2014/main" id="{1D1916AE-31B8-42C8-9FD6-D40A57187B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879" y="1142"/>
                <a:ext cx="312" cy="694"/>
                <a:chOff x="2151" y="1762"/>
                <a:chExt cx="125" cy="341"/>
              </a:xfrm>
            </p:grpSpPr>
            <p:sp>
              <p:nvSpPr>
                <p:cNvPr id="205972" name="Freeform 148">
                  <a:extLst>
                    <a:ext uri="{FF2B5EF4-FFF2-40B4-BE49-F238E27FC236}">
                      <a16:creationId xmlns:a16="http://schemas.microsoft.com/office/drawing/2014/main" id="{3D8A6723-80F3-4574-A766-37E23A71C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2540" name="Group 149">
                  <a:extLst>
                    <a:ext uri="{FF2B5EF4-FFF2-40B4-BE49-F238E27FC236}">
                      <a16:creationId xmlns:a16="http://schemas.microsoft.com/office/drawing/2014/main" id="{C25CAE79-B3C9-4D48-8FE7-8A8ADA937C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205974" name="Line 150">
                    <a:extLst>
                      <a:ext uri="{FF2B5EF4-FFF2-40B4-BE49-F238E27FC236}">
                        <a16:creationId xmlns:a16="http://schemas.microsoft.com/office/drawing/2014/main" id="{73C77E3C-3A38-4AA3-9D65-AF7096CE69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1795"/>
                    <a:ext cx="30" cy="28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975" name="Line 151">
                    <a:extLst>
                      <a:ext uri="{FF2B5EF4-FFF2-40B4-BE49-F238E27FC236}">
                        <a16:creationId xmlns:a16="http://schemas.microsoft.com/office/drawing/2014/main" id="{53B58C17-A1FF-493B-802F-ECB11F37BE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7" y="1803"/>
                    <a:ext cx="35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976" name="Line 152">
                    <a:extLst>
                      <a:ext uri="{FF2B5EF4-FFF2-40B4-BE49-F238E27FC236}">
                        <a16:creationId xmlns:a16="http://schemas.microsoft.com/office/drawing/2014/main" id="{12AD72C8-6F77-4D46-A533-0BD8ED289A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3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977" name="Line 153">
                    <a:extLst>
                      <a:ext uri="{FF2B5EF4-FFF2-40B4-BE49-F238E27FC236}">
                        <a16:creationId xmlns:a16="http://schemas.microsoft.com/office/drawing/2014/main" id="{044D033E-4760-4492-A678-E2D75E2B7E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1820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978" name="Line 154">
                    <a:extLst>
                      <a:ext uri="{FF2B5EF4-FFF2-40B4-BE49-F238E27FC236}">
                        <a16:creationId xmlns:a16="http://schemas.microsoft.com/office/drawing/2014/main" id="{32FC45B3-9AEE-4526-831B-2799BC3479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5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979" name="Line 155">
                    <a:extLst>
                      <a:ext uri="{FF2B5EF4-FFF2-40B4-BE49-F238E27FC236}">
                        <a16:creationId xmlns:a16="http://schemas.microsoft.com/office/drawing/2014/main" id="{369BAFDB-9946-4623-9716-71C09358BA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" y="1839"/>
                    <a:ext cx="38" cy="36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980" name="Line 156">
                    <a:extLst>
                      <a:ext uri="{FF2B5EF4-FFF2-40B4-BE49-F238E27FC236}">
                        <a16:creationId xmlns:a16="http://schemas.microsoft.com/office/drawing/2014/main" id="{B60AF80E-EC2A-4A26-9FBB-0B3D717CA1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1850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205981" name="Group 157">
            <a:extLst>
              <a:ext uri="{FF2B5EF4-FFF2-40B4-BE49-F238E27FC236}">
                <a16:creationId xmlns:a16="http://schemas.microsoft.com/office/drawing/2014/main" id="{77B39152-11F6-42BF-9010-090BA1EB99B0}"/>
              </a:ext>
            </a:extLst>
          </p:cNvPr>
          <p:cNvGrpSpPr>
            <a:grpSpLocks/>
          </p:cNvGrpSpPr>
          <p:nvPr/>
        </p:nvGrpSpPr>
        <p:grpSpPr bwMode="auto">
          <a:xfrm>
            <a:off x="1563688" y="2940050"/>
            <a:ext cx="1570037" cy="2873375"/>
            <a:chOff x="936" y="1294"/>
            <a:chExt cx="1632" cy="2987"/>
          </a:xfrm>
        </p:grpSpPr>
        <p:sp>
          <p:nvSpPr>
            <p:cNvPr id="205982" name="AutoShape 158">
              <a:extLst>
                <a:ext uri="{FF2B5EF4-FFF2-40B4-BE49-F238E27FC236}">
                  <a16:creationId xmlns:a16="http://schemas.microsoft.com/office/drawing/2014/main" id="{CED24090-10E7-4E83-859A-D6C50A183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3835"/>
              <a:ext cx="190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83" name="AutoShape 159">
              <a:extLst>
                <a:ext uri="{FF2B5EF4-FFF2-40B4-BE49-F238E27FC236}">
                  <a16:creationId xmlns:a16="http://schemas.microsoft.com/office/drawing/2014/main" id="{99D189E7-88C5-4A99-89D2-ADF0299BA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3317"/>
              <a:ext cx="190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84" name="AutoShape 160">
              <a:extLst>
                <a:ext uri="{FF2B5EF4-FFF2-40B4-BE49-F238E27FC236}">
                  <a16:creationId xmlns:a16="http://schemas.microsoft.com/office/drawing/2014/main" id="{DC6E123E-E40B-4A36-9F0B-7A58A6617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799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85" name="AutoShape 161">
              <a:extLst>
                <a:ext uri="{FF2B5EF4-FFF2-40B4-BE49-F238E27FC236}">
                  <a16:creationId xmlns:a16="http://schemas.microsoft.com/office/drawing/2014/main" id="{687BC3BB-BA75-427D-A386-196AB924B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281"/>
              <a:ext cx="190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86" name="AutoShape 162">
              <a:extLst>
                <a:ext uri="{FF2B5EF4-FFF2-40B4-BE49-F238E27FC236}">
                  <a16:creationId xmlns:a16="http://schemas.microsoft.com/office/drawing/2014/main" id="{503D0041-7ECF-414A-A4A2-9362FEBFB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" y="1763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87" name="AutoShape 163">
              <a:extLst>
                <a:ext uri="{FF2B5EF4-FFF2-40B4-BE49-F238E27FC236}">
                  <a16:creationId xmlns:a16="http://schemas.microsoft.com/office/drawing/2014/main" id="{25C2E268-398B-4F96-8912-52083871EB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073250">
              <a:off x="1866" y="1528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88" name="AutoShape 164">
              <a:extLst>
                <a:ext uri="{FF2B5EF4-FFF2-40B4-BE49-F238E27FC236}">
                  <a16:creationId xmlns:a16="http://schemas.microsoft.com/office/drawing/2014/main" id="{E9673C87-071F-4A7A-B8EC-685017C0F7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483299">
              <a:off x="1512" y="1634"/>
              <a:ext cx="190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5989" name="Freeform 165">
              <a:extLst>
                <a:ext uri="{FF2B5EF4-FFF2-40B4-BE49-F238E27FC236}">
                  <a16:creationId xmlns:a16="http://schemas.microsoft.com/office/drawing/2014/main" id="{150B29CF-13C6-463A-860B-BBD7434BE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1553"/>
              <a:ext cx="843" cy="693"/>
            </a:xfrm>
            <a:custGeom>
              <a:avLst/>
              <a:gdLst>
                <a:gd name="T0" fmla="*/ 809 w 844"/>
                <a:gd name="T1" fmla="*/ 13 h 693"/>
                <a:gd name="T2" fmla="*/ 773 w 844"/>
                <a:gd name="T3" fmla="*/ 31 h 693"/>
                <a:gd name="T4" fmla="*/ 569 w 844"/>
                <a:gd name="T5" fmla="*/ 91 h 693"/>
                <a:gd name="T6" fmla="*/ 348 w 844"/>
                <a:gd name="T7" fmla="*/ 163 h 693"/>
                <a:gd name="T8" fmla="*/ 240 w 844"/>
                <a:gd name="T9" fmla="*/ 253 h 693"/>
                <a:gd name="T10" fmla="*/ 228 w 844"/>
                <a:gd name="T11" fmla="*/ 271 h 693"/>
                <a:gd name="T12" fmla="*/ 210 w 844"/>
                <a:gd name="T13" fmla="*/ 283 h 693"/>
                <a:gd name="T14" fmla="*/ 168 w 844"/>
                <a:gd name="T15" fmla="*/ 331 h 693"/>
                <a:gd name="T16" fmla="*/ 132 w 844"/>
                <a:gd name="T17" fmla="*/ 385 h 693"/>
                <a:gd name="T18" fmla="*/ 90 w 844"/>
                <a:gd name="T19" fmla="*/ 463 h 693"/>
                <a:gd name="T20" fmla="*/ 30 w 844"/>
                <a:gd name="T21" fmla="*/ 577 h 693"/>
                <a:gd name="T22" fmla="*/ 6 w 844"/>
                <a:gd name="T23" fmla="*/ 631 h 693"/>
                <a:gd name="T24" fmla="*/ 0 w 844"/>
                <a:gd name="T25" fmla="*/ 649 h 693"/>
                <a:gd name="T26" fmla="*/ 6 w 844"/>
                <a:gd name="T27" fmla="*/ 667 h 693"/>
                <a:gd name="T28" fmla="*/ 114 w 844"/>
                <a:gd name="T29" fmla="*/ 691 h 693"/>
                <a:gd name="T30" fmla="*/ 288 w 844"/>
                <a:gd name="T31" fmla="*/ 685 h 693"/>
                <a:gd name="T32" fmla="*/ 294 w 844"/>
                <a:gd name="T33" fmla="*/ 667 h 693"/>
                <a:gd name="T34" fmla="*/ 312 w 844"/>
                <a:gd name="T35" fmla="*/ 583 h 693"/>
                <a:gd name="T36" fmla="*/ 354 w 844"/>
                <a:gd name="T37" fmla="*/ 475 h 693"/>
                <a:gd name="T38" fmla="*/ 420 w 844"/>
                <a:gd name="T39" fmla="*/ 331 h 693"/>
                <a:gd name="T40" fmla="*/ 449 w 844"/>
                <a:gd name="T41" fmla="*/ 277 h 693"/>
                <a:gd name="T42" fmla="*/ 461 w 844"/>
                <a:gd name="T43" fmla="*/ 241 h 693"/>
                <a:gd name="T44" fmla="*/ 557 w 844"/>
                <a:gd name="T45" fmla="*/ 151 h 693"/>
                <a:gd name="T46" fmla="*/ 647 w 844"/>
                <a:gd name="T47" fmla="*/ 115 h 693"/>
                <a:gd name="T48" fmla="*/ 701 w 844"/>
                <a:gd name="T49" fmla="*/ 103 h 693"/>
                <a:gd name="T50" fmla="*/ 797 w 844"/>
                <a:gd name="T51" fmla="*/ 61 h 693"/>
                <a:gd name="T52" fmla="*/ 809 w 844"/>
                <a:gd name="T53" fmla="*/ 13 h 6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44" h="693">
                  <a:moveTo>
                    <a:pt x="810" y="13"/>
                  </a:moveTo>
                  <a:cubicBezTo>
                    <a:pt x="744" y="35"/>
                    <a:pt x="844" y="0"/>
                    <a:pt x="774" y="31"/>
                  </a:cubicBezTo>
                  <a:cubicBezTo>
                    <a:pt x="712" y="59"/>
                    <a:pt x="637" y="81"/>
                    <a:pt x="570" y="91"/>
                  </a:cubicBezTo>
                  <a:cubicBezTo>
                    <a:pt x="496" y="116"/>
                    <a:pt x="417" y="128"/>
                    <a:pt x="348" y="163"/>
                  </a:cubicBezTo>
                  <a:cubicBezTo>
                    <a:pt x="306" y="184"/>
                    <a:pt x="279" y="227"/>
                    <a:pt x="240" y="253"/>
                  </a:cubicBezTo>
                  <a:cubicBezTo>
                    <a:pt x="236" y="259"/>
                    <a:pt x="233" y="266"/>
                    <a:pt x="228" y="271"/>
                  </a:cubicBezTo>
                  <a:cubicBezTo>
                    <a:pt x="223" y="276"/>
                    <a:pt x="215" y="278"/>
                    <a:pt x="210" y="283"/>
                  </a:cubicBezTo>
                  <a:cubicBezTo>
                    <a:pt x="161" y="339"/>
                    <a:pt x="209" y="304"/>
                    <a:pt x="168" y="331"/>
                  </a:cubicBezTo>
                  <a:cubicBezTo>
                    <a:pt x="160" y="355"/>
                    <a:pt x="150" y="367"/>
                    <a:pt x="132" y="385"/>
                  </a:cubicBezTo>
                  <a:cubicBezTo>
                    <a:pt x="123" y="413"/>
                    <a:pt x="103" y="436"/>
                    <a:pt x="90" y="463"/>
                  </a:cubicBezTo>
                  <a:cubicBezTo>
                    <a:pt x="70" y="502"/>
                    <a:pt x="55" y="540"/>
                    <a:pt x="30" y="577"/>
                  </a:cubicBezTo>
                  <a:cubicBezTo>
                    <a:pt x="11" y="606"/>
                    <a:pt x="20" y="588"/>
                    <a:pt x="6" y="631"/>
                  </a:cubicBezTo>
                  <a:cubicBezTo>
                    <a:pt x="4" y="637"/>
                    <a:pt x="0" y="649"/>
                    <a:pt x="0" y="649"/>
                  </a:cubicBezTo>
                  <a:cubicBezTo>
                    <a:pt x="2" y="655"/>
                    <a:pt x="1" y="663"/>
                    <a:pt x="6" y="667"/>
                  </a:cubicBezTo>
                  <a:cubicBezTo>
                    <a:pt x="31" y="685"/>
                    <a:pt x="87" y="687"/>
                    <a:pt x="114" y="691"/>
                  </a:cubicBezTo>
                  <a:cubicBezTo>
                    <a:pt x="172" y="689"/>
                    <a:pt x="230" y="693"/>
                    <a:pt x="288" y="685"/>
                  </a:cubicBezTo>
                  <a:cubicBezTo>
                    <a:pt x="294" y="684"/>
                    <a:pt x="292" y="673"/>
                    <a:pt x="294" y="667"/>
                  </a:cubicBezTo>
                  <a:cubicBezTo>
                    <a:pt x="302" y="639"/>
                    <a:pt x="304" y="611"/>
                    <a:pt x="312" y="583"/>
                  </a:cubicBezTo>
                  <a:cubicBezTo>
                    <a:pt x="324" y="544"/>
                    <a:pt x="341" y="513"/>
                    <a:pt x="354" y="475"/>
                  </a:cubicBezTo>
                  <a:cubicBezTo>
                    <a:pt x="371" y="425"/>
                    <a:pt x="382" y="369"/>
                    <a:pt x="420" y="331"/>
                  </a:cubicBezTo>
                  <a:cubicBezTo>
                    <a:pt x="431" y="299"/>
                    <a:pt x="422" y="318"/>
                    <a:pt x="450" y="277"/>
                  </a:cubicBezTo>
                  <a:cubicBezTo>
                    <a:pt x="457" y="266"/>
                    <a:pt x="455" y="252"/>
                    <a:pt x="462" y="241"/>
                  </a:cubicBezTo>
                  <a:cubicBezTo>
                    <a:pt x="481" y="213"/>
                    <a:pt x="526" y="165"/>
                    <a:pt x="558" y="151"/>
                  </a:cubicBezTo>
                  <a:cubicBezTo>
                    <a:pt x="587" y="138"/>
                    <a:pt x="619" y="127"/>
                    <a:pt x="648" y="115"/>
                  </a:cubicBezTo>
                  <a:cubicBezTo>
                    <a:pt x="656" y="112"/>
                    <a:pt x="696" y="104"/>
                    <a:pt x="702" y="103"/>
                  </a:cubicBezTo>
                  <a:cubicBezTo>
                    <a:pt x="736" y="95"/>
                    <a:pt x="769" y="80"/>
                    <a:pt x="798" y="61"/>
                  </a:cubicBezTo>
                  <a:cubicBezTo>
                    <a:pt x="818" y="31"/>
                    <a:pt x="797" y="39"/>
                    <a:pt x="810" y="13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2521" name="Group 166">
              <a:extLst>
                <a:ext uri="{FF2B5EF4-FFF2-40B4-BE49-F238E27FC236}">
                  <a16:creationId xmlns:a16="http://schemas.microsoft.com/office/drawing/2014/main" id="{2E52497F-7226-4CF1-A011-9E8643E6C8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1294"/>
              <a:ext cx="874" cy="2987"/>
              <a:chOff x="1688" y="1333"/>
              <a:chExt cx="874" cy="2987"/>
            </a:xfrm>
          </p:grpSpPr>
          <p:sp>
            <p:nvSpPr>
              <p:cNvPr id="205991" name="Rectangle 167">
                <a:extLst>
                  <a:ext uri="{FF2B5EF4-FFF2-40B4-BE49-F238E27FC236}">
                    <a16:creationId xmlns:a16="http://schemas.microsoft.com/office/drawing/2014/main" id="{19E8FC03-9A84-49AD-9884-D26ABDCEA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27" y="1742"/>
                <a:ext cx="79" cy="2578"/>
              </a:xfrm>
              <a:prstGeom prst="rect">
                <a:avLst/>
              </a:prstGeom>
              <a:solidFill>
                <a:srgbClr val="C9010B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992" name="AutoShape 168">
                <a:extLst>
                  <a:ext uri="{FF2B5EF4-FFF2-40B4-BE49-F238E27FC236}">
                    <a16:creationId xmlns:a16="http://schemas.microsoft.com/office/drawing/2014/main" id="{84265058-0E1A-479F-967A-305F10C3A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83" y="1360"/>
                <a:ext cx="403" cy="355"/>
              </a:xfrm>
              <a:custGeom>
                <a:avLst/>
                <a:gdLst>
                  <a:gd name="T0" fmla="*/ 403 w 21600"/>
                  <a:gd name="T1" fmla="*/ 0 h 21600"/>
                  <a:gd name="T2" fmla="*/ 403 w 21600"/>
                  <a:gd name="T3" fmla="*/ 200 h 21600"/>
                  <a:gd name="T4" fmla="*/ 45 w 21600"/>
                  <a:gd name="T5" fmla="*/ 355 h 21600"/>
                  <a:gd name="T6" fmla="*/ 403 w 21600"/>
                  <a:gd name="T7" fmla="*/ 10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3772 h 21600"/>
                  <a:gd name="T14" fmla="*/ 21600 w 21600"/>
                  <a:gd name="T15" fmla="*/ 839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21600" y="0"/>
                    </a:lnTo>
                    <a:lnTo>
                      <a:pt x="21600" y="3744"/>
                    </a:lnTo>
                    <a:lnTo>
                      <a:pt x="12427" y="3744"/>
                    </a:lnTo>
                    <a:cubicBezTo>
                      <a:pt x="5564" y="3744"/>
                      <a:pt x="0" y="7511"/>
                      <a:pt x="0" y="12158"/>
                    </a:cubicBezTo>
                    <a:lnTo>
                      <a:pt x="0" y="21600"/>
                    </a:lnTo>
                    <a:lnTo>
                      <a:pt x="4773" y="21600"/>
                    </a:lnTo>
                    <a:lnTo>
                      <a:pt x="4773" y="12158"/>
                    </a:lnTo>
                    <a:cubicBezTo>
                      <a:pt x="4773" y="10090"/>
                      <a:pt x="8200" y="8414"/>
                      <a:pt x="12427" y="8414"/>
                    </a:cubicBezTo>
                    <a:lnTo>
                      <a:pt x="21600" y="8414"/>
                    </a:lnTo>
                    <a:lnTo>
                      <a:pt x="21600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C9010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2524" name="Group 169">
                <a:extLst>
                  <a:ext uri="{FF2B5EF4-FFF2-40B4-BE49-F238E27FC236}">
                    <a16:creationId xmlns:a16="http://schemas.microsoft.com/office/drawing/2014/main" id="{23705EB5-41E0-4269-9560-85D48057A1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879" y="1142"/>
                <a:ext cx="312" cy="694"/>
                <a:chOff x="2151" y="1762"/>
                <a:chExt cx="125" cy="341"/>
              </a:xfrm>
            </p:grpSpPr>
            <p:sp>
              <p:nvSpPr>
                <p:cNvPr id="205994" name="Freeform 170">
                  <a:extLst>
                    <a:ext uri="{FF2B5EF4-FFF2-40B4-BE49-F238E27FC236}">
                      <a16:creationId xmlns:a16="http://schemas.microsoft.com/office/drawing/2014/main" id="{4A57ECA6-8081-45C2-9408-15A8C845D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9010B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2526" name="Group 171">
                  <a:extLst>
                    <a:ext uri="{FF2B5EF4-FFF2-40B4-BE49-F238E27FC236}">
                      <a16:creationId xmlns:a16="http://schemas.microsoft.com/office/drawing/2014/main" id="{1C8BC2E5-FC0C-4CAB-9839-4F021B2944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205996" name="Line 172">
                    <a:extLst>
                      <a:ext uri="{FF2B5EF4-FFF2-40B4-BE49-F238E27FC236}">
                        <a16:creationId xmlns:a16="http://schemas.microsoft.com/office/drawing/2014/main" id="{021910C8-4A55-47BA-AECE-9D84BD7ACF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1795"/>
                    <a:ext cx="30" cy="28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997" name="Line 173">
                    <a:extLst>
                      <a:ext uri="{FF2B5EF4-FFF2-40B4-BE49-F238E27FC236}">
                        <a16:creationId xmlns:a16="http://schemas.microsoft.com/office/drawing/2014/main" id="{D6AFE0B6-C21D-423F-A129-FB69AA53E0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7" y="1801"/>
                    <a:ext cx="35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998" name="Line 174">
                    <a:extLst>
                      <a:ext uri="{FF2B5EF4-FFF2-40B4-BE49-F238E27FC236}">
                        <a16:creationId xmlns:a16="http://schemas.microsoft.com/office/drawing/2014/main" id="{F6EE9DA5-1849-4558-927A-61E7507D1D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3" y="1810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5999" name="Line 175">
                    <a:extLst>
                      <a:ext uri="{FF2B5EF4-FFF2-40B4-BE49-F238E27FC236}">
                        <a16:creationId xmlns:a16="http://schemas.microsoft.com/office/drawing/2014/main" id="{BE08FB5F-3299-4EFE-A457-E6B0518F73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1820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000" name="Line 176">
                    <a:extLst>
                      <a:ext uri="{FF2B5EF4-FFF2-40B4-BE49-F238E27FC236}">
                        <a16:creationId xmlns:a16="http://schemas.microsoft.com/office/drawing/2014/main" id="{4FCBFFE5-D90E-41DD-A8D5-123BEACCD7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5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001" name="Line 177">
                    <a:extLst>
                      <a:ext uri="{FF2B5EF4-FFF2-40B4-BE49-F238E27FC236}">
                        <a16:creationId xmlns:a16="http://schemas.microsoft.com/office/drawing/2014/main" id="{9A598232-CC53-45AC-9C45-6AD12D0984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" y="1839"/>
                    <a:ext cx="38" cy="36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002" name="Line 178">
                    <a:extLst>
                      <a:ext uri="{FF2B5EF4-FFF2-40B4-BE49-F238E27FC236}">
                        <a16:creationId xmlns:a16="http://schemas.microsoft.com/office/drawing/2014/main" id="{0888639F-3990-4852-B23E-3590A835E5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1848"/>
                    <a:ext cx="39" cy="36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sp>
        <p:nvSpPr>
          <p:cNvPr id="206003" name="Line 179">
            <a:extLst>
              <a:ext uri="{FF2B5EF4-FFF2-40B4-BE49-F238E27FC236}">
                <a16:creationId xmlns:a16="http://schemas.microsoft.com/office/drawing/2014/main" id="{6E20DC64-3906-4FB6-AEF6-DDA70D8E13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1900" y="1885950"/>
            <a:ext cx="476250" cy="12573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 descr="Brown marble">
            <a:extLst>
              <a:ext uri="{FF2B5EF4-FFF2-40B4-BE49-F238E27FC236}">
                <a16:creationId xmlns:a16="http://schemas.microsoft.com/office/drawing/2014/main" id="{EEB3ECC5-D23E-4C44-AC7A-16E874465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3491" name="Group 3">
            <a:extLst>
              <a:ext uri="{FF2B5EF4-FFF2-40B4-BE49-F238E27FC236}">
                <a16:creationId xmlns:a16="http://schemas.microsoft.com/office/drawing/2014/main" id="{2F749219-1C2F-4749-ACC3-D8CA3939EFE0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4491038"/>
            <a:ext cx="1789112" cy="457200"/>
            <a:chOff x="2202" y="2906"/>
            <a:chExt cx="1860" cy="475"/>
          </a:xfrm>
        </p:grpSpPr>
        <p:sp>
          <p:nvSpPr>
            <p:cNvPr id="206852" name="Rectangle 4">
              <a:extLst>
                <a:ext uri="{FF2B5EF4-FFF2-40B4-BE49-F238E27FC236}">
                  <a16:creationId xmlns:a16="http://schemas.microsoft.com/office/drawing/2014/main" id="{A5CB9416-12AE-40F2-8C75-1BA9BEB9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9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853" name="Rectangle 5">
              <a:extLst>
                <a:ext uri="{FF2B5EF4-FFF2-40B4-BE49-F238E27FC236}">
                  <a16:creationId xmlns:a16="http://schemas.microsoft.com/office/drawing/2014/main" id="{6993E43D-AC1B-44F0-B2C7-62ADB430F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3"/>
              <a:ext cx="1860" cy="8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854" name="Rectangle 6">
              <a:extLst>
                <a:ext uri="{FF2B5EF4-FFF2-40B4-BE49-F238E27FC236}">
                  <a16:creationId xmlns:a16="http://schemas.microsoft.com/office/drawing/2014/main" id="{0B027BC5-DACF-4C0A-86D5-E98F3274A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3492" name="Group 7">
            <a:extLst>
              <a:ext uri="{FF2B5EF4-FFF2-40B4-BE49-F238E27FC236}">
                <a16:creationId xmlns:a16="http://schemas.microsoft.com/office/drawing/2014/main" id="{E1DC0633-404F-44D6-AA8F-162E603EC330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4914900"/>
            <a:ext cx="6437313" cy="1549400"/>
            <a:chOff x="1618" y="3096"/>
            <a:chExt cx="4055" cy="976"/>
          </a:xfrm>
        </p:grpSpPr>
        <p:sp>
          <p:nvSpPr>
            <p:cNvPr id="63662" name="AutoShape 8">
              <a:extLst>
                <a:ext uri="{FF2B5EF4-FFF2-40B4-BE49-F238E27FC236}">
                  <a16:creationId xmlns:a16="http://schemas.microsoft.com/office/drawing/2014/main" id="{6BF647FA-DBEF-4F28-9AD5-403E380F87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1" y="3120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C9010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857" name="Freeform 9">
              <a:extLst>
                <a:ext uri="{FF2B5EF4-FFF2-40B4-BE49-F238E27FC236}">
                  <a16:creationId xmlns:a16="http://schemas.microsoft.com/office/drawing/2014/main" id="{26F80F54-3B10-4D68-9517-D10A36853C4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618" y="3096"/>
              <a:ext cx="4055" cy="471"/>
            </a:xfrm>
            <a:custGeom>
              <a:avLst/>
              <a:gdLst>
                <a:gd name="T0" fmla="*/ 3 w 2690"/>
                <a:gd name="T1" fmla="*/ 0 h 356"/>
                <a:gd name="T2" fmla="*/ 4055 w 2690"/>
                <a:gd name="T3" fmla="*/ 0 h 356"/>
                <a:gd name="T4" fmla="*/ 4023 w 2690"/>
                <a:gd name="T5" fmla="*/ 118 h 356"/>
                <a:gd name="T6" fmla="*/ 3960 w 2690"/>
                <a:gd name="T7" fmla="*/ 237 h 356"/>
                <a:gd name="T8" fmla="*/ 3879 w 2690"/>
                <a:gd name="T9" fmla="*/ 328 h 356"/>
                <a:gd name="T10" fmla="*/ 3734 w 2690"/>
                <a:gd name="T11" fmla="*/ 423 h 356"/>
                <a:gd name="T12" fmla="*/ 3666 w 2690"/>
                <a:gd name="T13" fmla="*/ 439 h 356"/>
                <a:gd name="T14" fmla="*/ 3530 w 2690"/>
                <a:gd name="T15" fmla="*/ 447 h 356"/>
                <a:gd name="T16" fmla="*/ 401 w 2690"/>
                <a:gd name="T17" fmla="*/ 435 h 356"/>
                <a:gd name="T18" fmla="*/ 202 w 2690"/>
                <a:gd name="T19" fmla="*/ 344 h 356"/>
                <a:gd name="T20" fmla="*/ 75 w 2690"/>
                <a:gd name="T21" fmla="*/ 233 h 356"/>
                <a:gd name="T22" fmla="*/ 21 w 2690"/>
                <a:gd name="T23" fmla="*/ 114 h 356"/>
                <a:gd name="T24" fmla="*/ 3 w 2690"/>
                <a:gd name="T25" fmla="*/ 66 h 356"/>
                <a:gd name="T26" fmla="*/ 3 w 2690"/>
                <a:gd name="T27" fmla="*/ 0 h 3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90" h="356">
                  <a:moveTo>
                    <a:pt x="2" y="0"/>
                  </a:moveTo>
                  <a:lnTo>
                    <a:pt x="2690" y="0"/>
                  </a:lnTo>
                  <a:cubicBezTo>
                    <a:pt x="2682" y="44"/>
                    <a:pt x="2681" y="44"/>
                    <a:pt x="2669" y="89"/>
                  </a:cubicBezTo>
                  <a:cubicBezTo>
                    <a:pt x="2669" y="91"/>
                    <a:pt x="2630" y="176"/>
                    <a:pt x="2627" y="179"/>
                  </a:cubicBezTo>
                  <a:cubicBezTo>
                    <a:pt x="2614" y="194"/>
                    <a:pt x="2592" y="236"/>
                    <a:pt x="2573" y="248"/>
                  </a:cubicBezTo>
                  <a:cubicBezTo>
                    <a:pt x="2537" y="293"/>
                    <a:pt x="2519" y="302"/>
                    <a:pt x="2477" y="320"/>
                  </a:cubicBezTo>
                  <a:cubicBezTo>
                    <a:pt x="2486" y="329"/>
                    <a:pt x="2448" y="331"/>
                    <a:pt x="2432" y="332"/>
                  </a:cubicBezTo>
                  <a:cubicBezTo>
                    <a:pt x="2416" y="333"/>
                    <a:pt x="2358" y="338"/>
                    <a:pt x="2342" y="338"/>
                  </a:cubicBezTo>
                  <a:cubicBezTo>
                    <a:pt x="979" y="331"/>
                    <a:pt x="413" y="356"/>
                    <a:pt x="266" y="329"/>
                  </a:cubicBezTo>
                  <a:cubicBezTo>
                    <a:pt x="239" y="314"/>
                    <a:pt x="200" y="302"/>
                    <a:pt x="134" y="260"/>
                  </a:cubicBezTo>
                  <a:cubicBezTo>
                    <a:pt x="110" y="236"/>
                    <a:pt x="58" y="188"/>
                    <a:pt x="50" y="176"/>
                  </a:cubicBezTo>
                  <a:cubicBezTo>
                    <a:pt x="26" y="131"/>
                    <a:pt x="33" y="136"/>
                    <a:pt x="14" y="86"/>
                  </a:cubicBezTo>
                  <a:cubicBezTo>
                    <a:pt x="8" y="65"/>
                    <a:pt x="4" y="64"/>
                    <a:pt x="2" y="50"/>
                  </a:cubicBezTo>
                  <a:cubicBezTo>
                    <a:pt x="0" y="36"/>
                    <a:pt x="2" y="10"/>
                    <a:pt x="2" y="0"/>
                  </a:cubicBezTo>
                  <a:close/>
                </a:path>
              </a:pathLst>
            </a:custGeom>
            <a:solidFill>
              <a:srgbClr val="FE424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493" name="AutoShape 10">
            <a:extLst>
              <a:ext uri="{FF2B5EF4-FFF2-40B4-BE49-F238E27FC236}">
                <a16:creationId xmlns:a16="http://schemas.microsoft.com/office/drawing/2014/main" id="{BAF92AC4-7747-484F-8E86-5C6994CFA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95300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59" name="Freeform 11">
            <a:extLst>
              <a:ext uri="{FF2B5EF4-FFF2-40B4-BE49-F238E27FC236}">
                <a16:creationId xmlns:a16="http://schemas.microsoft.com/office/drawing/2014/main" id="{BE711F22-8994-4287-8992-3AC782CCD8A4}"/>
              </a:ext>
            </a:extLst>
          </p:cNvPr>
          <p:cNvSpPr>
            <a:spLocks/>
          </p:cNvSpPr>
          <p:nvPr/>
        </p:nvSpPr>
        <p:spPr bwMode="auto">
          <a:xfrm>
            <a:off x="2130425" y="5754688"/>
            <a:ext cx="6437313" cy="747712"/>
          </a:xfrm>
          <a:custGeom>
            <a:avLst/>
            <a:gdLst>
              <a:gd name="T0" fmla="*/ 4786 w 2690"/>
              <a:gd name="T1" fmla="*/ 0 h 356"/>
              <a:gd name="T2" fmla="*/ 6437313 w 2690"/>
              <a:gd name="T3" fmla="*/ 0 h 356"/>
              <a:gd name="T4" fmla="*/ 6387059 w 2690"/>
              <a:gd name="T5" fmla="*/ 186928 h 356"/>
              <a:gd name="T6" fmla="*/ 6286551 w 2690"/>
              <a:gd name="T7" fmla="*/ 375956 h 356"/>
              <a:gd name="T8" fmla="*/ 6157326 w 2690"/>
              <a:gd name="T9" fmla="*/ 520878 h 356"/>
              <a:gd name="T10" fmla="*/ 5927593 w 2690"/>
              <a:gd name="T11" fmla="*/ 672101 h 356"/>
              <a:gd name="T12" fmla="*/ 5819905 w 2690"/>
              <a:gd name="T13" fmla="*/ 697304 h 356"/>
              <a:gd name="T14" fmla="*/ 5604531 w 2690"/>
              <a:gd name="T15" fmla="*/ 709906 h 356"/>
              <a:gd name="T16" fmla="*/ 636552 w 2690"/>
              <a:gd name="T17" fmla="*/ 691004 h 356"/>
              <a:gd name="T18" fmla="*/ 320669 w 2690"/>
              <a:gd name="T19" fmla="*/ 546082 h 356"/>
              <a:gd name="T20" fmla="*/ 119653 w 2690"/>
              <a:gd name="T21" fmla="*/ 369655 h 356"/>
              <a:gd name="T22" fmla="*/ 33503 w 2690"/>
              <a:gd name="T23" fmla="*/ 180627 h 356"/>
              <a:gd name="T24" fmla="*/ 4786 w 2690"/>
              <a:gd name="T25" fmla="*/ 105016 h 356"/>
              <a:gd name="T26" fmla="*/ 4786 w 2690"/>
              <a:gd name="T27" fmla="*/ 0 h 3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90" h="356">
                <a:moveTo>
                  <a:pt x="2" y="0"/>
                </a:moveTo>
                <a:lnTo>
                  <a:pt x="2690" y="0"/>
                </a:lnTo>
                <a:cubicBezTo>
                  <a:pt x="2682" y="44"/>
                  <a:pt x="2681" y="44"/>
                  <a:pt x="2669" y="89"/>
                </a:cubicBezTo>
                <a:cubicBezTo>
                  <a:pt x="2669" y="91"/>
                  <a:pt x="2630" y="176"/>
                  <a:pt x="2627" y="179"/>
                </a:cubicBezTo>
                <a:cubicBezTo>
                  <a:pt x="2614" y="194"/>
                  <a:pt x="2592" y="236"/>
                  <a:pt x="2573" y="248"/>
                </a:cubicBezTo>
                <a:cubicBezTo>
                  <a:pt x="2537" y="293"/>
                  <a:pt x="2519" y="302"/>
                  <a:pt x="2477" y="320"/>
                </a:cubicBezTo>
                <a:cubicBezTo>
                  <a:pt x="2486" y="329"/>
                  <a:pt x="2448" y="331"/>
                  <a:pt x="2432" y="332"/>
                </a:cubicBezTo>
                <a:cubicBezTo>
                  <a:pt x="2416" y="333"/>
                  <a:pt x="2358" y="338"/>
                  <a:pt x="2342" y="338"/>
                </a:cubicBezTo>
                <a:cubicBezTo>
                  <a:pt x="979" y="331"/>
                  <a:pt x="413" y="356"/>
                  <a:pt x="266" y="329"/>
                </a:cubicBezTo>
                <a:cubicBezTo>
                  <a:pt x="239" y="314"/>
                  <a:pt x="200" y="302"/>
                  <a:pt x="134" y="260"/>
                </a:cubicBezTo>
                <a:cubicBezTo>
                  <a:pt x="110" y="236"/>
                  <a:pt x="58" y="188"/>
                  <a:pt x="50" y="176"/>
                </a:cubicBezTo>
                <a:cubicBezTo>
                  <a:pt x="26" y="131"/>
                  <a:pt x="33" y="136"/>
                  <a:pt x="14" y="86"/>
                </a:cubicBezTo>
                <a:cubicBezTo>
                  <a:pt x="8" y="65"/>
                  <a:pt x="4" y="64"/>
                  <a:pt x="2" y="50"/>
                </a:cubicBezTo>
                <a:cubicBezTo>
                  <a:pt x="0" y="36"/>
                  <a:pt x="2" y="10"/>
                  <a:pt x="2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60" name="Line 12">
            <a:extLst>
              <a:ext uri="{FF2B5EF4-FFF2-40B4-BE49-F238E27FC236}">
                <a16:creationId xmlns:a16="http://schemas.microsoft.com/office/drawing/2014/main" id="{B9004971-240D-445F-873F-C7A88A0F8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650" y="5657850"/>
            <a:ext cx="6400800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861" name="Rectangle 13">
            <a:extLst>
              <a:ext uri="{FF2B5EF4-FFF2-40B4-BE49-F238E27FC236}">
                <a16:creationId xmlns:a16="http://schemas.microsoft.com/office/drawing/2014/main" id="{59FE0A49-FA96-4DF3-ABBF-823FDE616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3497" name="Group 14">
            <a:extLst>
              <a:ext uri="{FF2B5EF4-FFF2-40B4-BE49-F238E27FC236}">
                <a16:creationId xmlns:a16="http://schemas.microsoft.com/office/drawing/2014/main" id="{6F248DB7-8F87-45CD-87F9-F678E5A797A1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2940050"/>
            <a:ext cx="1127125" cy="2873375"/>
            <a:chOff x="1264" y="1852"/>
            <a:chExt cx="710" cy="1810"/>
          </a:xfrm>
        </p:grpSpPr>
        <p:sp>
          <p:nvSpPr>
            <p:cNvPr id="206863" name="Freeform 15">
              <a:extLst>
                <a:ext uri="{FF2B5EF4-FFF2-40B4-BE49-F238E27FC236}">
                  <a16:creationId xmlns:a16="http://schemas.microsoft.com/office/drawing/2014/main" id="{22733A16-B9CD-4BA4-91C3-F849C9163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28"/>
              <a:ext cx="268" cy="191"/>
            </a:xfrm>
            <a:custGeom>
              <a:avLst/>
              <a:gdLst>
                <a:gd name="T0" fmla="*/ 0 w 1077"/>
                <a:gd name="T1" fmla="*/ 158 h 771"/>
                <a:gd name="T2" fmla="*/ 7 w 1077"/>
                <a:gd name="T3" fmla="*/ 191 h 771"/>
                <a:gd name="T4" fmla="*/ 171 w 1077"/>
                <a:gd name="T5" fmla="*/ 137 h 771"/>
                <a:gd name="T6" fmla="*/ 193 w 1077"/>
                <a:gd name="T7" fmla="*/ 120 h 771"/>
                <a:gd name="T8" fmla="*/ 226 w 1077"/>
                <a:gd name="T9" fmla="*/ 95 h 771"/>
                <a:gd name="T10" fmla="*/ 252 w 1077"/>
                <a:gd name="T11" fmla="*/ 61 h 771"/>
                <a:gd name="T12" fmla="*/ 268 w 1077"/>
                <a:gd name="T13" fmla="*/ 33 h 771"/>
                <a:gd name="T14" fmla="*/ 225 w 1077"/>
                <a:gd name="T15" fmla="*/ 0 h 771"/>
                <a:gd name="T16" fmla="*/ 217 w 1077"/>
                <a:gd name="T17" fmla="*/ 21 h 771"/>
                <a:gd name="T18" fmla="*/ 211 w 1077"/>
                <a:gd name="T19" fmla="*/ 31 h 771"/>
                <a:gd name="T20" fmla="*/ 201 w 1077"/>
                <a:gd name="T21" fmla="*/ 46 h 771"/>
                <a:gd name="T22" fmla="*/ 187 w 1077"/>
                <a:gd name="T23" fmla="*/ 67 h 771"/>
                <a:gd name="T24" fmla="*/ 172 w 1077"/>
                <a:gd name="T25" fmla="*/ 83 h 771"/>
                <a:gd name="T26" fmla="*/ 153 w 1077"/>
                <a:gd name="T27" fmla="*/ 94 h 771"/>
                <a:gd name="T28" fmla="*/ 117 w 1077"/>
                <a:gd name="T29" fmla="*/ 114 h 771"/>
                <a:gd name="T30" fmla="*/ 78 w 1077"/>
                <a:gd name="T31" fmla="*/ 128 h 771"/>
                <a:gd name="T32" fmla="*/ 0 w 1077"/>
                <a:gd name="T33" fmla="*/ 158 h 7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77" h="771">
                  <a:moveTo>
                    <a:pt x="0" y="636"/>
                  </a:moveTo>
                  <a:lnTo>
                    <a:pt x="30" y="771"/>
                  </a:lnTo>
                  <a:cubicBezTo>
                    <a:pt x="280" y="726"/>
                    <a:pt x="417" y="660"/>
                    <a:pt x="687" y="552"/>
                  </a:cubicBezTo>
                  <a:cubicBezTo>
                    <a:pt x="705" y="548"/>
                    <a:pt x="763" y="497"/>
                    <a:pt x="777" y="486"/>
                  </a:cubicBezTo>
                  <a:cubicBezTo>
                    <a:pt x="789" y="476"/>
                    <a:pt x="894" y="389"/>
                    <a:pt x="909" y="384"/>
                  </a:cubicBezTo>
                  <a:cubicBezTo>
                    <a:pt x="952" y="320"/>
                    <a:pt x="957" y="300"/>
                    <a:pt x="1011" y="246"/>
                  </a:cubicBezTo>
                  <a:cubicBezTo>
                    <a:pt x="1031" y="185"/>
                    <a:pt x="1048" y="189"/>
                    <a:pt x="1077" y="132"/>
                  </a:cubicBezTo>
                  <a:cubicBezTo>
                    <a:pt x="1059" y="114"/>
                    <a:pt x="909" y="12"/>
                    <a:pt x="903" y="0"/>
                  </a:cubicBezTo>
                  <a:cubicBezTo>
                    <a:pt x="897" y="0"/>
                    <a:pt x="883" y="54"/>
                    <a:pt x="873" y="84"/>
                  </a:cubicBezTo>
                  <a:cubicBezTo>
                    <a:pt x="863" y="102"/>
                    <a:pt x="868" y="103"/>
                    <a:pt x="849" y="126"/>
                  </a:cubicBezTo>
                  <a:cubicBezTo>
                    <a:pt x="838" y="143"/>
                    <a:pt x="823" y="162"/>
                    <a:pt x="807" y="186"/>
                  </a:cubicBezTo>
                  <a:cubicBezTo>
                    <a:pt x="791" y="210"/>
                    <a:pt x="772" y="245"/>
                    <a:pt x="753" y="270"/>
                  </a:cubicBezTo>
                  <a:cubicBezTo>
                    <a:pt x="741" y="300"/>
                    <a:pt x="758" y="268"/>
                    <a:pt x="690" y="336"/>
                  </a:cubicBezTo>
                  <a:cubicBezTo>
                    <a:pt x="677" y="349"/>
                    <a:pt x="629" y="369"/>
                    <a:pt x="615" y="381"/>
                  </a:cubicBezTo>
                  <a:cubicBezTo>
                    <a:pt x="537" y="432"/>
                    <a:pt x="560" y="417"/>
                    <a:pt x="471" y="462"/>
                  </a:cubicBezTo>
                  <a:cubicBezTo>
                    <a:pt x="467" y="464"/>
                    <a:pt x="310" y="516"/>
                    <a:pt x="315" y="516"/>
                  </a:cubicBezTo>
                  <a:cubicBezTo>
                    <a:pt x="129" y="588"/>
                    <a:pt x="0" y="636"/>
                    <a:pt x="0" y="636"/>
                  </a:cubicBez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649" name="Group 16">
              <a:extLst>
                <a:ext uri="{FF2B5EF4-FFF2-40B4-BE49-F238E27FC236}">
                  <a16:creationId xmlns:a16="http://schemas.microsoft.com/office/drawing/2014/main" id="{CEB07144-F4B2-4FC2-A7B9-6F3BAB023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4" y="1852"/>
              <a:ext cx="530" cy="1810"/>
              <a:chOff x="1688" y="1333"/>
              <a:chExt cx="874" cy="2987"/>
            </a:xfrm>
          </p:grpSpPr>
          <p:sp>
            <p:nvSpPr>
              <p:cNvPr id="206865" name="Rectangle 17">
                <a:extLst>
                  <a:ext uri="{FF2B5EF4-FFF2-40B4-BE49-F238E27FC236}">
                    <a16:creationId xmlns:a16="http://schemas.microsoft.com/office/drawing/2014/main" id="{32DF6741-8B49-4FEE-AE25-9A1E35743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27" y="1742"/>
                <a:ext cx="79" cy="2578"/>
              </a:xfrm>
              <a:prstGeom prst="rect">
                <a:avLst/>
              </a:prstGeom>
              <a:solidFill>
                <a:schemeClr val="tx2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866" name="AutoShape 18">
                <a:extLst>
                  <a:ext uri="{FF2B5EF4-FFF2-40B4-BE49-F238E27FC236}">
                    <a16:creationId xmlns:a16="http://schemas.microsoft.com/office/drawing/2014/main" id="{E05556A7-41DB-412B-86B4-629A60020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83" y="1360"/>
                <a:ext cx="403" cy="355"/>
              </a:xfrm>
              <a:custGeom>
                <a:avLst/>
                <a:gdLst>
                  <a:gd name="T0" fmla="*/ 403 w 21600"/>
                  <a:gd name="T1" fmla="*/ 0 h 21600"/>
                  <a:gd name="T2" fmla="*/ 403 w 21600"/>
                  <a:gd name="T3" fmla="*/ 200 h 21600"/>
                  <a:gd name="T4" fmla="*/ 45 w 21600"/>
                  <a:gd name="T5" fmla="*/ 355 h 21600"/>
                  <a:gd name="T6" fmla="*/ 403 w 21600"/>
                  <a:gd name="T7" fmla="*/ 10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3772 h 21600"/>
                  <a:gd name="T14" fmla="*/ 21600 w 21600"/>
                  <a:gd name="T15" fmla="*/ 839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21600" y="0"/>
                    </a:lnTo>
                    <a:lnTo>
                      <a:pt x="21600" y="3744"/>
                    </a:lnTo>
                    <a:lnTo>
                      <a:pt x="12427" y="3744"/>
                    </a:lnTo>
                    <a:cubicBezTo>
                      <a:pt x="5564" y="3744"/>
                      <a:pt x="0" y="7511"/>
                      <a:pt x="0" y="12158"/>
                    </a:cubicBezTo>
                    <a:lnTo>
                      <a:pt x="0" y="21600"/>
                    </a:lnTo>
                    <a:lnTo>
                      <a:pt x="4773" y="21600"/>
                    </a:lnTo>
                    <a:lnTo>
                      <a:pt x="4773" y="12158"/>
                    </a:lnTo>
                    <a:cubicBezTo>
                      <a:pt x="4773" y="10090"/>
                      <a:pt x="8200" y="8414"/>
                      <a:pt x="12427" y="8414"/>
                    </a:cubicBezTo>
                    <a:lnTo>
                      <a:pt x="21600" y="8414"/>
                    </a:lnTo>
                    <a:lnTo>
                      <a:pt x="21600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3652" name="Group 19">
                <a:extLst>
                  <a:ext uri="{FF2B5EF4-FFF2-40B4-BE49-F238E27FC236}">
                    <a16:creationId xmlns:a16="http://schemas.microsoft.com/office/drawing/2014/main" id="{F43ED1D8-E88A-4CBC-A676-64CEA866EF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879" y="1142"/>
                <a:ext cx="312" cy="694"/>
                <a:chOff x="2151" y="1762"/>
                <a:chExt cx="125" cy="341"/>
              </a:xfrm>
            </p:grpSpPr>
            <p:sp>
              <p:nvSpPr>
                <p:cNvPr id="206868" name="Freeform 20">
                  <a:extLst>
                    <a:ext uri="{FF2B5EF4-FFF2-40B4-BE49-F238E27FC236}">
                      <a16:creationId xmlns:a16="http://schemas.microsoft.com/office/drawing/2014/main" id="{8AA01D8E-7DFB-42B0-A0C9-6203CA045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3654" name="Group 21">
                  <a:extLst>
                    <a:ext uri="{FF2B5EF4-FFF2-40B4-BE49-F238E27FC236}">
                      <a16:creationId xmlns:a16="http://schemas.microsoft.com/office/drawing/2014/main" id="{1FE26D3C-3EC9-471A-B921-00497A373E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206870" name="Line 22">
                    <a:extLst>
                      <a:ext uri="{FF2B5EF4-FFF2-40B4-BE49-F238E27FC236}">
                        <a16:creationId xmlns:a16="http://schemas.microsoft.com/office/drawing/2014/main" id="{FB3DD126-CD9F-4CEB-BD88-8938A8B631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1795"/>
                    <a:ext cx="30" cy="28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871" name="Line 23">
                    <a:extLst>
                      <a:ext uri="{FF2B5EF4-FFF2-40B4-BE49-F238E27FC236}">
                        <a16:creationId xmlns:a16="http://schemas.microsoft.com/office/drawing/2014/main" id="{21A2EF4B-705E-4950-AA7F-C3F099FE27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7" y="1803"/>
                    <a:ext cx="35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872" name="Line 24">
                    <a:extLst>
                      <a:ext uri="{FF2B5EF4-FFF2-40B4-BE49-F238E27FC236}">
                        <a16:creationId xmlns:a16="http://schemas.microsoft.com/office/drawing/2014/main" id="{6ACC3151-92BC-4EA1-907B-97182E98B2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3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873" name="Line 25">
                    <a:extLst>
                      <a:ext uri="{FF2B5EF4-FFF2-40B4-BE49-F238E27FC236}">
                        <a16:creationId xmlns:a16="http://schemas.microsoft.com/office/drawing/2014/main" id="{D0DDC329-EC6D-4275-B8D1-F97FB27D6B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1820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874" name="Line 26">
                    <a:extLst>
                      <a:ext uri="{FF2B5EF4-FFF2-40B4-BE49-F238E27FC236}">
                        <a16:creationId xmlns:a16="http://schemas.microsoft.com/office/drawing/2014/main" id="{AFB0C56A-1860-4163-9E29-D919225613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5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875" name="Line 27">
                    <a:extLst>
                      <a:ext uri="{FF2B5EF4-FFF2-40B4-BE49-F238E27FC236}">
                        <a16:creationId xmlns:a16="http://schemas.microsoft.com/office/drawing/2014/main" id="{12DAA9FB-5422-42F6-92DE-0E027BCE3F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" y="1839"/>
                    <a:ext cx="38" cy="36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876" name="Line 28">
                    <a:extLst>
                      <a:ext uri="{FF2B5EF4-FFF2-40B4-BE49-F238E27FC236}">
                        <a16:creationId xmlns:a16="http://schemas.microsoft.com/office/drawing/2014/main" id="{CC530AB7-BFDC-4436-9DE0-03618AD1A6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1850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63498" name="Group 29">
            <a:extLst>
              <a:ext uri="{FF2B5EF4-FFF2-40B4-BE49-F238E27FC236}">
                <a16:creationId xmlns:a16="http://schemas.microsoft.com/office/drawing/2014/main" id="{B5D9E654-7C9B-4A7B-973A-D8552144A008}"/>
              </a:ext>
            </a:extLst>
          </p:cNvPr>
          <p:cNvGrpSpPr>
            <a:grpSpLocks/>
          </p:cNvGrpSpPr>
          <p:nvPr/>
        </p:nvGrpSpPr>
        <p:grpSpPr bwMode="auto">
          <a:xfrm>
            <a:off x="2681288" y="1958975"/>
            <a:ext cx="1192212" cy="2281238"/>
            <a:chOff x="2145" y="317"/>
            <a:chExt cx="1236" cy="2366"/>
          </a:xfrm>
        </p:grpSpPr>
        <p:sp>
          <p:nvSpPr>
            <p:cNvPr id="206878" name="Freeform 30">
              <a:extLst>
                <a:ext uri="{FF2B5EF4-FFF2-40B4-BE49-F238E27FC236}">
                  <a16:creationId xmlns:a16="http://schemas.microsoft.com/office/drawing/2014/main" id="{B4CBD24B-C2C7-430E-A417-3AA006BC6A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31" y="1114"/>
              <a:ext cx="118" cy="82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879" name="Oval 31">
              <a:extLst>
                <a:ext uri="{FF2B5EF4-FFF2-40B4-BE49-F238E27FC236}">
                  <a16:creationId xmlns:a16="http://schemas.microsoft.com/office/drawing/2014/main" id="{87E5584F-6591-43D6-9E95-F8FE9C7D19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37" y="1175"/>
              <a:ext cx="44" cy="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880" name="Rectangle 32">
              <a:extLst>
                <a:ext uri="{FF2B5EF4-FFF2-40B4-BE49-F238E27FC236}">
                  <a16:creationId xmlns:a16="http://schemas.microsoft.com/office/drawing/2014/main" id="{1BBE79B4-D85A-476B-9EF3-BE5BC51E7E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7" cy="2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881" name="Rectangle 33">
              <a:extLst>
                <a:ext uri="{FF2B5EF4-FFF2-40B4-BE49-F238E27FC236}">
                  <a16:creationId xmlns:a16="http://schemas.microsoft.com/office/drawing/2014/main" id="{9F1334D5-F4AB-4C51-8D04-A34CB6A529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60" y="434"/>
              <a:ext cx="1091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882" name="Rectangle 34">
              <a:extLst>
                <a:ext uri="{FF2B5EF4-FFF2-40B4-BE49-F238E27FC236}">
                  <a16:creationId xmlns:a16="http://schemas.microsoft.com/office/drawing/2014/main" id="{3D9A4CBC-11E8-4245-8BAC-6CDBF1CE4F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91" y="472"/>
              <a:ext cx="1029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883" name="Rectangle 35">
              <a:extLst>
                <a:ext uri="{FF2B5EF4-FFF2-40B4-BE49-F238E27FC236}">
                  <a16:creationId xmlns:a16="http://schemas.microsoft.com/office/drawing/2014/main" id="{58944AA0-2EAE-4588-AFE2-E2212CB357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4" y="668"/>
              <a:ext cx="1001" cy="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3628" name="Group 36">
              <a:extLst>
                <a:ext uri="{FF2B5EF4-FFF2-40B4-BE49-F238E27FC236}">
                  <a16:creationId xmlns:a16="http://schemas.microsoft.com/office/drawing/2014/main" id="{D5EF56CC-9A8C-49B4-A457-48DEF125019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23" y="737"/>
              <a:ext cx="278" cy="121"/>
              <a:chOff x="1701" y="1820"/>
              <a:chExt cx="137" cy="54"/>
            </a:xfrm>
          </p:grpSpPr>
          <p:sp>
            <p:nvSpPr>
              <p:cNvPr id="206885" name="Rectangle 37">
                <a:extLst>
                  <a:ext uri="{FF2B5EF4-FFF2-40B4-BE49-F238E27FC236}">
                    <a16:creationId xmlns:a16="http://schemas.microsoft.com/office/drawing/2014/main" id="{69C02EAA-D586-49BD-B5BE-6BB8AEE10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886" name="Rectangle 38">
                <a:extLst>
                  <a:ext uri="{FF2B5EF4-FFF2-40B4-BE49-F238E27FC236}">
                    <a16:creationId xmlns:a16="http://schemas.microsoft.com/office/drawing/2014/main" id="{72CF1CA7-1FBF-4372-AD76-09D2F5E94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887" name="Rectangle 39">
                <a:extLst>
                  <a:ext uri="{FF2B5EF4-FFF2-40B4-BE49-F238E27FC236}">
                    <a16:creationId xmlns:a16="http://schemas.microsoft.com/office/drawing/2014/main" id="{C22BAB5C-F376-4CCB-99A7-1F2270552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3629" name="Group 40">
              <a:extLst>
                <a:ext uri="{FF2B5EF4-FFF2-40B4-BE49-F238E27FC236}">
                  <a16:creationId xmlns:a16="http://schemas.microsoft.com/office/drawing/2014/main" id="{CCBAC7BC-1AC8-4D21-B524-DAE4002D533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276" cy="121"/>
              <a:chOff x="1945" y="1820"/>
              <a:chExt cx="136" cy="54"/>
            </a:xfrm>
          </p:grpSpPr>
          <p:sp>
            <p:nvSpPr>
              <p:cNvPr id="206889" name="Rectangle 41">
                <a:extLst>
                  <a:ext uri="{FF2B5EF4-FFF2-40B4-BE49-F238E27FC236}">
                    <a16:creationId xmlns:a16="http://schemas.microsoft.com/office/drawing/2014/main" id="{A5E1856F-95FF-4430-9CC6-4C6156B01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890" name="Rectangle 42">
                <a:extLst>
                  <a:ext uri="{FF2B5EF4-FFF2-40B4-BE49-F238E27FC236}">
                    <a16:creationId xmlns:a16="http://schemas.microsoft.com/office/drawing/2014/main" id="{B7A74A86-ED8E-4490-8F5C-3A0F33BFF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891" name="Rectangle 43">
                <a:extLst>
                  <a:ext uri="{FF2B5EF4-FFF2-40B4-BE49-F238E27FC236}">
                    <a16:creationId xmlns:a16="http://schemas.microsoft.com/office/drawing/2014/main" id="{533E9F79-247F-4F8D-8D06-6CE4F893E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3630" name="Group 44">
              <a:extLst>
                <a:ext uri="{FF2B5EF4-FFF2-40B4-BE49-F238E27FC236}">
                  <a16:creationId xmlns:a16="http://schemas.microsoft.com/office/drawing/2014/main" id="{84BE26AB-E942-4239-AD9F-477A55F6299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80" y="999"/>
              <a:ext cx="174" cy="72"/>
              <a:chOff x="1724" y="1937"/>
              <a:chExt cx="86" cy="32"/>
            </a:xfrm>
          </p:grpSpPr>
          <p:sp>
            <p:nvSpPr>
              <p:cNvPr id="206893" name="Rectangle 45">
                <a:extLst>
                  <a:ext uri="{FF2B5EF4-FFF2-40B4-BE49-F238E27FC236}">
                    <a16:creationId xmlns:a16="http://schemas.microsoft.com/office/drawing/2014/main" id="{6EDE10D9-581E-402B-BDB0-BF7A7DDBF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894" name="Rectangle 46">
                <a:extLst>
                  <a:ext uri="{FF2B5EF4-FFF2-40B4-BE49-F238E27FC236}">
                    <a16:creationId xmlns:a16="http://schemas.microsoft.com/office/drawing/2014/main" id="{9BC7A49E-BEF3-4257-8AB2-13F1C61C9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895" name="Rectangle 47">
                <a:extLst>
                  <a:ext uri="{FF2B5EF4-FFF2-40B4-BE49-F238E27FC236}">
                    <a16:creationId xmlns:a16="http://schemas.microsoft.com/office/drawing/2014/main" id="{0DD66363-6677-4DD6-9485-C1EB649F8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3631" name="Group 48">
              <a:extLst>
                <a:ext uri="{FF2B5EF4-FFF2-40B4-BE49-F238E27FC236}">
                  <a16:creationId xmlns:a16="http://schemas.microsoft.com/office/drawing/2014/main" id="{3AD383CC-B5D8-4F73-A2BE-45FF3132921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88" y="999"/>
              <a:ext cx="172" cy="72"/>
              <a:chOff x="1968" y="1937"/>
              <a:chExt cx="85" cy="32"/>
            </a:xfrm>
          </p:grpSpPr>
          <p:sp>
            <p:nvSpPr>
              <p:cNvPr id="206897" name="Rectangle 49">
                <a:extLst>
                  <a:ext uri="{FF2B5EF4-FFF2-40B4-BE49-F238E27FC236}">
                    <a16:creationId xmlns:a16="http://schemas.microsoft.com/office/drawing/2014/main" id="{3DEA1D8A-02B4-404E-B60E-997C5880A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898" name="Rectangle 50">
                <a:extLst>
                  <a:ext uri="{FF2B5EF4-FFF2-40B4-BE49-F238E27FC236}">
                    <a16:creationId xmlns:a16="http://schemas.microsoft.com/office/drawing/2014/main" id="{9DC3F5BB-B9A9-4416-8C1A-17D37CF5B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899" name="Rectangle 51">
                <a:extLst>
                  <a:ext uri="{FF2B5EF4-FFF2-40B4-BE49-F238E27FC236}">
                    <a16:creationId xmlns:a16="http://schemas.microsoft.com/office/drawing/2014/main" id="{0295D533-2F1A-434D-A3F0-A7EE8A672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900" name="Freeform 52">
              <a:extLst>
                <a:ext uri="{FF2B5EF4-FFF2-40B4-BE49-F238E27FC236}">
                  <a16:creationId xmlns:a16="http://schemas.microsoft.com/office/drawing/2014/main" id="{35C69590-3BA9-4337-B5DB-A23723BE3F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9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01" name="Freeform 53">
              <a:extLst>
                <a:ext uri="{FF2B5EF4-FFF2-40B4-BE49-F238E27FC236}">
                  <a16:creationId xmlns:a16="http://schemas.microsoft.com/office/drawing/2014/main" id="{4B97F94B-BD95-492E-A9C4-8496946138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8" y="1293"/>
              <a:ext cx="839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02" name="Rectangle 54">
              <a:extLst>
                <a:ext uri="{FF2B5EF4-FFF2-40B4-BE49-F238E27FC236}">
                  <a16:creationId xmlns:a16="http://schemas.microsoft.com/office/drawing/2014/main" id="{116815CE-556B-4342-A1ED-278D8AB3DF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3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03" name="Rectangle 55">
              <a:extLst>
                <a:ext uri="{FF2B5EF4-FFF2-40B4-BE49-F238E27FC236}">
                  <a16:creationId xmlns:a16="http://schemas.microsoft.com/office/drawing/2014/main" id="{6C145DD2-85C9-486B-B4DC-AC4B6EDF1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6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6904" name="Freeform 56">
            <a:extLst>
              <a:ext uri="{FF2B5EF4-FFF2-40B4-BE49-F238E27FC236}">
                <a16:creationId xmlns:a16="http://schemas.microsoft.com/office/drawing/2014/main" id="{D7CB11C9-C400-486B-B533-021D5A995974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05" name="AutoShape 57">
            <a:extLst>
              <a:ext uri="{FF2B5EF4-FFF2-40B4-BE49-F238E27FC236}">
                <a16:creationId xmlns:a16="http://schemas.microsoft.com/office/drawing/2014/main" id="{D1068D1C-FA96-4AB2-BDE4-0E17F231EEDD}"/>
              </a:ext>
            </a:extLst>
          </p:cNvPr>
          <p:cNvSpPr>
            <a:spLocks noChangeArrowheads="1"/>
          </p:cNvSpPr>
          <p:nvPr/>
        </p:nvSpPr>
        <p:spPr bwMode="auto">
          <a:xfrm rot="3600000" flipV="1">
            <a:off x="7301707" y="3656806"/>
            <a:ext cx="355600" cy="3032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06" name="Rectangle 58">
            <a:extLst>
              <a:ext uri="{FF2B5EF4-FFF2-40B4-BE49-F238E27FC236}">
                <a16:creationId xmlns:a16="http://schemas.microsoft.com/office/drawing/2014/main" id="{F2B5FFF5-F9B0-4711-8BE2-05CDDFF3F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Permeator</a:t>
            </a:r>
            <a:r>
              <a:rPr lang="en-US" altLang="en-US" sz="2400">
                <a:latin typeface="Arial" panose="020B0604020202020204" pitchFamily="34" charset="0"/>
              </a:rPr>
              <a:t>™</a:t>
            </a:r>
            <a:r>
              <a:rPr lang="en-US" altLang="en-US"/>
              <a:t> Systems</a:t>
            </a:r>
          </a:p>
        </p:txBody>
      </p:sp>
      <p:sp>
        <p:nvSpPr>
          <p:cNvPr id="206907" name="Rectangle 59">
            <a:extLst>
              <a:ext uri="{FF2B5EF4-FFF2-40B4-BE49-F238E27FC236}">
                <a16:creationId xmlns:a16="http://schemas.microsoft.com/office/drawing/2014/main" id="{617AA476-5A9C-4214-A0A9-D3952183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1624013"/>
            <a:ext cx="1560512" cy="188595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3503" name="Group 60">
            <a:extLst>
              <a:ext uri="{FF2B5EF4-FFF2-40B4-BE49-F238E27FC236}">
                <a16:creationId xmlns:a16="http://schemas.microsoft.com/office/drawing/2014/main" id="{F15CCACA-E6A4-4DE0-9BA1-2E5EA3518E8C}"/>
              </a:ext>
            </a:extLst>
          </p:cNvPr>
          <p:cNvGrpSpPr>
            <a:grpSpLocks/>
          </p:cNvGrpSpPr>
          <p:nvPr/>
        </p:nvGrpSpPr>
        <p:grpSpPr bwMode="auto">
          <a:xfrm>
            <a:off x="7356475" y="1865313"/>
            <a:ext cx="892175" cy="1276350"/>
            <a:chOff x="4634" y="1175"/>
            <a:chExt cx="562" cy="804"/>
          </a:xfrm>
        </p:grpSpPr>
        <p:sp>
          <p:nvSpPr>
            <p:cNvPr id="206909" name="Rectangle 61">
              <a:extLst>
                <a:ext uri="{FF2B5EF4-FFF2-40B4-BE49-F238E27FC236}">
                  <a16:creationId xmlns:a16="http://schemas.microsoft.com/office/drawing/2014/main" id="{278F256F-6BF6-4C0F-A454-485859BC6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175"/>
              <a:ext cx="562" cy="804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10" name="Freeform 62">
              <a:extLst>
                <a:ext uri="{FF2B5EF4-FFF2-40B4-BE49-F238E27FC236}">
                  <a16:creationId xmlns:a16="http://schemas.microsoft.com/office/drawing/2014/main" id="{AF27514B-70A2-4A2B-A206-5121BF199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1175"/>
              <a:ext cx="447" cy="804"/>
            </a:xfrm>
            <a:custGeom>
              <a:avLst/>
              <a:gdLst>
                <a:gd name="T0" fmla="*/ 447 w 447"/>
                <a:gd name="T1" fmla="*/ 0 h 804"/>
                <a:gd name="T2" fmla="*/ 141 w 447"/>
                <a:gd name="T3" fmla="*/ 804 h 804"/>
                <a:gd name="T4" fmla="*/ 0 w 447"/>
                <a:gd name="T5" fmla="*/ 804 h 804"/>
                <a:gd name="T6" fmla="*/ 0 w 447"/>
                <a:gd name="T7" fmla="*/ 0 h 804"/>
                <a:gd name="T8" fmla="*/ 447 w 447"/>
                <a:gd name="T9" fmla="*/ 0 h 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804">
                  <a:moveTo>
                    <a:pt x="447" y="0"/>
                  </a:moveTo>
                  <a:lnTo>
                    <a:pt x="141" y="804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141" y="4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6911" name="Line 63">
            <a:extLst>
              <a:ext uri="{FF2B5EF4-FFF2-40B4-BE49-F238E27FC236}">
                <a16:creationId xmlns:a16="http://schemas.microsoft.com/office/drawing/2014/main" id="{221368D6-5217-480B-A835-1F191A9F5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4421188"/>
            <a:ext cx="419100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12" name="Line 64">
            <a:extLst>
              <a:ext uri="{FF2B5EF4-FFF2-40B4-BE49-F238E27FC236}">
                <a16:creationId xmlns:a16="http://schemas.microsoft.com/office/drawing/2014/main" id="{CAA7DDBA-3E4C-4DFA-A8EF-59A6964FB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925" y="3062288"/>
            <a:ext cx="0" cy="1357312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13" name="Line 65">
            <a:extLst>
              <a:ext uri="{FF2B5EF4-FFF2-40B4-BE49-F238E27FC236}">
                <a16:creationId xmlns:a16="http://schemas.microsoft.com/office/drawing/2014/main" id="{2B64193C-7D3B-4FA5-83DF-9EB52C224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3375025"/>
            <a:ext cx="382905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14" name="Line 66">
            <a:extLst>
              <a:ext uri="{FF2B5EF4-FFF2-40B4-BE49-F238E27FC236}">
                <a16:creationId xmlns:a16="http://schemas.microsoft.com/office/drawing/2014/main" id="{5C698BAB-ED51-4341-9822-43597CAFA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3160713"/>
            <a:ext cx="0" cy="22225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15" name="Oval 67">
            <a:extLst>
              <a:ext uri="{FF2B5EF4-FFF2-40B4-BE49-F238E27FC236}">
                <a16:creationId xmlns:a16="http://schemas.microsoft.com/office/drawing/2014/main" id="{8DADB89E-C09A-4D8C-B0C5-2BC948577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568700"/>
            <a:ext cx="387350" cy="387350"/>
          </a:xfrm>
          <a:prstGeom prst="ellipse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16" name="AutoShape 68">
            <a:extLst>
              <a:ext uri="{FF2B5EF4-FFF2-40B4-BE49-F238E27FC236}">
                <a16:creationId xmlns:a16="http://schemas.microsoft.com/office/drawing/2014/main" id="{6680B603-8BE7-4B4B-87C3-378249B29D4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46950" y="3656013"/>
            <a:ext cx="355600" cy="3032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17" name="Rectangle 69">
            <a:extLst>
              <a:ext uri="{FF2B5EF4-FFF2-40B4-BE49-F238E27FC236}">
                <a16:creationId xmlns:a16="http://schemas.microsoft.com/office/drawing/2014/main" id="{535F4BAB-2DE6-41F1-8211-19C85AF8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1333500"/>
            <a:ext cx="74612" cy="533400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3511" name="Group 70">
            <a:extLst>
              <a:ext uri="{FF2B5EF4-FFF2-40B4-BE49-F238E27FC236}">
                <a16:creationId xmlns:a16="http://schemas.microsoft.com/office/drawing/2014/main" id="{9D845A23-3CF6-480E-B472-C2E2CBD44EE9}"/>
              </a:ext>
            </a:extLst>
          </p:cNvPr>
          <p:cNvGrpSpPr>
            <a:grpSpLocks/>
          </p:cNvGrpSpPr>
          <p:nvPr/>
        </p:nvGrpSpPr>
        <p:grpSpPr bwMode="auto">
          <a:xfrm>
            <a:off x="7996238" y="1098550"/>
            <a:ext cx="296862" cy="261938"/>
            <a:chOff x="2301" y="1340"/>
            <a:chExt cx="187" cy="165"/>
          </a:xfrm>
        </p:grpSpPr>
        <p:sp>
          <p:nvSpPr>
            <p:cNvPr id="206919" name="Freeform 71">
              <a:extLst>
                <a:ext uri="{FF2B5EF4-FFF2-40B4-BE49-F238E27FC236}">
                  <a16:creationId xmlns:a16="http://schemas.microsoft.com/office/drawing/2014/main" id="{6B1F8AB4-FCDA-49E2-AED8-F1E9A4DD9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920" name="Freeform 72">
              <a:extLst>
                <a:ext uri="{FF2B5EF4-FFF2-40B4-BE49-F238E27FC236}">
                  <a16:creationId xmlns:a16="http://schemas.microsoft.com/office/drawing/2014/main" id="{58A79F54-5E54-4954-B55B-557769BE2E4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6921" name="AutoShape 73">
            <a:extLst>
              <a:ext uri="{FF2B5EF4-FFF2-40B4-BE49-F238E27FC236}">
                <a16:creationId xmlns:a16="http://schemas.microsoft.com/office/drawing/2014/main" id="{C665FCF1-305F-4E6E-97BC-8C2640946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6750" y="1695450"/>
            <a:ext cx="3038475" cy="1295400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22" name="AutoShape 74">
            <a:extLst>
              <a:ext uri="{FF2B5EF4-FFF2-40B4-BE49-F238E27FC236}">
                <a16:creationId xmlns:a16="http://schemas.microsoft.com/office/drawing/2014/main" id="{DFC1B5ED-6B0C-419A-9679-C4540BEA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1163" y="1892300"/>
            <a:ext cx="2617788" cy="915988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23" name="AutoShape 75">
            <a:extLst>
              <a:ext uri="{FF2B5EF4-FFF2-40B4-BE49-F238E27FC236}">
                <a16:creationId xmlns:a16="http://schemas.microsoft.com/office/drawing/2014/main" id="{7BAC0F14-3555-4D03-9BD5-FF71E2AAC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38" y="2470150"/>
            <a:ext cx="2682876" cy="1462088"/>
          </a:xfrm>
          <a:prstGeom prst="flowChartAlternateProcess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24" name="Rectangle 76">
            <a:extLst>
              <a:ext uri="{FF2B5EF4-FFF2-40B4-BE49-F238E27FC236}">
                <a16:creationId xmlns:a16="http://schemas.microsoft.com/office/drawing/2014/main" id="{539420EB-D739-4EF4-9C22-64C2AD982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3895725"/>
            <a:ext cx="341313" cy="392113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25" name="AutoShape 77">
            <a:extLst>
              <a:ext uri="{FF2B5EF4-FFF2-40B4-BE49-F238E27FC236}">
                <a16:creationId xmlns:a16="http://schemas.microsoft.com/office/drawing/2014/main" id="{62F6BC10-7ADC-4FF3-9582-DE27B1FA6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1938" y="3617913"/>
            <a:ext cx="2838451" cy="3524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5882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26" name="Rectangle 78">
            <a:extLst>
              <a:ext uri="{FF2B5EF4-FFF2-40B4-BE49-F238E27FC236}">
                <a16:creationId xmlns:a16="http://schemas.microsoft.com/office/drawing/2014/main" id="{1013531F-9DDD-4E1F-B9C3-C2986F8AF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3140075"/>
            <a:ext cx="261937" cy="31750"/>
          </a:xfrm>
          <a:prstGeom prst="rect">
            <a:avLst/>
          </a:prstGeom>
          <a:solidFill>
            <a:schemeClr val="tx2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27" name="Freeform 79">
            <a:extLst>
              <a:ext uri="{FF2B5EF4-FFF2-40B4-BE49-F238E27FC236}">
                <a16:creationId xmlns:a16="http://schemas.microsoft.com/office/drawing/2014/main" id="{C09B1878-0AC3-4857-958D-4D26345D5C9C}"/>
              </a:ext>
            </a:extLst>
          </p:cNvPr>
          <p:cNvSpPr>
            <a:spLocks/>
          </p:cNvSpPr>
          <p:nvPr/>
        </p:nvSpPr>
        <p:spPr bwMode="auto">
          <a:xfrm>
            <a:off x="388938" y="3138488"/>
            <a:ext cx="1817687" cy="733425"/>
          </a:xfrm>
          <a:custGeom>
            <a:avLst/>
            <a:gdLst>
              <a:gd name="T0" fmla="*/ 290119 w 4605"/>
              <a:gd name="T1" fmla="*/ 223938 h 1857"/>
              <a:gd name="T2" fmla="*/ 153941 w 4605"/>
              <a:gd name="T3" fmla="*/ 247635 h 1857"/>
              <a:gd name="T4" fmla="*/ 0 w 4605"/>
              <a:gd name="T5" fmla="*/ 462093 h 1857"/>
              <a:gd name="T6" fmla="*/ 17762 w 4605"/>
              <a:gd name="T7" fmla="*/ 540294 h 1857"/>
              <a:gd name="T8" fmla="*/ 47366 w 4605"/>
              <a:gd name="T9" fmla="*/ 584133 h 1857"/>
              <a:gd name="T10" fmla="*/ 94733 w 4605"/>
              <a:gd name="T11" fmla="*/ 614940 h 1857"/>
              <a:gd name="T12" fmla="*/ 136179 w 4605"/>
              <a:gd name="T13" fmla="*/ 642586 h 1857"/>
              <a:gd name="T14" fmla="*/ 153941 w 4605"/>
              <a:gd name="T15" fmla="*/ 647326 h 1857"/>
              <a:gd name="T16" fmla="*/ 171703 w 4605"/>
              <a:gd name="T17" fmla="*/ 657199 h 1857"/>
              <a:gd name="T18" fmla="*/ 207228 w 4605"/>
              <a:gd name="T19" fmla="*/ 667073 h 1857"/>
              <a:gd name="T20" fmla="*/ 224991 w 4605"/>
              <a:gd name="T21" fmla="*/ 671813 h 1857"/>
              <a:gd name="T22" fmla="*/ 266436 w 4605"/>
              <a:gd name="T23" fmla="*/ 667073 h 1857"/>
              <a:gd name="T24" fmla="*/ 1267052 w 4605"/>
              <a:gd name="T25" fmla="*/ 733425 h 1857"/>
              <a:gd name="T26" fmla="*/ 1764400 w 4605"/>
              <a:gd name="T27" fmla="*/ 727501 h 1857"/>
              <a:gd name="T28" fmla="*/ 1811766 w 4605"/>
              <a:gd name="T29" fmla="*/ 661939 h 1857"/>
              <a:gd name="T30" fmla="*/ 1817687 w 4605"/>
              <a:gd name="T31" fmla="*/ 257508 h 1857"/>
              <a:gd name="T32" fmla="*/ 1790057 w 4605"/>
              <a:gd name="T33" fmla="*/ 155611 h 1857"/>
              <a:gd name="T34" fmla="*/ 1752163 w 4605"/>
              <a:gd name="T35" fmla="*/ 98738 h 1857"/>
              <a:gd name="T36" fmla="*/ 1717428 w 4605"/>
              <a:gd name="T37" fmla="*/ 62402 h 1857"/>
              <a:gd name="T38" fmla="*/ 1681114 w 4605"/>
              <a:gd name="T39" fmla="*/ 45024 h 1857"/>
              <a:gd name="T40" fmla="*/ 1608485 w 4605"/>
              <a:gd name="T41" fmla="*/ 38705 h 1857"/>
              <a:gd name="T42" fmla="*/ 1426914 w 4605"/>
              <a:gd name="T43" fmla="*/ 29226 h 1857"/>
              <a:gd name="T44" fmla="*/ 959170 w 4605"/>
              <a:gd name="T45" fmla="*/ 116116 h 1857"/>
              <a:gd name="T46" fmla="*/ 899962 w 4605"/>
              <a:gd name="T47" fmla="*/ 174569 h 1857"/>
              <a:gd name="T48" fmla="*/ 882200 w 4605"/>
              <a:gd name="T49" fmla="*/ 189182 h 1857"/>
              <a:gd name="T50" fmla="*/ 757863 w 4605"/>
              <a:gd name="T51" fmla="*/ 213669 h 1857"/>
              <a:gd name="T52" fmla="*/ 290119 w 4605"/>
              <a:gd name="T53" fmla="*/ 223938 h 185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605" h="1857">
                <a:moveTo>
                  <a:pt x="735" y="567"/>
                </a:moveTo>
                <a:cubicBezTo>
                  <a:pt x="709" y="570"/>
                  <a:pt x="487" y="583"/>
                  <a:pt x="390" y="627"/>
                </a:cubicBezTo>
                <a:cubicBezTo>
                  <a:pt x="128" y="747"/>
                  <a:pt x="40" y="942"/>
                  <a:pt x="0" y="1170"/>
                </a:cubicBezTo>
                <a:cubicBezTo>
                  <a:pt x="26" y="1235"/>
                  <a:pt x="22" y="1303"/>
                  <a:pt x="45" y="1368"/>
                </a:cubicBezTo>
                <a:cubicBezTo>
                  <a:pt x="53" y="1390"/>
                  <a:pt x="106" y="1456"/>
                  <a:pt x="120" y="1479"/>
                </a:cubicBezTo>
                <a:cubicBezTo>
                  <a:pt x="140" y="1512"/>
                  <a:pt x="210" y="1557"/>
                  <a:pt x="240" y="1557"/>
                </a:cubicBezTo>
                <a:cubicBezTo>
                  <a:pt x="330" y="1617"/>
                  <a:pt x="260" y="1604"/>
                  <a:pt x="345" y="1627"/>
                </a:cubicBezTo>
                <a:cubicBezTo>
                  <a:pt x="360" y="1631"/>
                  <a:pt x="377" y="1632"/>
                  <a:pt x="390" y="1639"/>
                </a:cubicBezTo>
                <a:cubicBezTo>
                  <a:pt x="405" y="1647"/>
                  <a:pt x="419" y="1658"/>
                  <a:pt x="435" y="1664"/>
                </a:cubicBezTo>
                <a:cubicBezTo>
                  <a:pt x="464" y="1675"/>
                  <a:pt x="495" y="1680"/>
                  <a:pt x="525" y="1689"/>
                </a:cubicBezTo>
                <a:cubicBezTo>
                  <a:pt x="540" y="1693"/>
                  <a:pt x="570" y="1701"/>
                  <a:pt x="570" y="1701"/>
                </a:cubicBezTo>
                <a:cubicBezTo>
                  <a:pt x="605" y="1697"/>
                  <a:pt x="675" y="1689"/>
                  <a:pt x="675" y="1689"/>
                </a:cubicBezTo>
                <a:cubicBezTo>
                  <a:pt x="1540" y="1727"/>
                  <a:pt x="2344" y="1857"/>
                  <a:pt x="3210" y="1857"/>
                </a:cubicBezTo>
                <a:cubicBezTo>
                  <a:pt x="3625" y="1853"/>
                  <a:pt x="4055" y="1853"/>
                  <a:pt x="4470" y="1842"/>
                </a:cubicBezTo>
                <a:cubicBezTo>
                  <a:pt x="4536" y="1840"/>
                  <a:pt x="4590" y="1717"/>
                  <a:pt x="4590" y="1676"/>
                </a:cubicBezTo>
                <a:cubicBezTo>
                  <a:pt x="4595" y="1335"/>
                  <a:pt x="4605" y="993"/>
                  <a:pt x="4605" y="652"/>
                </a:cubicBezTo>
                <a:cubicBezTo>
                  <a:pt x="4605" y="556"/>
                  <a:pt x="4587" y="526"/>
                  <a:pt x="4535" y="394"/>
                </a:cubicBezTo>
                <a:cubicBezTo>
                  <a:pt x="4502" y="313"/>
                  <a:pt x="4499" y="306"/>
                  <a:pt x="4439" y="250"/>
                </a:cubicBezTo>
                <a:cubicBezTo>
                  <a:pt x="4415" y="194"/>
                  <a:pt x="4387" y="194"/>
                  <a:pt x="4351" y="158"/>
                </a:cubicBezTo>
                <a:cubicBezTo>
                  <a:pt x="4339" y="150"/>
                  <a:pt x="4303" y="130"/>
                  <a:pt x="4259" y="114"/>
                </a:cubicBezTo>
                <a:cubicBezTo>
                  <a:pt x="4163" y="102"/>
                  <a:pt x="4206" y="107"/>
                  <a:pt x="4075" y="98"/>
                </a:cubicBezTo>
                <a:cubicBezTo>
                  <a:pt x="3896" y="85"/>
                  <a:pt x="3490" y="74"/>
                  <a:pt x="3615" y="74"/>
                </a:cubicBezTo>
                <a:cubicBezTo>
                  <a:pt x="2823" y="66"/>
                  <a:pt x="2787" y="0"/>
                  <a:pt x="2430" y="294"/>
                </a:cubicBezTo>
                <a:cubicBezTo>
                  <a:pt x="2380" y="343"/>
                  <a:pt x="2331" y="393"/>
                  <a:pt x="2280" y="442"/>
                </a:cubicBezTo>
                <a:cubicBezTo>
                  <a:pt x="2266" y="455"/>
                  <a:pt x="2254" y="471"/>
                  <a:pt x="2235" y="479"/>
                </a:cubicBezTo>
                <a:cubicBezTo>
                  <a:pt x="2153" y="517"/>
                  <a:pt x="2012" y="541"/>
                  <a:pt x="1920" y="541"/>
                </a:cubicBezTo>
                <a:lnTo>
                  <a:pt x="735" y="567"/>
                </a:ln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28" name="Freeform 80">
            <a:extLst>
              <a:ext uri="{FF2B5EF4-FFF2-40B4-BE49-F238E27FC236}">
                <a16:creationId xmlns:a16="http://schemas.microsoft.com/office/drawing/2014/main" id="{D9A8DDB9-D61E-4BB4-B126-714FABAC29D0}"/>
              </a:ext>
            </a:extLst>
          </p:cNvPr>
          <p:cNvSpPr>
            <a:spLocks/>
          </p:cNvSpPr>
          <p:nvPr/>
        </p:nvSpPr>
        <p:spPr bwMode="auto">
          <a:xfrm>
            <a:off x="398463" y="3346450"/>
            <a:ext cx="1816100" cy="525463"/>
          </a:xfrm>
          <a:custGeom>
            <a:avLst/>
            <a:gdLst>
              <a:gd name="T0" fmla="*/ 251356 w 4588"/>
              <a:gd name="T1" fmla="*/ 50667 h 1286"/>
              <a:gd name="T2" fmla="*/ 139335 w 4588"/>
              <a:gd name="T3" fmla="*/ 56387 h 1286"/>
              <a:gd name="T4" fmla="*/ 0 w 4588"/>
              <a:gd name="T5" fmla="*/ 248022 h 1286"/>
              <a:gd name="T6" fmla="*/ 17813 w 4588"/>
              <a:gd name="T7" fmla="*/ 328108 h 1286"/>
              <a:gd name="T8" fmla="*/ 47105 w 4588"/>
              <a:gd name="T9" fmla="*/ 372646 h 1286"/>
              <a:gd name="T10" fmla="*/ 94209 w 4588"/>
              <a:gd name="T11" fmla="*/ 404108 h 1286"/>
              <a:gd name="T12" fmla="*/ 135772 w 4588"/>
              <a:gd name="T13" fmla="*/ 432710 h 1286"/>
              <a:gd name="T14" fmla="*/ 153189 w 4588"/>
              <a:gd name="T15" fmla="*/ 437613 h 1286"/>
              <a:gd name="T16" fmla="*/ 171002 w 4588"/>
              <a:gd name="T17" fmla="*/ 447420 h 1286"/>
              <a:gd name="T18" fmla="*/ 206627 w 4588"/>
              <a:gd name="T19" fmla="*/ 457635 h 1286"/>
              <a:gd name="T20" fmla="*/ 224044 w 4588"/>
              <a:gd name="T21" fmla="*/ 462538 h 1286"/>
              <a:gd name="T22" fmla="*/ 265607 w 4588"/>
              <a:gd name="T23" fmla="*/ 457635 h 1286"/>
              <a:gd name="T24" fmla="*/ 1262324 w 4588"/>
              <a:gd name="T25" fmla="*/ 525463 h 1286"/>
              <a:gd name="T26" fmla="*/ 1757912 w 4588"/>
              <a:gd name="T27" fmla="*/ 519334 h 1286"/>
              <a:gd name="T28" fmla="*/ 1805017 w 4588"/>
              <a:gd name="T29" fmla="*/ 452323 h 1286"/>
              <a:gd name="T30" fmla="*/ 1810954 w 4588"/>
              <a:gd name="T31" fmla="*/ 38817 h 1286"/>
              <a:gd name="T32" fmla="*/ 1804225 w 4588"/>
              <a:gd name="T33" fmla="*/ 21247 h 1286"/>
              <a:gd name="T34" fmla="*/ 1770975 w 4588"/>
              <a:gd name="T35" fmla="*/ 26151 h 1286"/>
              <a:gd name="T36" fmla="*/ 1713974 w 4588"/>
              <a:gd name="T37" fmla="*/ 21247 h 1286"/>
              <a:gd name="T38" fmla="*/ 1683890 w 4588"/>
              <a:gd name="T39" fmla="*/ 39226 h 1286"/>
              <a:gd name="T40" fmla="*/ 1590473 w 4588"/>
              <a:gd name="T41" fmla="*/ 21247 h 1286"/>
              <a:gd name="T42" fmla="*/ 1531889 w 4588"/>
              <a:gd name="T43" fmla="*/ 42495 h 1286"/>
              <a:gd name="T44" fmla="*/ 1381471 w 4588"/>
              <a:gd name="T45" fmla="*/ 22882 h 1286"/>
              <a:gd name="T46" fmla="*/ 1281720 w 4588"/>
              <a:gd name="T47" fmla="*/ 39226 h 1286"/>
              <a:gd name="T48" fmla="*/ 1124177 w 4588"/>
              <a:gd name="T49" fmla="*/ 20022 h 1286"/>
              <a:gd name="T50" fmla="*/ 976926 w 4588"/>
              <a:gd name="T51" fmla="*/ 26151 h 1286"/>
              <a:gd name="T52" fmla="*/ 882321 w 4588"/>
              <a:gd name="T53" fmla="*/ 14301 h 1286"/>
              <a:gd name="T54" fmla="*/ 717257 w 4588"/>
              <a:gd name="T55" fmla="*/ 26151 h 1286"/>
              <a:gd name="T56" fmla="*/ 552193 w 4588"/>
              <a:gd name="T57" fmla="*/ 20022 h 1286"/>
              <a:gd name="T58" fmla="*/ 428296 w 4588"/>
              <a:gd name="T59" fmla="*/ 32280 h 1286"/>
              <a:gd name="T60" fmla="*/ 251356 w 4588"/>
              <a:gd name="T61" fmla="*/ 50667 h 128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588" h="1286">
                <a:moveTo>
                  <a:pt x="635" y="124"/>
                </a:moveTo>
                <a:cubicBezTo>
                  <a:pt x="609" y="127"/>
                  <a:pt x="448" y="95"/>
                  <a:pt x="352" y="138"/>
                </a:cubicBezTo>
                <a:cubicBezTo>
                  <a:pt x="91" y="257"/>
                  <a:pt x="40" y="382"/>
                  <a:pt x="0" y="607"/>
                </a:cubicBezTo>
                <a:cubicBezTo>
                  <a:pt x="26" y="671"/>
                  <a:pt x="22" y="738"/>
                  <a:pt x="45" y="803"/>
                </a:cubicBezTo>
                <a:cubicBezTo>
                  <a:pt x="53" y="824"/>
                  <a:pt x="105" y="890"/>
                  <a:pt x="119" y="912"/>
                </a:cubicBezTo>
                <a:cubicBezTo>
                  <a:pt x="139" y="945"/>
                  <a:pt x="209" y="989"/>
                  <a:pt x="238" y="989"/>
                </a:cubicBezTo>
                <a:cubicBezTo>
                  <a:pt x="328" y="1049"/>
                  <a:pt x="258" y="1036"/>
                  <a:pt x="343" y="1059"/>
                </a:cubicBezTo>
                <a:cubicBezTo>
                  <a:pt x="358" y="1063"/>
                  <a:pt x="375" y="1064"/>
                  <a:pt x="387" y="1071"/>
                </a:cubicBezTo>
                <a:cubicBezTo>
                  <a:pt x="402" y="1078"/>
                  <a:pt x="416" y="1089"/>
                  <a:pt x="432" y="1095"/>
                </a:cubicBezTo>
                <a:cubicBezTo>
                  <a:pt x="461" y="1106"/>
                  <a:pt x="492" y="1111"/>
                  <a:pt x="522" y="1120"/>
                </a:cubicBezTo>
                <a:cubicBezTo>
                  <a:pt x="536" y="1124"/>
                  <a:pt x="566" y="1132"/>
                  <a:pt x="566" y="1132"/>
                </a:cubicBezTo>
                <a:cubicBezTo>
                  <a:pt x="601" y="1128"/>
                  <a:pt x="671" y="1120"/>
                  <a:pt x="671" y="1120"/>
                </a:cubicBezTo>
                <a:cubicBezTo>
                  <a:pt x="1530" y="1157"/>
                  <a:pt x="2329" y="1286"/>
                  <a:pt x="3189" y="1286"/>
                </a:cubicBezTo>
                <a:cubicBezTo>
                  <a:pt x="3601" y="1282"/>
                  <a:pt x="4029" y="1282"/>
                  <a:pt x="4441" y="1271"/>
                </a:cubicBezTo>
                <a:cubicBezTo>
                  <a:pt x="4506" y="1269"/>
                  <a:pt x="4560" y="1148"/>
                  <a:pt x="4560" y="1107"/>
                </a:cubicBezTo>
                <a:cubicBezTo>
                  <a:pt x="4565" y="770"/>
                  <a:pt x="4575" y="432"/>
                  <a:pt x="4575" y="95"/>
                </a:cubicBezTo>
                <a:cubicBezTo>
                  <a:pt x="4575" y="0"/>
                  <a:pt x="4570" y="56"/>
                  <a:pt x="4558" y="52"/>
                </a:cubicBezTo>
                <a:cubicBezTo>
                  <a:pt x="4588" y="52"/>
                  <a:pt x="4574" y="64"/>
                  <a:pt x="4474" y="64"/>
                </a:cubicBezTo>
                <a:cubicBezTo>
                  <a:pt x="4498" y="80"/>
                  <a:pt x="4343" y="62"/>
                  <a:pt x="4330" y="52"/>
                </a:cubicBezTo>
                <a:cubicBezTo>
                  <a:pt x="4318" y="44"/>
                  <a:pt x="4246" y="104"/>
                  <a:pt x="4254" y="96"/>
                </a:cubicBezTo>
                <a:cubicBezTo>
                  <a:pt x="4242" y="110"/>
                  <a:pt x="4082" y="51"/>
                  <a:pt x="4018" y="52"/>
                </a:cubicBezTo>
                <a:cubicBezTo>
                  <a:pt x="3954" y="53"/>
                  <a:pt x="3958" y="103"/>
                  <a:pt x="3870" y="104"/>
                </a:cubicBezTo>
                <a:cubicBezTo>
                  <a:pt x="3558" y="88"/>
                  <a:pt x="3590" y="32"/>
                  <a:pt x="3490" y="56"/>
                </a:cubicBezTo>
                <a:cubicBezTo>
                  <a:pt x="3423" y="56"/>
                  <a:pt x="3346" y="97"/>
                  <a:pt x="3238" y="96"/>
                </a:cubicBezTo>
                <a:cubicBezTo>
                  <a:pt x="3130" y="95"/>
                  <a:pt x="2968" y="54"/>
                  <a:pt x="2840" y="49"/>
                </a:cubicBezTo>
                <a:cubicBezTo>
                  <a:pt x="2712" y="44"/>
                  <a:pt x="2569" y="66"/>
                  <a:pt x="2468" y="64"/>
                </a:cubicBezTo>
                <a:cubicBezTo>
                  <a:pt x="2418" y="113"/>
                  <a:pt x="2065" y="64"/>
                  <a:pt x="2229" y="35"/>
                </a:cubicBezTo>
                <a:cubicBezTo>
                  <a:pt x="2215" y="47"/>
                  <a:pt x="1831" y="56"/>
                  <a:pt x="1812" y="64"/>
                </a:cubicBezTo>
                <a:cubicBezTo>
                  <a:pt x="1770" y="55"/>
                  <a:pt x="1379" y="62"/>
                  <a:pt x="1395" y="49"/>
                </a:cubicBezTo>
                <a:cubicBezTo>
                  <a:pt x="1274" y="51"/>
                  <a:pt x="1208" y="67"/>
                  <a:pt x="1082" y="79"/>
                </a:cubicBezTo>
                <a:lnTo>
                  <a:pt x="635" y="124"/>
                </a:ln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29" name="Rectangle 81">
            <a:extLst>
              <a:ext uri="{FF2B5EF4-FFF2-40B4-BE49-F238E27FC236}">
                <a16:creationId xmlns:a16="http://schemas.microsoft.com/office/drawing/2014/main" id="{4A5287ED-82E5-4E64-B052-AB03DDA07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3168650"/>
            <a:ext cx="214313" cy="635000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30" name="Rectangle 82">
            <a:extLst>
              <a:ext uri="{FF2B5EF4-FFF2-40B4-BE49-F238E27FC236}">
                <a16:creationId xmlns:a16="http://schemas.microsoft.com/office/drawing/2014/main" id="{E261C71F-D796-4676-9926-F72859C48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3222625"/>
            <a:ext cx="136525" cy="236538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31" name="Freeform 83">
            <a:extLst>
              <a:ext uri="{FF2B5EF4-FFF2-40B4-BE49-F238E27FC236}">
                <a16:creationId xmlns:a16="http://schemas.microsoft.com/office/drawing/2014/main" id="{086E5AEF-9004-4D54-961D-9961020BF56D}"/>
              </a:ext>
            </a:extLst>
          </p:cNvPr>
          <p:cNvSpPr>
            <a:spLocks/>
          </p:cNvSpPr>
          <p:nvPr/>
        </p:nvSpPr>
        <p:spPr bwMode="auto">
          <a:xfrm>
            <a:off x="1349375" y="3011488"/>
            <a:ext cx="512763" cy="211137"/>
          </a:xfrm>
          <a:custGeom>
            <a:avLst/>
            <a:gdLst>
              <a:gd name="T0" fmla="*/ 0 w 1296"/>
              <a:gd name="T1" fmla="*/ 42702 h 534"/>
              <a:gd name="T2" fmla="*/ 188725 w 1296"/>
              <a:gd name="T3" fmla="*/ 41516 h 534"/>
              <a:gd name="T4" fmla="*/ 187538 w 1296"/>
              <a:gd name="T5" fmla="*/ 211137 h 534"/>
              <a:gd name="T6" fmla="*/ 227895 w 1296"/>
              <a:gd name="T7" fmla="*/ 211137 h 534"/>
              <a:gd name="T8" fmla="*/ 227895 w 1296"/>
              <a:gd name="T9" fmla="*/ 37957 h 534"/>
              <a:gd name="T10" fmla="*/ 493772 w 1296"/>
              <a:gd name="T11" fmla="*/ 37957 h 534"/>
              <a:gd name="T12" fmla="*/ 493772 w 1296"/>
              <a:gd name="T13" fmla="*/ 208765 h 534"/>
              <a:gd name="T14" fmla="*/ 512763 w 1296"/>
              <a:gd name="T15" fmla="*/ 208765 h 534"/>
              <a:gd name="T16" fmla="*/ 512763 w 1296"/>
              <a:gd name="T17" fmla="*/ 18979 h 534"/>
              <a:gd name="T18" fmla="*/ 227895 w 1296"/>
              <a:gd name="T19" fmla="*/ 18979 h 534"/>
              <a:gd name="T20" fmla="*/ 230269 w 1296"/>
              <a:gd name="T21" fmla="*/ 0 h 534"/>
              <a:gd name="T22" fmla="*/ 0 w 1296"/>
              <a:gd name="T23" fmla="*/ 0 h 534"/>
              <a:gd name="T24" fmla="*/ 0 w 1296"/>
              <a:gd name="T25" fmla="*/ 37957 h 534"/>
              <a:gd name="T26" fmla="*/ 0 w 1296"/>
              <a:gd name="T27" fmla="*/ 42702 h 5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96" h="534">
                <a:moveTo>
                  <a:pt x="0" y="108"/>
                </a:moveTo>
                <a:cubicBezTo>
                  <a:pt x="6" y="102"/>
                  <a:pt x="350" y="102"/>
                  <a:pt x="477" y="105"/>
                </a:cubicBezTo>
                <a:lnTo>
                  <a:pt x="474" y="534"/>
                </a:lnTo>
                <a:lnTo>
                  <a:pt x="576" y="534"/>
                </a:lnTo>
                <a:lnTo>
                  <a:pt x="576" y="96"/>
                </a:lnTo>
                <a:lnTo>
                  <a:pt x="1248" y="96"/>
                </a:lnTo>
                <a:lnTo>
                  <a:pt x="1248" y="528"/>
                </a:lnTo>
                <a:lnTo>
                  <a:pt x="1296" y="528"/>
                </a:lnTo>
                <a:lnTo>
                  <a:pt x="1296" y="48"/>
                </a:lnTo>
                <a:lnTo>
                  <a:pt x="576" y="48"/>
                </a:lnTo>
                <a:lnTo>
                  <a:pt x="582" y="0"/>
                </a:lnTo>
                <a:lnTo>
                  <a:pt x="0" y="0"/>
                </a:lnTo>
                <a:lnTo>
                  <a:pt x="0" y="96"/>
                </a:lnTo>
                <a:cubicBezTo>
                  <a:pt x="144" y="106"/>
                  <a:pt x="6" y="102"/>
                  <a:pt x="0" y="108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523" name="Group 84">
            <a:extLst>
              <a:ext uri="{FF2B5EF4-FFF2-40B4-BE49-F238E27FC236}">
                <a16:creationId xmlns:a16="http://schemas.microsoft.com/office/drawing/2014/main" id="{36C3E506-A45F-4A4D-AB78-0375EBC0230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755900"/>
            <a:ext cx="696913" cy="358775"/>
            <a:chOff x="23" y="1103"/>
            <a:chExt cx="725" cy="373"/>
          </a:xfrm>
        </p:grpSpPr>
        <p:sp>
          <p:nvSpPr>
            <p:cNvPr id="206933" name="Rectangle 85">
              <a:extLst>
                <a:ext uri="{FF2B5EF4-FFF2-40B4-BE49-F238E27FC236}">
                  <a16:creationId xmlns:a16="http://schemas.microsoft.com/office/drawing/2014/main" id="{7BCAB795-201A-485A-A044-45481AF57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" y="1110"/>
              <a:ext cx="657" cy="356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34" name="Rectangle 86">
              <a:extLst>
                <a:ext uri="{FF2B5EF4-FFF2-40B4-BE49-F238E27FC236}">
                  <a16:creationId xmlns:a16="http://schemas.microsoft.com/office/drawing/2014/main" id="{43BFD822-BA20-45E1-9742-0CE9B0A5E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1103"/>
              <a:ext cx="26" cy="373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35" name="Rectangle 87">
              <a:extLst>
                <a:ext uri="{FF2B5EF4-FFF2-40B4-BE49-F238E27FC236}">
                  <a16:creationId xmlns:a16="http://schemas.microsoft.com/office/drawing/2014/main" id="{BEDCFFA2-53FC-44AD-A863-B8EA649B2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177"/>
              <a:ext cx="25" cy="50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36" name="Rectangle 88">
              <a:extLst>
                <a:ext uri="{FF2B5EF4-FFF2-40B4-BE49-F238E27FC236}">
                  <a16:creationId xmlns:a16="http://schemas.microsoft.com/office/drawing/2014/main" id="{68505958-FB32-49E0-94AA-2F4EC7809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356"/>
              <a:ext cx="35" cy="56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37" name="Rectangle 89">
              <a:extLst>
                <a:ext uri="{FF2B5EF4-FFF2-40B4-BE49-F238E27FC236}">
                  <a16:creationId xmlns:a16="http://schemas.microsoft.com/office/drawing/2014/main" id="{BFB9B0A9-7038-4594-B7F4-96E11FBF0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276"/>
              <a:ext cx="38" cy="153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6938" name="Freeform 90">
            <a:extLst>
              <a:ext uri="{FF2B5EF4-FFF2-40B4-BE49-F238E27FC236}">
                <a16:creationId xmlns:a16="http://schemas.microsoft.com/office/drawing/2014/main" id="{F5C98197-DE6E-4079-90B1-FC927AD349BB}"/>
              </a:ext>
            </a:extLst>
          </p:cNvPr>
          <p:cNvSpPr>
            <a:spLocks/>
          </p:cNvSpPr>
          <p:nvPr/>
        </p:nvSpPr>
        <p:spPr bwMode="auto">
          <a:xfrm>
            <a:off x="1446213" y="3152775"/>
            <a:ext cx="76200" cy="38100"/>
          </a:xfrm>
          <a:custGeom>
            <a:avLst/>
            <a:gdLst>
              <a:gd name="T0" fmla="*/ 76200 w 192"/>
              <a:gd name="T1" fmla="*/ 19050 h 96"/>
              <a:gd name="T2" fmla="*/ 0 w 192"/>
              <a:gd name="T3" fmla="*/ 38100 h 96"/>
              <a:gd name="T4" fmla="*/ 0 w 192"/>
              <a:gd name="T5" fmla="*/ 19050 h 96"/>
              <a:gd name="T6" fmla="*/ 76200 w 192"/>
              <a:gd name="T7" fmla="*/ 0 h 96"/>
              <a:gd name="T8" fmla="*/ 76200 w 192"/>
              <a:gd name="T9" fmla="*/ 1905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lnTo>
                  <a:pt x="0" y="96"/>
                </a:lnTo>
                <a:lnTo>
                  <a:pt x="0" y="48"/>
                </a:lnTo>
                <a:lnTo>
                  <a:pt x="192" y="0"/>
                </a:lnTo>
                <a:lnTo>
                  <a:pt x="192" y="48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39" name="Freeform 91">
            <a:extLst>
              <a:ext uri="{FF2B5EF4-FFF2-40B4-BE49-F238E27FC236}">
                <a16:creationId xmlns:a16="http://schemas.microsoft.com/office/drawing/2014/main" id="{774B33F4-BF40-41FD-A1EA-1C63129EDC4B}"/>
              </a:ext>
            </a:extLst>
          </p:cNvPr>
          <p:cNvSpPr>
            <a:spLocks/>
          </p:cNvSpPr>
          <p:nvPr/>
        </p:nvSpPr>
        <p:spPr bwMode="auto">
          <a:xfrm>
            <a:off x="2006600" y="3060700"/>
            <a:ext cx="425450" cy="303213"/>
          </a:xfrm>
          <a:custGeom>
            <a:avLst/>
            <a:gdLst>
              <a:gd name="T0" fmla="*/ 0 w 1077"/>
              <a:gd name="T1" fmla="*/ 250121 h 771"/>
              <a:gd name="T2" fmla="*/ 11851 w 1077"/>
              <a:gd name="T3" fmla="*/ 303213 h 771"/>
              <a:gd name="T4" fmla="*/ 271387 w 1077"/>
              <a:gd name="T5" fmla="*/ 217086 h 771"/>
              <a:gd name="T6" fmla="*/ 306940 w 1077"/>
              <a:gd name="T7" fmla="*/ 191130 h 771"/>
              <a:gd name="T8" fmla="*/ 359085 w 1077"/>
              <a:gd name="T9" fmla="*/ 151017 h 771"/>
              <a:gd name="T10" fmla="*/ 399378 w 1077"/>
              <a:gd name="T11" fmla="*/ 96745 h 771"/>
              <a:gd name="T12" fmla="*/ 425450 w 1077"/>
              <a:gd name="T13" fmla="*/ 51912 h 771"/>
              <a:gd name="T14" fmla="*/ 356714 w 1077"/>
              <a:gd name="T15" fmla="*/ 0 h 771"/>
              <a:gd name="T16" fmla="*/ 344863 w 1077"/>
              <a:gd name="T17" fmla="*/ 33035 h 771"/>
              <a:gd name="T18" fmla="*/ 335383 w 1077"/>
              <a:gd name="T19" fmla="*/ 49552 h 771"/>
              <a:gd name="T20" fmla="*/ 318791 w 1077"/>
              <a:gd name="T21" fmla="*/ 73149 h 771"/>
              <a:gd name="T22" fmla="*/ 297459 w 1077"/>
              <a:gd name="T23" fmla="*/ 106184 h 771"/>
              <a:gd name="T24" fmla="*/ 272572 w 1077"/>
              <a:gd name="T25" fmla="*/ 132140 h 771"/>
              <a:gd name="T26" fmla="*/ 242945 w 1077"/>
              <a:gd name="T27" fmla="*/ 149837 h 771"/>
              <a:gd name="T28" fmla="*/ 186060 w 1077"/>
              <a:gd name="T29" fmla="*/ 181692 h 771"/>
              <a:gd name="T30" fmla="*/ 124435 w 1077"/>
              <a:gd name="T31" fmla="*/ 202929 h 771"/>
              <a:gd name="T32" fmla="*/ 0 w 1077"/>
              <a:gd name="T33" fmla="*/ 250121 h 7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7" h="771">
                <a:moveTo>
                  <a:pt x="0" y="636"/>
                </a:moveTo>
                <a:lnTo>
                  <a:pt x="30" y="771"/>
                </a:lnTo>
                <a:cubicBezTo>
                  <a:pt x="280" y="726"/>
                  <a:pt x="417" y="660"/>
                  <a:pt x="687" y="552"/>
                </a:cubicBezTo>
                <a:cubicBezTo>
                  <a:pt x="705" y="548"/>
                  <a:pt x="763" y="497"/>
                  <a:pt x="777" y="486"/>
                </a:cubicBezTo>
                <a:cubicBezTo>
                  <a:pt x="789" y="476"/>
                  <a:pt x="894" y="389"/>
                  <a:pt x="909" y="384"/>
                </a:cubicBezTo>
                <a:cubicBezTo>
                  <a:pt x="952" y="320"/>
                  <a:pt x="957" y="300"/>
                  <a:pt x="1011" y="246"/>
                </a:cubicBezTo>
                <a:cubicBezTo>
                  <a:pt x="1031" y="185"/>
                  <a:pt x="1048" y="189"/>
                  <a:pt x="1077" y="132"/>
                </a:cubicBezTo>
                <a:cubicBezTo>
                  <a:pt x="1059" y="114"/>
                  <a:pt x="909" y="12"/>
                  <a:pt x="903" y="0"/>
                </a:cubicBezTo>
                <a:cubicBezTo>
                  <a:pt x="897" y="0"/>
                  <a:pt x="883" y="54"/>
                  <a:pt x="873" y="84"/>
                </a:cubicBezTo>
                <a:cubicBezTo>
                  <a:pt x="863" y="102"/>
                  <a:pt x="868" y="103"/>
                  <a:pt x="849" y="126"/>
                </a:cubicBezTo>
                <a:cubicBezTo>
                  <a:pt x="838" y="143"/>
                  <a:pt x="823" y="162"/>
                  <a:pt x="807" y="186"/>
                </a:cubicBezTo>
                <a:cubicBezTo>
                  <a:pt x="791" y="210"/>
                  <a:pt x="772" y="245"/>
                  <a:pt x="753" y="270"/>
                </a:cubicBezTo>
                <a:cubicBezTo>
                  <a:pt x="741" y="300"/>
                  <a:pt x="758" y="268"/>
                  <a:pt x="690" y="336"/>
                </a:cubicBezTo>
                <a:cubicBezTo>
                  <a:pt x="677" y="349"/>
                  <a:pt x="629" y="369"/>
                  <a:pt x="615" y="381"/>
                </a:cubicBezTo>
                <a:cubicBezTo>
                  <a:pt x="537" y="432"/>
                  <a:pt x="560" y="417"/>
                  <a:pt x="471" y="462"/>
                </a:cubicBezTo>
                <a:cubicBezTo>
                  <a:pt x="467" y="464"/>
                  <a:pt x="310" y="516"/>
                  <a:pt x="315" y="516"/>
                </a:cubicBezTo>
                <a:cubicBezTo>
                  <a:pt x="129" y="588"/>
                  <a:pt x="0" y="636"/>
                  <a:pt x="0" y="636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40" name="Freeform 92">
            <a:extLst>
              <a:ext uri="{FF2B5EF4-FFF2-40B4-BE49-F238E27FC236}">
                <a16:creationId xmlns:a16="http://schemas.microsoft.com/office/drawing/2014/main" id="{03645CD0-57BB-46AD-AD9E-4FB4AB4F662A}"/>
              </a:ext>
            </a:extLst>
          </p:cNvPr>
          <p:cNvSpPr>
            <a:spLocks/>
          </p:cNvSpPr>
          <p:nvPr/>
        </p:nvSpPr>
        <p:spPr bwMode="auto">
          <a:xfrm>
            <a:off x="1214438" y="3108325"/>
            <a:ext cx="288925" cy="58738"/>
          </a:xfrm>
          <a:custGeom>
            <a:avLst/>
            <a:gdLst>
              <a:gd name="T0" fmla="*/ 288925 w 732"/>
              <a:gd name="T1" fmla="*/ 54039 h 150"/>
              <a:gd name="T2" fmla="*/ 274716 w 732"/>
              <a:gd name="T3" fmla="*/ 4699 h 150"/>
              <a:gd name="T4" fmla="*/ 255770 w 732"/>
              <a:gd name="T5" fmla="*/ 0 h 150"/>
              <a:gd name="T6" fmla="*/ 0 w 732"/>
              <a:gd name="T7" fmla="*/ 44641 h 150"/>
              <a:gd name="T8" fmla="*/ 0 w 732"/>
              <a:gd name="T9" fmla="*/ 58738 h 150"/>
              <a:gd name="T10" fmla="*/ 255770 w 732"/>
              <a:gd name="T11" fmla="*/ 16447 h 150"/>
              <a:gd name="T12" fmla="*/ 269979 w 732"/>
              <a:gd name="T13" fmla="*/ 56388 h 150"/>
              <a:gd name="T14" fmla="*/ 288925 w 732"/>
              <a:gd name="T15" fmla="*/ 54039 h 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2" h="150">
                <a:moveTo>
                  <a:pt x="732" y="138"/>
                </a:moveTo>
                <a:lnTo>
                  <a:pt x="696" y="12"/>
                </a:lnTo>
                <a:lnTo>
                  <a:pt x="648" y="0"/>
                </a:lnTo>
                <a:lnTo>
                  <a:pt x="0" y="114"/>
                </a:lnTo>
                <a:lnTo>
                  <a:pt x="0" y="150"/>
                </a:lnTo>
                <a:cubicBezTo>
                  <a:pt x="644" y="42"/>
                  <a:pt x="425" y="42"/>
                  <a:pt x="648" y="42"/>
                </a:cubicBezTo>
                <a:cubicBezTo>
                  <a:pt x="660" y="76"/>
                  <a:pt x="684" y="144"/>
                  <a:pt x="684" y="144"/>
                </a:cubicBezTo>
                <a:lnTo>
                  <a:pt x="732" y="138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41" name="Freeform 93">
            <a:extLst>
              <a:ext uri="{FF2B5EF4-FFF2-40B4-BE49-F238E27FC236}">
                <a16:creationId xmlns:a16="http://schemas.microsoft.com/office/drawing/2014/main" id="{09702523-BAD7-4272-A1E3-8D8D6379921D}"/>
              </a:ext>
            </a:extLst>
          </p:cNvPr>
          <p:cNvSpPr>
            <a:spLocks/>
          </p:cNvSpPr>
          <p:nvPr/>
        </p:nvSpPr>
        <p:spPr bwMode="auto">
          <a:xfrm>
            <a:off x="1450975" y="3141663"/>
            <a:ext cx="71438" cy="30162"/>
          </a:xfrm>
          <a:custGeom>
            <a:avLst/>
            <a:gdLst>
              <a:gd name="T0" fmla="*/ 71438 w 180"/>
              <a:gd name="T1" fmla="*/ 16241 h 78"/>
              <a:gd name="T2" fmla="*/ 61913 w 180"/>
              <a:gd name="T3" fmla="*/ 0 h 78"/>
              <a:gd name="T4" fmla="*/ 0 w 180"/>
              <a:gd name="T5" fmla="*/ 16241 h 78"/>
              <a:gd name="T6" fmla="*/ 2381 w 180"/>
              <a:gd name="T7" fmla="*/ 30162 h 78"/>
              <a:gd name="T8" fmla="*/ 71438 w 180"/>
              <a:gd name="T9" fmla="*/ 16241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78">
                <a:moveTo>
                  <a:pt x="180" y="42"/>
                </a:moveTo>
                <a:lnTo>
                  <a:pt x="156" y="0"/>
                </a:lnTo>
                <a:lnTo>
                  <a:pt x="0" y="42"/>
                </a:lnTo>
                <a:lnTo>
                  <a:pt x="6" y="78"/>
                </a:lnTo>
                <a:lnTo>
                  <a:pt x="180" y="42"/>
                </a:ln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42" name="Freeform 94">
            <a:extLst>
              <a:ext uri="{FF2B5EF4-FFF2-40B4-BE49-F238E27FC236}">
                <a16:creationId xmlns:a16="http://schemas.microsoft.com/office/drawing/2014/main" id="{877869B2-20FC-4B92-B5E3-86FB3BCC37A9}"/>
              </a:ext>
            </a:extLst>
          </p:cNvPr>
          <p:cNvSpPr>
            <a:spLocks/>
          </p:cNvSpPr>
          <p:nvPr/>
        </p:nvSpPr>
        <p:spPr bwMode="auto">
          <a:xfrm>
            <a:off x="1458913" y="3171825"/>
            <a:ext cx="63500" cy="25400"/>
          </a:xfrm>
          <a:custGeom>
            <a:avLst/>
            <a:gdLst>
              <a:gd name="T0" fmla="*/ 58796 w 162"/>
              <a:gd name="T1" fmla="*/ 13855 h 66"/>
              <a:gd name="T2" fmla="*/ 58796 w 162"/>
              <a:gd name="T3" fmla="*/ 11545 h 66"/>
              <a:gd name="T4" fmla="*/ 7056 w 162"/>
              <a:gd name="T5" fmla="*/ 25400 h 66"/>
              <a:gd name="T6" fmla="*/ 0 w 162"/>
              <a:gd name="T7" fmla="*/ 16164 h 66"/>
              <a:gd name="T8" fmla="*/ 61148 w 162"/>
              <a:gd name="T9" fmla="*/ 2309 h 66"/>
              <a:gd name="T10" fmla="*/ 54093 w 162"/>
              <a:gd name="T11" fmla="*/ 0 h 66"/>
              <a:gd name="T12" fmla="*/ 58796 w 162"/>
              <a:gd name="T13" fmla="*/ 1385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66">
                <a:moveTo>
                  <a:pt x="150" y="36"/>
                </a:moveTo>
                <a:lnTo>
                  <a:pt x="150" y="30"/>
                </a:lnTo>
                <a:lnTo>
                  <a:pt x="18" y="66"/>
                </a:lnTo>
                <a:cubicBezTo>
                  <a:pt x="12" y="21"/>
                  <a:pt x="16" y="26"/>
                  <a:pt x="0" y="42"/>
                </a:cubicBezTo>
                <a:cubicBezTo>
                  <a:pt x="52" y="30"/>
                  <a:pt x="105" y="22"/>
                  <a:pt x="156" y="6"/>
                </a:cubicBezTo>
                <a:cubicBezTo>
                  <a:pt x="162" y="4"/>
                  <a:pt x="138" y="0"/>
                  <a:pt x="138" y="0"/>
                </a:cubicBezTo>
                <a:cubicBezTo>
                  <a:pt x="138" y="0"/>
                  <a:pt x="150" y="36"/>
                  <a:pt x="150" y="36"/>
                </a:cubicBezTo>
                <a:close/>
              </a:path>
            </a:pathLst>
          </a:custGeom>
          <a:solidFill>
            <a:schemeClr val="tx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43" name="Line 95">
            <a:extLst>
              <a:ext uri="{FF2B5EF4-FFF2-40B4-BE49-F238E27FC236}">
                <a16:creationId xmlns:a16="http://schemas.microsoft.com/office/drawing/2014/main" id="{D91D7B7C-DA38-4CBC-9973-F825E9C12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9775" y="3314700"/>
            <a:ext cx="104775" cy="254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6944" name="Line 96">
            <a:extLst>
              <a:ext uri="{FF2B5EF4-FFF2-40B4-BE49-F238E27FC236}">
                <a16:creationId xmlns:a16="http://schemas.microsoft.com/office/drawing/2014/main" id="{CD0C8319-DE80-4538-A683-47E4BD0FB0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7238" y="3282950"/>
            <a:ext cx="61912" cy="7778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3531" name="Group 97">
            <a:extLst>
              <a:ext uri="{FF2B5EF4-FFF2-40B4-BE49-F238E27FC236}">
                <a16:creationId xmlns:a16="http://schemas.microsoft.com/office/drawing/2014/main" id="{102121E5-DEED-47C8-AFDC-66E3EA963F7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755900"/>
            <a:ext cx="1136650" cy="579438"/>
            <a:chOff x="23" y="1103"/>
            <a:chExt cx="1181" cy="601"/>
          </a:xfrm>
        </p:grpSpPr>
        <p:grpSp>
          <p:nvGrpSpPr>
            <p:cNvPr id="63604" name="Group 98">
              <a:extLst>
                <a:ext uri="{FF2B5EF4-FFF2-40B4-BE49-F238E27FC236}">
                  <a16:creationId xmlns:a16="http://schemas.microsoft.com/office/drawing/2014/main" id="{62D09920-BBD0-4627-B012-98F3DE636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" y="1181"/>
              <a:ext cx="440" cy="523"/>
              <a:chOff x="764" y="1181"/>
              <a:chExt cx="440" cy="523"/>
            </a:xfrm>
          </p:grpSpPr>
          <p:sp>
            <p:nvSpPr>
              <p:cNvPr id="206947" name="AutoShape 99">
                <a:extLst>
                  <a:ext uri="{FF2B5EF4-FFF2-40B4-BE49-F238E27FC236}">
                    <a16:creationId xmlns:a16="http://schemas.microsoft.com/office/drawing/2014/main" id="{E9DDE3B8-2922-4F02-A474-721CED615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52245">
                <a:off x="797" y="1146"/>
                <a:ext cx="193" cy="259"/>
              </a:xfrm>
              <a:prstGeom prst="upArrow">
                <a:avLst>
                  <a:gd name="adj1" fmla="val 42407"/>
                  <a:gd name="adj2" fmla="val 48063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948" name="AutoShape 100">
                <a:extLst>
                  <a:ext uri="{FF2B5EF4-FFF2-40B4-BE49-F238E27FC236}">
                    <a16:creationId xmlns:a16="http://schemas.microsoft.com/office/drawing/2014/main" id="{269A0F52-6C15-4140-B6DF-86D490899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26160">
                <a:off x="1013" y="1445"/>
                <a:ext cx="191" cy="259"/>
              </a:xfrm>
              <a:prstGeom prst="upArrow">
                <a:avLst>
                  <a:gd name="adj1" fmla="val 42407"/>
                  <a:gd name="adj2" fmla="val 48063"/>
                </a:avLst>
              </a:prstGeom>
              <a:solidFill>
                <a:srgbClr val="FFCC66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3605" name="Group 101">
              <a:extLst>
                <a:ext uri="{FF2B5EF4-FFF2-40B4-BE49-F238E27FC236}">
                  <a16:creationId xmlns:a16="http://schemas.microsoft.com/office/drawing/2014/main" id="{B758B6A6-C350-408E-9F48-2F74A0323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" y="1103"/>
              <a:ext cx="725" cy="373"/>
              <a:chOff x="23" y="1103"/>
              <a:chExt cx="725" cy="373"/>
            </a:xfrm>
          </p:grpSpPr>
          <p:sp>
            <p:nvSpPr>
              <p:cNvPr id="206950" name="Rectangle 102">
                <a:extLst>
                  <a:ext uri="{FF2B5EF4-FFF2-40B4-BE49-F238E27FC236}">
                    <a16:creationId xmlns:a16="http://schemas.microsoft.com/office/drawing/2014/main" id="{F1E454AB-784A-4AE1-AE30-2BAF71179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" y="1110"/>
                <a:ext cx="661" cy="364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951" name="Rectangle 103">
                <a:extLst>
                  <a:ext uri="{FF2B5EF4-FFF2-40B4-BE49-F238E27FC236}">
                    <a16:creationId xmlns:a16="http://schemas.microsoft.com/office/drawing/2014/main" id="{F253CF25-C6C6-43E8-9C17-E5C62F356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1103"/>
                <a:ext cx="26" cy="375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952" name="Rectangle 104">
                <a:extLst>
                  <a:ext uri="{FF2B5EF4-FFF2-40B4-BE49-F238E27FC236}">
                    <a16:creationId xmlns:a16="http://schemas.microsoft.com/office/drawing/2014/main" id="{EDDB4684-80DD-48AA-B87C-73DC5AC82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1177"/>
                <a:ext cx="25" cy="49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953" name="Rectangle 105">
                <a:extLst>
                  <a:ext uri="{FF2B5EF4-FFF2-40B4-BE49-F238E27FC236}">
                    <a16:creationId xmlns:a16="http://schemas.microsoft.com/office/drawing/2014/main" id="{85513ACF-46AB-4019-BE6D-7782D5EED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355"/>
                <a:ext cx="36" cy="56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954" name="Rectangle 106">
                <a:extLst>
                  <a:ext uri="{FF2B5EF4-FFF2-40B4-BE49-F238E27FC236}">
                    <a16:creationId xmlns:a16="http://schemas.microsoft.com/office/drawing/2014/main" id="{955FDDFC-3C40-4C26-9F52-44D92041E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1276"/>
                <a:ext cx="38" cy="156"/>
              </a:xfrm>
              <a:prstGeom prst="rect">
                <a:avLst/>
              </a:prstGeom>
              <a:solidFill>
                <a:srgbClr val="FE424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6955" name="Rectangle 107">
            <a:extLst>
              <a:ext uri="{FF2B5EF4-FFF2-40B4-BE49-F238E27FC236}">
                <a16:creationId xmlns:a16="http://schemas.microsoft.com/office/drawing/2014/main" id="{DBDAD454-F7C3-4BD3-ADB0-232B2727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2276475"/>
            <a:ext cx="71437" cy="2690813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3533" name="Group 108">
            <a:extLst>
              <a:ext uri="{FF2B5EF4-FFF2-40B4-BE49-F238E27FC236}">
                <a16:creationId xmlns:a16="http://schemas.microsoft.com/office/drawing/2014/main" id="{3A7AECB5-CAF0-49F3-8285-B975789BFE96}"/>
              </a:ext>
            </a:extLst>
          </p:cNvPr>
          <p:cNvGrpSpPr>
            <a:grpSpLocks/>
          </p:cNvGrpSpPr>
          <p:nvPr/>
        </p:nvGrpSpPr>
        <p:grpSpPr bwMode="auto">
          <a:xfrm>
            <a:off x="4027488" y="2032000"/>
            <a:ext cx="296862" cy="261938"/>
            <a:chOff x="2301" y="1340"/>
            <a:chExt cx="187" cy="165"/>
          </a:xfrm>
        </p:grpSpPr>
        <p:sp>
          <p:nvSpPr>
            <p:cNvPr id="206957" name="Freeform 109">
              <a:extLst>
                <a:ext uri="{FF2B5EF4-FFF2-40B4-BE49-F238E27FC236}">
                  <a16:creationId xmlns:a16="http://schemas.microsoft.com/office/drawing/2014/main" id="{0D3B004B-FAD9-48BF-89F6-01C228EC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958" name="Freeform 110">
              <a:extLst>
                <a:ext uri="{FF2B5EF4-FFF2-40B4-BE49-F238E27FC236}">
                  <a16:creationId xmlns:a16="http://schemas.microsoft.com/office/drawing/2014/main" id="{0A14AA71-6C11-4046-B94C-11D1099CEF1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3534" name="Group 111">
            <a:extLst>
              <a:ext uri="{FF2B5EF4-FFF2-40B4-BE49-F238E27FC236}">
                <a16:creationId xmlns:a16="http://schemas.microsoft.com/office/drawing/2014/main" id="{18EE9E41-2480-4779-B655-498AF0AC920A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2940050"/>
            <a:ext cx="1127125" cy="2873375"/>
            <a:chOff x="1264" y="1852"/>
            <a:chExt cx="710" cy="1810"/>
          </a:xfrm>
        </p:grpSpPr>
        <p:sp>
          <p:nvSpPr>
            <p:cNvPr id="206960" name="Freeform 112">
              <a:extLst>
                <a:ext uri="{FF2B5EF4-FFF2-40B4-BE49-F238E27FC236}">
                  <a16:creationId xmlns:a16="http://schemas.microsoft.com/office/drawing/2014/main" id="{5F1BE84D-6BF7-4F7B-B07A-B01CF2FFD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28"/>
              <a:ext cx="268" cy="191"/>
            </a:xfrm>
            <a:custGeom>
              <a:avLst/>
              <a:gdLst>
                <a:gd name="T0" fmla="*/ 0 w 1077"/>
                <a:gd name="T1" fmla="*/ 158 h 771"/>
                <a:gd name="T2" fmla="*/ 7 w 1077"/>
                <a:gd name="T3" fmla="*/ 191 h 771"/>
                <a:gd name="T4" fmla="*/ 171 w 1077"/>
                <a:gd name="T5" fmla="*/ 137 h 771"/>
                <a:gd name="T6" fmla="*/ 193 w 1077"/>
                <a:gd name="T7" fmla="*/ 120 h 771"/>
                <a:gd name="T8" fmla="*/ 226 w 1077"/>
                <a:gd name="T9" fmla="*/ 95 h 771"/>
                <a:gd name="T10" fmla="*/ 252 w 1077"/>
                <a:gd name="T11" fmla="*/ 61 h 771"/>
                <a:gd name="T12" fmla="*/ 268 w 1077"/>
                <a:gd name="T13" fmla="*/ 33 h 771"/>
                <a:gd name="T14" fmla="*/ 225 w 1077"/>
                <a:gd name="T15" fmla="*/ 0 h 771"/>
                <a:gd name="T16" fmla="*/ 217 w 1077"/>
                <a:gd name="T17" fmla="*/ 21 h 771"/>
                <a:gd name="T18" fmla="*/ 211 w 1077"/>
                <a:gd name="T19" fmla="*/ 31 h 771"/>
                <a:gd name="T20" fmla="*/ 201 w 1077"/>
                <a:gd name="T21" fmla="*/ 46 h 771"/>
                <a:gd name="T22" fmla="*/ 187 w 1077"/>
                <a:gd name="T23" fmla="*/ 67 h 771"/>
                <a:gd name="T24" fmla="*/ 172 w 1077"/>
                <a:gd name="T25" fmla="*/ 83 h 771"/>
                <a:gd name="T26" fmla="*/ 153 w 1077"/>
                <a:gd name="T27" fmla="*/ 94 h 771"/>
                <a:gd name="T28" fmla="*/ 117 w 1077"/>
                <a:gd name="T29" fmla="*/ 114 h 771"/>
                <a:gd name="T30" fmla="*/ 78 w 1077"/>
                <a:gd name="T31" fmla="*/ 128 h 771"/>
                <a:gd name="T32" fmla="*/ 0 w 1077"/>
                <a:gd name="T33" fmla="*/ 158 h 7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77" h="771">
                  <a:moveTo>
                    <a:pt x="0" y="636"/>
                  </a:moveTo>
                  <a:lnTo>
                    <a:pt x="30" y="771"/>
                  </a:lnTo>
                  <a:cubicBezTo>
                    <a:pt x="280" y="726"/>
                    <a:pt x="417" y="660"/>
                    <a:pt x="687" y="552"/>
                  </a:cubicBezTo>
                  <a:cubicBezTo>
                    <a:pt x="705" y="548"/>
                    <a:pt x="763" y="497"/>
                    <a:pt x="777" y="486"/>
                  </a:cubicBezTo>
                  <a:cubicBezTo>
                    <a:pt x="789" y="476"/>
                    <a:pt x="894" y="389"/>
                    <a:pt x="909" y="384"/>
                  </a:cubicBezTo>
                  <a:cubicBezTo>
                    <a:pt x="952" y="320"/>
                    <a:pt x="957" y="300"/>
                    <a:pt x="1011" y="246"/>
                  </a:cubicBezTo>
                  <a:cubicBezTo>
                    <a:pt x="1031" y="185"/>
                    <a:pt x="1048" y="189"/>
                    <a:pt x="1077" y="132"/>
                  </a:cubicBezTo>
                  <a:cubicBezTo>
                    <a:pt x="1059" y="114"/>
                    <a:pt x="909" y="12"/>
                    <a:pt x="903" y="0"/>
                  </a:cubicBezTo>
                  <a:cubicBezTo>
                    <a:pt x="897" y="0"/>
                    <a:pt x="883" y="54"/>
                    <a:pt x="873" y="84"/>
                  </a:cubicBezTo>
                  <a:cubicBezTo>
                    <a:pt x="863" y="102"/>
                    <a:pt x="868" y="103"/>
                    <a:pt x="849" y="126"/>
                  </a:cubicBezTo>
                  <a:cubicBezTo>
                    <a:pt x="838" y="143"/>
                    <a:pt x="823" y="162"/>
                    <a:pt x="807" y="186"/>
                  </a:cubicBezTo>
                  <a:cubicBezTo>
                    <a:pt x="791" y="210"/>
                    <a:pt x="772" y="245"/>
                    <a:pt x="753" y="270"/>
                  </a:cubicBezTo>
                  <a:cubicBezTo>
                    <a:pt x="741" y="300"/>
                    <a:pt x="758" y="268"/>
                    <a:pt x="690" y="336"/>
                  </a:cubicBezTo>
                  <a:cubicBezTo>
                    <a:pt x="677" y="349"/>
                    <a:pt x="629" y="369"/>
                    <a:pt x="615" y="381"/>
                  </a:cubicBezTo>
                  <a:cubicBezTo>
                    <a:pt x="537" y="432"/>
                    <a:pt x="560" y="417"/>
                    <a:pt x="471" y="462"/>
                  </a:cubicBezTo>
                  <a:cubicBezTo>
                    <a:pt x="467" y="464"/>
                    <a:pt x="310" y="516"/>
                    <a:pt x="315" y="516"/>
                  </a:cubicBezTo>
                  <a:cubicBezTo>
                    <a:pt x="129" y="588"/>
                    <a:pt x="0" y="636"/>
                    <a:pt x="0" y="636"/>
                  </a:cubicBez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589" name="Group 113">
              <a:extLst>
                <a:ext uri="{FF2B5EF4-FFF2-40B4-BE49-F238E27FC236}">
                  <a16:creationId xmlns:a16="http://schemas.microsoft.com/office/drawing/2014/main" id="{05617BDB-A02B-424A-A66B-8AD042EC0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4" y="1852"/>
              <a:ext cx="530" cy="1810"/>
              <a:chOff x="1688" y="1333"/>
              <a:chExt cx="874" cy="2987"/>
            </a:xfrm>
          </p:grpSpPr>
          <p:sp>
            <p:nvSpPr>
              <p:cNvPr id="206962" name="Rectangle 114">
                <a:extLst>
                  <a:ext uri="{FF2B5EF4-FFF2-40B4-BE49-F238E27FC236}">
                    <a16:creationId xmlns:a16="http://schemas.microsoft.com/office/drawing/2014/main" id="{8C4EEE91-2585-405A-A3AD-29CFE4CD9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27" y="1742"/>
                <a:ext cx="79" cy="2578"/>
              </a:xfrm>
              <a:prstGeom prst="rect">
                <a:avLst/>
              </a:prstGeom>
              <a:solidFill>
                <a:schemeClr val="tx2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963" name="AutoShape 115">
                <a:extLst>
                  <a:ext uri="{FF2B5EF4-FFF2-40B4-BE49-F238E27FC236}">
                    <a16:creationId xmlns:a16="http://schemas.microsoft.com/office/drawing/2014/main" id="{EEB14C2B-FE1E-414C-9E87-60D612377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83" y="1360"/>
                <a:ext cx="403" cy="355"/>
              </a:xfrm>
              <a:custGeom>
                <a:avLst/>
                <a:gdLst>
                  <a:gd name="T0" fmla="*/ 403 w 21600"/>
                  <a:gd name="T1" fmla="*/ 0 h 21600"/>
                  <a:gd name="T2" fmla="*/ 403 w 21600"/>
                  <a:gd name="T3" fmla="*/ 200 h 21600"/>
                  <a:gd name="T4" fmla="*/ 45 w 21600"/>
                  <a:gd name="T5" fmla="*/ 355 h 21600"/>
                  <a:gd name="T6" fmla="*/ 403 w 21600"/>
                  <a:gd name="T7" fmla="*/ 10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3772 h 21600"/>
                  <a:gd name="T14" fmla="*/ 21600 w 21600"/>
                  <a:gd name="T15" fmla="*/ 839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21600" y="0"/>
                    </a:lnTo>
                    <a:lnTo>
                      <a:pt x="21600" y="3744"/>
                    </a:lnTo>
                    <a:lnTo>
                      <a:pt x="12427" y="3744"/>
                    </a:lnTo>
                    <a:cubicBezTo>
                      <a:pt x="5564" y="3744"/>
                      <a:pt x="0" y="7511"/>
                      <a:pt x="0" y="12158"/>
                    </a:cubicBezTo>
                    <a:lnTo>
                      <a:pt x="0" y="21600"/>
                    </a:lnTo>
                    <a:lnTo>
                      <a:pt x="4773" y="21600"/>
                    </a:lnTo>
                    <a:lnTo>
                      <a:pt x="4773" y="12158"/>
                    </a:lnTo>
                    <a:cubicBezTo>
                      <a:pt x="4773" y="10090"/>
                      <a:pt x="8200" y="8414"/>
                      <a:pt x="12427" y="8414"/>
                    </a:cubicBezTo>
                    <a:lnTo>
                      <a:pt x="21600" y="8414"/>
                    </a:lnTo>
                    <a:lnTo>
                      <a:pt x="21600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3592" name="Group 116">
                <a:extLst>
                  <a:ext uri="{FF2B5EF4-FFF2-40B4-BE49-F238E27FC236}">
                    <a16:creationId xmlns:a16="http://schemas.microsoft.com/office/drawing/2014/main" id="{1091318D-3349-4E92-A5DA-12CEFA0E9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879" y="1142"/>
                <a:ext cx="312" cy="694"/>
                <a:chOff x="2151" y="1762"/>
                <a:chExt cx="125" cy="341"/>
              </a:xfrm>
            </p:grpSpPr>
            <p:sp>
              <p:nvSpPr>
                <p:cNvPr id="206965" name="Freeform 117">
                  <a:extLst>
                    <a:ext uri="{FF2B5EF4-FFF2-40B4-BE49-F238E27FC236}">
                      <a16:creationId xmlns:a16="http://schemas.microsoft.com/office/drawing/2014/main" id="{FB093CA2-69AE-48CC-A4B7-1EA72271D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3594" name="Group 118">
                  <a:extLst>
                    <a:ext uri="{FF2B5EF4-FFF2-40B4-BE49-F238E27FC236}">
                      <a16:creationId xmlns:a16="http://schemas.microsoft.com/office/drawing/2014/main" id="{149B5A6D-B791-490F-85EB-A22B82CD6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206967" name="Line 119">
                    <a:extLst>
                      <a:ext uri="{FF2B5EF4-FFF2-40B4-BE49-F238E27FC236}">
                        <a16:creationId xmlns:a16="http://schemas.microsoft.com/office/drawing/2014/main" id="{94D05F8B-A728-45A6-80EB-9BB0954319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1795"/>
                    <a:ext cx="30" cy="28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68" name="Line 120">
                    <a:extLst>
                      <a:ext uri="{FF2B5EF4-FFF2-40B4-BE49-F238E27FC236}">
                        <a16:creationId xmlns:a16="http://schemas.microsoft.com/office/drawing/2014/main" id="{F18B74C9-DBA8-4752-8BF2-1D1B8BFBD5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7" y="1803"/>
                    <a:ext cx="35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69" name="Line 121">
                    <a:extLst>
                      <a:ext uri="{FF2B5EF4-FFF2-40B4-BE49-F238E27FC236}">
                        <a16:creationId xmlns:a16="http://schemas.microsoft.com/office/drawing/2014/main" id="{6743C8F8-546F-4115-B479-A46F3755C3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3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70" name="Line 122">
                    <a:extLst>
                      <a:ext uri="{FF2B5EF4-FFF2-40B4-BE49-F238E27FC236}">
                        <a16:creationId xmlns:a16="http://schemas.microsoft.com/office/drawing/2014/main" id="{827713A0-D896-41CE-8BB7-0FF8F3B1B1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1820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71" name="Line 123">
                    <a:extLst>
                      <a:ext uri="{FF2B5EF4-FFF2-40B4-BE49-F238E27FC236}">
                        <a16:creationId xmlns:a16="http://schemas.microsoft.com/office/drawing/2014/main" id="{F56AECF9-81F2-47AF-923A-35F786AEB1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5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72" name="Line 124">
                    <a:extLst>
                      <a:ext uri="{FF2B5EF4-FFF2-40B4-BE49-F238E27FC236}">
                        <a16:creationId xmlns:a16="http://schemas.microsoft.com/office/drawing/2014/main" id="{135D7AD8-D520-4F1F-B040-EFA75D683C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" y="1839"/>
                    <a:ext cx="38" cy="36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73" name="Line 125">
                    <a:extLst>
                      <a:ext uri="{FF2B5EF4-FFF2-40B4-BE49-F238E27FC236}">
                        <a16:creationId xmlns:a16="http://schemas.microsoft.com/office/drawing/2014/main" id="{9BC0E800-0299-4D2D-8532-CAD528FDEE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1850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sp>
        <p:nvSpPr>
          <p:cNvPr id="206974" name="Freeform 126">
            <a:extLst>
              <a:ext uri="{FF2B5EF4-FFF2-40B4-BE49-F238E27FC236}">
                <a16:creationId xmlns:a16="http://schemas.microsoft.com/office/drawing/2014/main" id="{C7033DBA-C97A-406B-BB78-FEF6BB4AB51B}"/>
              </a:ext>
            </a:extLst>
          </p:cNvPr>
          <p:cNvSpPr>
            <a:spLocks/>
          </p:cNvSpPr>
          <p:nvPr/>
        </p:nvSpPr>
        <p:spPr bwMode="auto">
          <a:xfrm flipV="1">
            <a:off x="2130425" y="4916488"/>
            <a:ext cx="6437313" cy="747712"/>
          </a:xfrm>
          <a:custGeom>
            <a:avLst/>
            <a:gdLst>
              <a:gd name="T0" fmla="*/ 4786 w 2690"/>
              <a:gd name="T1" fmla="*/ 0 h 356"/>
              <a:gd name="T2" fmla="*/ 6437313 w 2690"/>
              <a:gd name="T3" fmla="*/ 0 h 356"/>
              <a:gd name="T4" fmla="*/ 6387059 w 2690"/>
              <a:gd name="T5" fmla="*/ 186928 h 356"/>
              <a:gd name="T6" fmla="*/ 6286551 w 2690"/>
              <a:gd name="T7" fmla="*/ 375956 h 356"/>
              <a:gd name="T8" fmla="*/ 6157326 w 2690"/>
              <a:gd name="T9" fmla="*/ 520878 h 356"/>
              <a:gd name="T10" fmla="*/ 5927593 w 2690"/>
              <a:gd name="T11" fmla="*/ 672101 h 356"/>
              <a:gd name="T12" fmla="*/ 5819905 w 2690"/>
              <a:gd name="T13" fmla="*/ 697304 h 356"/>
              <a:gd name="T14" fmla="*/ 5604531 w 2690"/>
              <a:gd name="T15" fmla="*/ 709906 h 356"/>
              <a:gd name="T16" fmla="*/ 636552 w 2690"/>
              <a:gd name="T17" fmla="*/ 691004 h 356"/>
              <a:gd name="T18" fmla="*/ 320669 w 2690"/>
              <a:gd name="T19" fmla="*/ 546082 h 356"/>
              <a:gd name="T20" fmla="*/ 119653 w 2690"/>
              <a:gd name="T21" fmla="*/ 369655 h 356"/>
              <a:gd name="T22" fmla="*/ 33503 w 2690"/>
              <a:gd name="T23" fmla="*/ 180627 h 356"/>
              <a:gd name="T24" fmla="*/ 4786 w 2690"/>
              <a:gd name="T25" fmla="*/ 105016 h 356"/>
              <a:gd name="T26" fmla="*/ 4786 w 2690"/>
              <a:gd name="T27" fmla="*/ 0 h 3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90" h="356">
                <a:moveTo>
                  <a:pt x="2" y="0"/>
                </a:moveTo>
                <a:lnTo>
                  <a:pt x="2690" y="0"/>
                </a:lnTo>
                <a:cubicBezTo>
                  <a:pt x="2682" y="44"/>
                  <a:pt x="2681" y="44"/>
                  <a:pt x="2669" y="89"/>
                </a:cubicBezTo>
                <a:cubicBezTo>
                  <a:pt x="2669" y="91"/>
                  <a:pt x="2630" y="176"/>
                  <a:pt x="2627" y="179"/>
                </a:cubicBezTo>
                <a:cubicBezTo>
                  <a:pt x="2614" y="194"/>
                  <a:pt x="2592" y="236"/>
                  <a:pt x="2573" y="248"/>
                </a:cubicBezTo>
                <a:cubicBezTo>
                  <a:pt x="2537" y="293"/>
                  <a:pt x="2519" y="302"/>
                  <a:pt x="2477" y="320"/>
                </a:cubicBezTo>
                <a:cubicBezTo>
                  <a:pt x="2486" y="329"/>
                  <a:pt x="2448" y="331"/>
                  <a:pt x="2432" y="332"/>
                </a:cubicBezTo>
                <a:cubicBezTo>
                  <a:pt x="2416" y="333"/>
                  <a:pt x="2358" y="338"/>
                  <a:pt x="2342" y="338"/>
                </a:cubicBezTo>
                <a:cubicBezTo>
                  <a:pt x="979" y="331"/>
                  <a:pt x="413" y="356"/>
                  <a:pt x="266" y="329"/>
                </a:cubicBezTo>
                <a:cubicBezTo>
                  <a:pt x="239" y="314"/>
                  <a:pt x="200" y="302"/>
                  <a:pt x="134" y="260"/>
                </a:cubicBezTo>
                <a:cubicBezTo>
                  <a:pt x="110" y="236"/>
                  <a:pt x="58" y="188"/>
                  <a:pt x="50" y="176"/>
                </a:cubicBezTo>
                <a:cubicBezTo>
                  <a:pt x="26" y="131"/>
                  <a:pt x="33" y="136"/>
                  <a:pt x="14" y="86"/>
                </a:cubicBezTo>
                <a:cubicBezTo>
                  <a:pt x="8" y="65"/>
                  <a:pt x="4" y="64"/>
                  <a:pt x="2" y="50"/>
                </a:cubicBezTo>
                <a:cubicBezTo>
                  <a:pt x="0" y="36"/>
                  <a:pt x="2" y="10"/>
                  <a:pt x="2" y="0"/>
                </a:cubicBezTo>
                <a:close/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chemeClr val="folHlink"/>
              </a:gs>
            </a:gsLst>
            <a:lin ang="5400000" scaled="1"/>
          </a:gra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536" name="Group 127">
            <a:extLst>
              <a:ext uri="{FF2B5EF4-FFF2-40B4-BE49-F238E27FC236}">
                <a16:creationId xmlns:a16="http://schemas.microsoft.com/office/drawing/2014/main" id="{A34AA220-B62D-4DF1-B48B-F7836521CAB1}"/>
              </a:ext>
            </a:extLst>
          </p:cNvPr>
          <p:cNvGrpSpPr>
            <a:grpSpLocks/>
          </p:cNvGrpSpPr>
          <p:nvPr/>
        </p:nvGrpSpPr>
        <p:grpSpPr bwMode="auto">
          <a:xfrm>
            <a:off x="1563688" y="2940050"/>
            <a:ext cx="1570037" cy="2873375"/>
            <a:chOff x="936" y="1294"/>
            <a:chExt cx="1632" cy="2987"/>
          </a:xfrm>
        </p:grpSpPr>
        <p:sp>
          <p:nvSpPr>
            <p:cNvPr id="206976" name="AutoShape 128">
              <a:extLst>
                <a:ext uri="{FF2B5EF4-FFF2-40B4-BE49-F238E27FC236}">
                  <a16:creationId xmlns:a16="http://schemas.microsoft.com/office/drawing/2014/main" id="{D986DF71-42F2-4FFE-B8B7-0CE36E40E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3835"/>
              <a:ext cx="190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77" name="AutoShape 129">
              <a:extLst>
                <a:ext uri="{FF2B5EF4-FFF2-40B4-BE49-F238E27FC236}">
                  <a16:creationId xmlns:a16="http://schemas.microsoft.com/office/drawing/2014/main" id="{16729C74-C896-4CA5-90C8-277D3BB69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3317"/>
              <a:ext cx="190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78" name="AutoShape 130">
              <a:extLst>
                <a:ext uri="{FF2B5EF4-FFF2-40B4-BE49-F238E27FC236}">
                  <a16:creationId xmlns:a16="http://schemas.microsoft.com/office/drawing/2014/main" id="{C19D3CED-DD15-4325-9B6C-27E7A11B9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799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79" name="AutoShape 131">
              <a:extLst>
                <a:ext uri="{FF2B5EF4-FFF2-40B4-BE49-F238E27FC236}">
                  <a16:creationId xmlns:a16="http://schemas.microsoft.com/office/drawing/2014/main" id="{5CCE9FAE-C916-4551-96C0-614728352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281"/>
              <a:ext cx="190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80" name="AutoShape 132">
              <a:extLst>
                <a:ext uri="{FF2B5EF4-FFF2-40B4-BE49-F238E27FC236}">
                  <a16:creationId xmlns:a16="http://schemas.microsoft.com/office/drawing/2014/main" id="{44AEC964-8885-4BC4-B5FD-64C5921C8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" y="1763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81" name="AutoShape 133">
              <a:extLst>
                <a:ext uri="{FF2B5EF4-FFF2-40B4-BE49-F238E27FC236}">
                  <a16:creationId xmlns:a16="http://schemas.microsoft.com/office/drawing/2014/main" id="{0A40AC16-8CF1-475C-9C73-1EF11E0699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073250">
              <a:off x="1866" y="1528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82" name="AutoShape 134">
              <a:extLst>
                <a:ext uri="{FF2B5EF4-FFF2-40B4-BE49-F238E27FC236}">
                  <a16:creationId xmlns:a16="http://schemas.microsoft.com/office/drawing/2014/main" id="{FF29FDFD-132E-49CC-9C43-799D2B27E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483299">
              <a:off x="1512" y="1634"/>
              <a:ext cx="190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6983" name="Freeform 135">
              <a:extLst>
                <a:ext uri="{FF2B5EF4-FFF2-40B4-BE49-F238E27FC236}">
                  <a16:creationId xmlns:a16="http://schemas.microsoft.com/office/drawing/2014/main" id="{A97364A8-6EF5-4F6C-9EBC-01D9D373D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1553"/>
              <a:ext cx="843" cy="693"/>
            </a:xfrm>
            <a:custGeom>
              <a:avLst/>
              <a:gdLst>
                <a:gd name="T0" fmla="*/ 809 w 844"/>
                <a:gd name="T1" fmla="*/ 13 h 693"/>
                <a:gd name="T2" fmla="*/ 773 w 844"/>
                <a:gd name="T3" fmla="*/ 31 h 693"/>
                <a:gd name="T4" fmla="*/ 569 w 844"/>
                <a:gd name="T5" fmla="*/ 91 h 693"/>
                <a:gd name="T6" fmla="*/ 348 w 844"/>
                <a:gd name="T7" fmla="*/ 163 h 693"/>
                <a:gd name="T8" fmla="*/ 240 w 844"/>
                <a:gd name="T9" fmla="*/ 253 h 693"/>
                <a:gd name="T10" fmla="*/ 228 w 844"/>
                <a:gd name="T11" fmla="*/ 271 h 693"/>
                <a:gd name="T12" fmla="*/ 210 w 844"/>
                <a:gd name="T13" fmla="*/ 283 h 693"/>
                <a:gd name="T14" fmla="*/ 168 w 844"/>
                <a:gd name="T15" fmla="*/ 331 h 693"/>
                <a:gd name="T16" fmla="*/ 132 w 844"/>
                <a:gd name="T17" fmla="*/ 385 h 693"/>
                <a:gd name="T18" fmla="*/ 90 w 844"/>
                <a:gd name="T19" fmla="*/ 463 h 693"/>
                <a:gd name="T20" fmla="*/ 30 w 844"/>
                <a:gd name="T21" fmla="*/ 577 h 693"/>
                <a:gd name="T22" fmla="*/ 6 w 844"/>
                <a:gd name="T23" fmla="*/ 631 h 693"/>
                <a:gd name="T24" fmla="*/ 0 w 844"/>
                <a:gd name="T25" fmla="*/ 649 h 693"/>
                <a:gd name="T26" fmla="*/ 6 w 844"/>
                <a:gd name="T27" fmla="*/ 667 h 693"/>
                <a:gd name="T28" fmla="*/ 114 w 844"/>
                <a:gd name="T29" fmla="*/ 691 h 693"/>
                <a:gd name="T30" fmla="*/ 288 w 844"/>
                <a:gd name="T31" fmla="*/ 685 h 693"/>
                <a:gd name="T32" fmla="*/ 294 w 844"/>
                <a:gd name="T33" fmla="*/ 667 h 693"/>
                <a:gd name="T34" fmla="*/ 312 w 844"/>
                <a:gd name="T35" fmla="*/ 583 h 693"/>
                <a:gd name="T36" fmla="*/ 354 w 844"/>
                <a:gd name="T37" fmla="*/ 475 h 693"/>
                <a:gd name="T38" fmla="*/ 420 w 844"/>
                <a:gd name="T39" fmla="*/ 331 h 693"/>
                <a:gd name="T40" fmla="*/ 449 w 844"/>
                <a:gd name="T41" fmla="*/ 277 h 693"/>
                <a:gd name="T42" fmla="*/ 461 w 844"/>
                <a:gd name="T43" fmla="*/ 241 h 693"/>
                <a:gd name="T44" fmla="*/ 557 w 844"/>
                <a:gd name="T45" fmla="*/ 151 h 693"/>
                <a:gd name="T46" fmla="*/ 647 w 844"/>
                <a:gd name="T47" fmla="*/ 115 h 693"/>
                <a:gd name="T48" fmla="*/ 701 w 844"/>
                <a:gd name="T49" fmla="*/ 103 h 693"/>
                <a:gd name="T50" fmla="*/ 797 w 844"/>
                <a:gd name="T51" fmla="*/ 61 h 693"/>
                <a:gd name="T52" fmla="*/ 809 w 844"/>
                <a:gd name="T53" fmla="*/ 13 h 6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44" h="693">
                  <a:moveTo>
                    <a:pt x="810" y="13"/>
                  </a:moveTo>
                  <a:cubicBezTo>
                    <a:pt x="744" y="35"/>
                    <a:pt x="844" y="0"/>
                    <a:pt x="774" y="31"/>
                  </a:cubicBezTo>
                  <a:cubicBezTo>
                    <a:pt x="712" y="59"/>
                    <a:pt x="637" y="81"/>
                    <a:pt x="570" y="91"/>
                  </a:cubicBezTo>
                  <a:cubicBezTo>
                    <a:pt x="496" y="116"/>
                    <a:pt x="417" y="128"/>
                    <a:pt x="348" y="163"/>
                  </a:cubicBezTo>
                  <a:cubicBezTo>
                    <a:pt x="306" y="184"/>
                    <a:pt x="279" y="227"/>
                    <a:pt x="240" y="253"/>
                  </a:cubicBezTo>
                  <a:cubicBezTo>
                    <a:pt x="236" y="259"/>
                    <a:pt x="233" y="266"/>
                    <a:pt x="228" y="271"/>
                  </a:cubicBezTo>
                  <a:cubicBezTo>
                    <a:pt x="223" y="276"/>
                    <a:pt x="215" y="278"/>
                    <a:pt x="210" y="283"/>
                  </a:cubicBezTo>
                  <a:cubicBezTo>
                    <a:pt x="161" y="339"/>
                    <a:pt x="209" y="304"/>
                    <a:pt x="168" y="331"/>
                  </a:cubicBezTo>
                  <a:cubicBezTo>
                    <a:pt x="160" y="355"/>
                    <a:pt x="150" y="367"/>
                    <a:pt x="132" y="385"/>
                  </a:cubicBezTo>
                  <a:cubicBezTo>
                    <a:pt x="123" y="413"/>
                    <a:pt x="103" y="436"/>
                    <a:pt x="90" y="463"/>
                  </a:cubicBezTo>
                  <a:cubicBezTo>
                    <a:pt x="70" y="502"/>
                    <a:pt x="55" y="540"/>
                    <a:pt x="30" y="577"/>
                  </a:cubicBezTo>
                  <a:cubicBezTo>
                    <a:pt x="11" y="606"/>
                    <a:pt x="20" y="588"/>
                    <a:pt x="6" y="631"/>
                  </a:cubicBezTo>
                  <a:cubicBezTo>
                    <a:pt x="4" y="637"/>
                    <a:pt x="0" y="649"/>
                    <a:pt x="0" y="649"/>
                  </a:cubicBezTo>
                  <a:cubicBezTo>
                    <a:pt x="2" y="655"/>
                    <a:pt x="1" y="663"/>
                    <a:pt x="6" y="667"/>
                  </a:cubicBezTo>
                  <a:cubicBezTo>
                    <a:pt x="31" y="685"/>
                    <a:pt x="87" y="687"/>
                    <a:pt x="114" y="691"/>
                  </a:cubicBezTo>
                  <a:cubicBezTo>
                    <a:pt x="172" y="689"/>
                    <a:pt x="230" y="693"/>
                    <a:pt x="288" y="685"/>
                  </a:cubicBezTo>
                  <a:cubicBezTo>
                    <a:pt x="294" y="684"/>
                    <a:pt x="292" y="673"/>
                    <a:pt x="294" y="667"/>
                  </a:cubicBezTo>
                  <a:cubicBezTo>
                    <a:pt x="302" y="639"/>
                    <a:pt x="304" y="611"/>
                    <a:pt x="312" y="583"/>
                  </a:cubicBezTo>
                  <a:cubicBezTo>
                    <a:pt x="324" y="544"/>
                    <a:pt x="341" y="513"/>
                    <a:pt x="354" y="475"/>
                  </a:cubicBezTo>
                  <a:cubicBezTo>
                    <a:pt x="371" y="425"/>
                    <a:pt x="382" y="369"/>
                    <a:pt x="420" y="331"/>
                  </a:cubicBezTo>
                  <a:cubicBezTo>
                    <a:pt x="431" y="299"/>
                    <a:pt x="422" y="318"/>
                    <a:pt x="450" y="277"/>
                  </a:cubicBezTo>
                  <a:cubicBezTo>
                    <a:pt x="457" y="266"/>
                    <a:pt x="455" y="252"/>
                    <a:pt x="462" y="241"/>
                  </a:cubicBezTo>
                  <a:cubicBezTo>
                    <a:pt x="481" y="213"/>
                    <a:pt x="526" y="165"/>
                    <a:pt x="558" y="151"/>
                  </a:cubicBezTo>
                  <a:cubicBezTo>
                    <a:pt x="587" y="138"/>
                    <a:pt x="619" y="127"/>
                    <a:pt x="648" y="115"/>
                  </a:cubicBezTo>
                  <a:cubicBezTo>
                    <a:pt x="656" y="112"/>
                    <a:pt x="696" y="104"/>
                    <a:pt x="702" y="103"/>
                  </a:cubicBezTo>
                  <a:cubicBezTo>
                    <a:pt x="736" y="95"/>
                    <a:pt x="769" y="80"/>
                    <a:pt x="798" y="61"/>
                  </a:cubicBezTo>
                  <a:cubicBezTo>
                    <a:pt x="818" y="31"/>
                    <a:pt x="797" y="39"/>
                    <a:pt x="810" y="13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575" name="Group 136">
              <a:extLst>
                <a:ext uri="{FF2B5EF4-FFF2-40B4-BE49-F238E27FC236}">
                  <a16:creationId xmlns:a16="http://schemas.microsoft.com/office/drawing/2014/main" id="{C6393836-2CE7-48E6-B65B-F6F993E07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1294"/>
              <a:ext cx="874" cy="2987"/>
              <a:chOff x="1688" y="1333"/>
              <a:chExt cx="874" cy="2987"/>
            </a:xfrm>
          </p:grpSpPr>
          <p:sp>
            <p:nvSpPr>
              <p:cNvPr id="206985" name="Rectangle 137">
                <a:extLst>
                  <a:ext uri="{FF2B5EF4-FFF2-40B4-BE49-F238E27FC236}">
                    <a16:creationId xmlns:a16="http://schemas.microsoft.com/office/drawing/2014/main" id="{27561A5B-C767-485D-B622-698177C9E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27" y="1742"/>
                <a:ext cx="79" cy="2578"/>
              </a:xfrm>
              <a:prstGeom prst="rect">
                <a:avLst/>
              </a:prstGeom>
              <a:solidFill>
                <a:srgbClr val="C9010B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986" name="AutoShape 138">
                <a:extLst>
                  <a:ext uri="{FF2B5EF4-FFF2-40B4-BE49-F238E27FC236}">
                    <a16:creationId xmlns:a16="http://schemas.microsoft.com/office/drawing/2014/main" id="{36EEACC4-C317-44D0-B5BF-04A2A33E7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83" y="1360"/>
                <a:ext cx="403" cy="355"/>
              </a:xfrm>
              <a:custGeom>
                <a:avLst/>
                <a:gdLst>
                  <a:gd name="T0" fmla="*/ 403 w 21600"/>
                  <a:gd name="T1" fmla="*/ 0 h 21600"/>
                  <a:gd name="T2" fmla="*/ 403 w 21600"/>
                  <a:gd name="T3" fmla="*/ 200 h 21600"/>
                  <a:gd name="T4" fmla="*/ 45 w 21600"/>
                  <a:gd name="T5" fmla="*/ 355 h 21600"/>
                  <a:gd name="T6" fmla="*/ 403 w 21600"/>
                  <a:gd name="T7" fmla="*/ 10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3772 h 21600"/>
                  <a:gd name="T14" fmla="*/ 21600 w 21600"/>
                  <a:gd name="T15" fmla="*/ 839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21600" y="0"/>
                    </a:lnTo>
                    <a:lnTo>
                      <a:pt x="21600" y="3744"/>
                    </a:lnTo>
                    <a:lnTo>
                      <a:pt x="12427" y="3744"/>
                    </a:lnTo>
                    <a:cubicBezTo>
                      <a:pt x="5564" y="3744"/>
                      <a:pt x="0" y="7511"/>
                      <a:pt x="0" y="12158"/>
                    </a:cubicBezTo>
                    <a:lnTo>
                      <a:pt x="0" y="21600"/>
                    </a:lnTo>
                    <a:lnTo>
                      <a:pt x="4773" y="21600"/>
                    </a:lnTo>
                    <a:lnTo>
                      <a:pt x="4773" y="12158"/>
                    </a:lnTo>
                    <a:cubicBezTo>
                      <a:pt x="4773" y="10090"/>
                      <a:pt x="8200" y="8414"/>
                      <a:pt x="12427" y="8414"/>
                    </a:cubicBezTo>
                    <a:lnTo>
                      <a:pt x="21600" y="8414"/>
                    </a:lnTo>
                    <a:lnTo>
                      <a:pt x="21600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C9010B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3578" name="Group 139">
                <a:extLst>
                  <a:ext uri="{FF2B5EF4-FFF2-40B4-BE49-F238E27FC236}">
                    <a16:creationId xmlns:a16="http://schemas.microsoft.com/office/drawing/2014/main" id="{4EFF755E-9AC7-4699-BDA8-C77EBC7AEC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879" y="1142"/>
                <a:ext cx="312" cy="694"/>
                <a:chOff x="2151" y="1762"/>
                <a:chExt cx="125" cy="341"/>
              </a:xfrm>
            </p:grpSpPr>
            <p:sp>
              <p:nvSpPr>
                <p:cNvPr id="206988" name="Freeform 140">
                  <a:extLst>
                    <a:ext uri="{FF2B5EF4-FFF2-40B4-BE49-F238E27FC236}">
                      <a16:creationId xmlns:a16="http://schemas.microsoft.com/office/drawing/2014/main" id="{3E0D2468-01EA-432E-8DC7-CF5E1ECA9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9010B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3580" name="Group 141">
                  <a:extLst>
                    <a:ext uri="{FF2B5EF4-FFF2-40B4-BE49-F238E27FC236}">
                      <a16:creationId xmlns:a16="http://schemas.microsoft.com/office/drawing/2014/main" id="{D42CCE28-2F9E-4D52-A69C-D72749E614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206990" name="Line 142">
                    <a:extLst>
                      <a:ext uri="{FF2B5EF4-FFF2-40B4-BE49-F238E27FC236}">
                        <a16:creationId xmlns:a16="http://schemas.microsoft.com/office/drawing/2014/main" id="{7CE7B80A-69D5-4768-B830-3E61B90ED5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1795"/>
                    <a:ext cx="30" cy="28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91" name="Line 143">
                    <a:extLst>
                      <a:ext uri="{FF2B5EF4-FFF2-40B4-BE49-F238E27FC236}">
                        <a16:creationId xmlns:a16="http://schemas.microsoft.com/office/drawing/2014/main" id="{A90BCF2C-9629-47B6-9760-61C94964FF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7" y="1801"/>
                    <a:ext cx="35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92" name="Line 144">
                    <a:extLst>
                      <a:ext uri="{FF2B5EF4-FFF2-40B4-BE49-F238E27FC236}">
                        <a16:creationId xmlns:a16="http://schemas.microsoft.com/office/drawing/2014/main" id="{5885009A-F7D3-4A02-80CB-37386CC051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3" y="1810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93" name="Line 145">
                    <a:extLst>
                      <a:ext uri="{FF2B5EF4-FFF2-40B4-BE49-F238E27FC236}">
                        <a16:creationId xmlns:a16="http://schemas.microsoft.com/office/drawing/2014/main" id="{B9EA4FCE-C03E-48CC-B460-AA3274B5C8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1820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94" name="Line 146">
                    <a:extLst>
                      <a:ext uri="{FF2B5EF4-FFF2-40B4-BE49-F238E27FC236}">
                        <a16:creationId xmlns:a16="http://schemas.microsoft.com/office/drawing/2014/main" id="{C4EB8FCB-D3A1-493C-AEC1-BF31F80797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5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95" name="Line 147">
                    <a:extLst>
                      <a:ext uri="{FF2B5EF4-FFF2-40B4-BE49-F238E27FC236}">
                        <a16:creationId xmlns:a16="http://schemas.microsoft.com/office/drawing/2014/main" id="{3F947247-1B0F-4C79-979B-8C4300372B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" y="1839"/>
                    <a:ext cx="38" cy="36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6996" name="Line 148">
                    <a:extLst>
                      <a:ext uri="{FF2B5EF4-FFF2-40B4-BE49-F238E27FC236}">
                        <a16:creationId xmlns:a16="http://schemas.microsoft.com/office/drawing/2014/main" id="{FE873457-7CC1-449A-A91F-3F8355B095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1848"/>
                    <a:ext cx="39" cy="36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63537" name="Group 149">
            <a:extLst>
              <a:ext uri="{FF2B5EF4-FFF2-40B4-BE49-F238E27FC236}">
                <a16:creationId xmlns:a16="http://schemas.microsoft.com/office/drawing/2014/main" id="{F3D70F36-F0C0-466E-95D2-038C7E08803A}"/>
              </a:ext>
            </a:extLst>
          </p:cNvPr>
          <p:cNvGrpSpPr>
            <a:grpSpLocks/>
          </p:cNvGrpSpPr>
          <p:nvPr/>
        </p:nvGrpSpPr>
        <p:grpSpPr bwMode="auto">
          <a:xfrm>
            <a:off x="2519363" y="2455863"/>
            <a:ext cx="1182687" cy="2760662"/>
            <a:chOff x="1932" y="791"/>
            <a:chExt cx="1230" cy="2869"/>
          </a:xfrm>
        </p:grpSpPr>
        <p:sp>
          <p:nvSpPr>
            <p:cNvPr id="206998" name="Freeform 150">
              <a:extLst>
                <a:ext uri="{FF2B5EF4-FFF2-40B4-BE49-F238E27FC236}">
                  <a16:creationId xmlns:a16="http://schemas.microsoft.com/office/drawing/2014/main" id="{E3CD1C42-B3B3-4FB0-AAD8-83F57951A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1646"/>
              <a:ext cx="267" cy="1736"/>
            </a:xfrm>
            <a:custGeom>
              <a:avLst/>
              <a:gdLst>
                <a:gd name="T0" fmla="*/ 0 w 192"/>
                <a:gd name="T1" fmla="*/ 72 h 1152"/>
                <a:gd name="T2" fmla="*/ 200 w 192"/>
                <a:gd name="T3" fmla="*/ 72 h 1152"/>
                <a:gd name="T4" fmla="*/ 200 w 192"/>
                <a:gd name="T5" fmla="*/ 1736 h 1152"/>
                <a:gd name="T6" fmla="*/ 267 w 192"/>
                <a:gd name="T7" fmla="*/ 1736 h 1152"/>
                <a:gd name="T8" fmla="*/ 267 w 192"/>
                <a:gd name="T9" fmla="*/ 0 h 1152"/>
                <a:gd name="T10" fmla="*/ 0 w 192"/>
                <a:gd name="T11" fmla="*/ 0 h 1152"/>
                <a:gd name="T12" fmla="*/ 0 w 192"/>
                <a:gd name="T13" fmla="*/ 72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152">
                  <a:moveTo>
                    <a:pt x="0" y="48"/>
                  </a:moveTo>
                  <a:lnTo>
                    <a:pt x="144" y="48"/>
                  </a:lnTo>
                  <a:lnTo>
                    <a:pt x="144" y="1152"/>
                  </a:lnTo>
                  <a:lnTo>
                    <a:pt x="192" y="1152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CCFF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999" name="AutoShape 151">
              <a:extLst>
                <a:ext uri="{FF2B5EF4-FFF2-40B4-BE49-F238E27FC236}">
                  <a16:creationId xmlns:a16="http://schemas.microsoft.com/office/drawing/2014/main" id="{C6469C04-2F74-4DEE-A7D7-D3DC8A86F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1500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000" name="AutoShape 152">
              <a:extLst>
                <a:ext uri="{FF2B5EF4-FFF2-40B4-BE49-F238E27FC236}">
                  <a16:creationId xmlns:a16="http://schemas.microsoft.com/office/drawing/2014/main" id="{F8E5699C-DAE4-44E3-B466-E4E47FCF76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7" y="1696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001" name="AutoShape 153">
              <a:extLst>
                <a:ext uri="{FF2B5EF4-FFF2-40B4-BE49-F238E27FC236}">
                  <a16:creationId xmlns:a16="http://schemas.microsoft.com/office/drawing/2014/main" id="{2038C8A1-E569-4B4A-8147-E9718657A5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8" y="2068"/>
              <a:ext cx="210" cy="134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002" name="AutoShape 154">
              <a:extLst>
                <a:ext uri="{FF2B5EF4-FFF2-40B4-BE49-F238E27FC236}">
                  <a16:creationId xmlns:a16="http://schemas.microsoft.com/office/drawing/2014/main" id="{CCE04056-D436-4E48-98B4-FA507546FF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53" y="2459"/>
              <a:ext cx="210" cy="134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003" name="AutoShape 155">
              <a:extLst>
                <a:ext uri="{FF2B5EF4-FFF2-40B4-BE49-F238E27FC236}">
                  <a16:creationId xmlns:a16="http://schemas.microsoft.com/office/drawing/2014/main" id="{9262FECE-3BDA-42F8-B8C2-04C2FF81BA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4" y="2825"/>
              <a:ext cx="211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004" name="AutoShape 156">
              <a:extLst>
                <a:ext uri="{FF2B5EF4-FFF2-40B4-BE49-F238E27FC236}">
                  <a16:creationId xmlns:a16="http://schemas.microsoft.com/office/drawing/2014/main" id="{FF8C75A0-8A32-4A46-A912-0037D2784F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9" y="3196"/>
              <a:ext cx="211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3550" name="Group 157">
              <a:extLst>
                <a:ext uri="{FF2B5EF4-FFF2-40B4-BE49-F238E27FC236}">
                  <a16:creationId xmlns:a16="http://schemas.microsoft.com/office/drawing/2014/main" id="{F10B8193-44D9-4004-9F7C-3B2270D870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3" y="3405"/>
              <a:ext cx="839" cy="255"/>
              <a:chOff x="2400" y="2177"/>
              <a:chExt cx="1718" cy="522"/>
            </a:xfrm>
          </p:grpSpPr>
          <p:grpSp>
            <p:nvGrpSpPr>
              <p:cNvPr id="63555" name="Group 158">
                <a:extLst>
                  <a:ext uri="{FF2B5EF4-FFF2-40B4-BE49-F238E27FC236}">
                    <a16:creationId xmlns:a16="http://schemas.microsoft.com/office/drawing/2014/main" id="{FCF80A5D-85BC-400E-A397-1048D6873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77"/>
                <a:ext cx="1692" cy="482"/>
                <a:chOff x="2400" y="2177"/>
                <a:chExt cx="1692" cy="482"/>
              </a:xfrm>
            </p:grpSpPr>
            <p:sp>
              <p:nvSpPr>
                <p:cNvPr id="207007" name="Freeform 159">
                  <a:extLst>
                    <a:ext uri="{FF2B5EF4-FFF2-40B4-BE49-F238E27FC236}">
                      <a16:creationId xmlns:a16="http://schemas.microsoft.com/office/drawing/2014/main" id="{89052877-C73D-4D72-A19B-5027A40A9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9" y="2216"/>
                  <a:ext cx="723" cy="321"/>
                </a:xfrm>
                <a:custGeom>
                  <a:avLst/>
                  <a:gdLst>
                    <a:gd name="T0" fmla="*/ 723 w 725"/>
                    <a:gd name="T1" fmla="*/ 0 h 314"/>
                    <a:gd name="T2" fmla="*/ 641 w 725"/>
                    <a:gd name="T3" fmla="*/ 166 h 314"/>
                    <a:gd name="T4" fmla="*/ 628 w 725"/>
                    <a:gd name="T5" fmla="*/ 290 h 314"/>
                    <a:gd name="T6" fmla="*/ 546 w 725"/>
                    <a:gd name="T7" fmla="*/ 317 h 314"/>
                    <a:gd name="T8" fmla="*/ 411 w 725"/>
                    <a:gd name="T9" fmla="*/ 290 h 314"/>
                    <a:gd name="T10" fmla="*/ 356 w 725"/>
                    <a:gd name="T11" fmla="*/ 207 h 314"/>
                    <a:gd name="T12" fmla="*/ 220 w 725"/>
                    <a:gd name="T13" fmla="*/ 151 h 314"/>
                    <a:gd name="T14" fmla="*/ 153 w 725"/>
                    <a:gd name="T15" fmla="*/ 221 h 314"/>
                    <a:gd name="T16" fmla="*/ 125 w 725"/>
                    <a:gd name="T17" fmla="*/ 248 h 314"/>
                    <a:gd name="T18" fmla="*/ 16 w 725"/>
                    <a:gd name="T19" fmla="*/ 207 h 314"/>
                    <a:gd name="T20" fmla="*/ 2 w 725"/>
                    <a:gd name="T21" fmla="*/ 180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008" name="Freeform 160">
                  <a:extLst>
                    <a:ext uri="{FF2B5EF4-FFF2-40B4-BE49-F238E27FC236}">
                      <a16:creationId xmlns:a16="http://schemas.microsoft.com/office/drawing/2014/main" id="{297D5EBA-E6D9-4ACA-9B76-AAA464C6B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79"/>
                  <a:ext cx="612" cy="480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7 h 477"/>
                    <a:gd name="T4" fmla="*/ 231 w 614"/>
                    <a:gd name="T5" fmla="*/ 247 h 477"/>
                    <a:gd name="T6" fmla="*/ 313 w 614"/>
                    <a:gd name="T7" fmla="*/ 288 h 477"/>
                    <a:gd name="T8" fmla="*/ 381 w 614"/>
                    <a:gd name="T9" fmla="*/ 412 h 477"/>
                    <a:gd name="T10" fmla="*/ 557 w 614"/>
                    <a:gd name="T11" fmla="*/ 453 h 477"/>
                    <a:gd name="T12" fmla="*/ 612 w 614"/>
                    <a:gd name="T13" fmla="*/ 480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009" name="Freeform 161">
                  <a:extLst>
                    <a:ext uri="{FF2B5EF4-FFF2-40B4-BE49-F238E27FC236}">
                      <a16:creationId xmlns:a16="http://schemas.microsoft.com/office/drawing/2014/main" id="{FE159556-BF7E-4E6D-A98D-85BC92DE1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9" y="2179"/>
                  <a:ext cx="832" cy="439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4 h 436"/>
                    <a:gd name="T4" fmla="*/ 191 w 832"/>
                    <a:gd name="T5" fmla="*/ 191 h 436"/>
                    <a:gd name="T6" fmla="*/ 272 w 832"/>
                    <a:gd name="T7" fmla="*/ 178 h 436"/>
                    <a:gd name="T8" fmla="*/ 354 w 832"/>
                    <a:gd name="T9" fmla="*/ 137 h 436"/>
                    <a:gd name="T10" fmla="*/ 477 w 832"/>
                    <a:gd name="T11" fmla="*/ 220 h 436"/>
                    <a:gd name="T12" fmla="*/ 504 w 832"/>
                    <a:gd name="T13" fmla="*/ 302 h 436"/>
                    <a:gd name="T14" fmla="*/ 518 w 832"/>
                    <a:gd name="T15" fmla="*/ 342 h 436"/>
                    <a:gd name="T16" fmla="*/ 668 w 832"/>
                    <a:gd name="T17" fmla="*/ 439 h 436"/>
                    <a:gd name="T18" fmla="*/ 832 w 832"/>
                    <a:gd name="T19" fmla="*/ 342 h 436"/>
                    <a:gd name="T20" fmla="*/ 695 w 832"/>
                    <a:gd name="T21" fmla="*/ 274 h 436"/>
                    <a:gd name="T22" fmla="*/ 682 w 832"/>
                    <a:gd name="T23" fmla="*/ 288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010" name="Freeform 162">
                  <a:extLst>
                    <a:ext uri="{FF2B5EF4-FFF2-40B4-BE49-F238E27FC236}">
                      <a16:creationId xmlns:a16="http://schemas.microsoft.com/office/drawing/2014/main" id="{8D9264DA-1776-4D9D-A00B-DF33510468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6" y="2176"/>
                  <a:ext cx="463" cy="263"/>
                </a:xfrm>
                <a:custGeom>
                  <a:avLst/>
                  <a:gdLst>
                    <a:gd name="T0" fmla="*/ 463 w 464"/>
                    <a:gd name="T1" fmla="*/ 18 h 264"/>
                    <a:gd name="T2" fmla="*/ 354 w 464"/>
                    <a:gd name="T3" fmla="*/ 73 h 264"/>
                    <a:gd name="T4" fmla="*/ 299 w 464"/>
                    <a:gd name="T5" fmla="*/ 181 h 264"/>
                    <a:gd name="T6" fmla="*/ 244 w 464"/>
                    <a:gd name="T7" fmla="*/ 263 h 264"/>
                    <a:gd name="T8" fmla="*/ 191 w 464"/>
                    <a:gd name="T9" fmla="*/ 249 h 264"/>
                    <a:gd name="T10" fmla="*/ 95 w 464"/>
                    <a:gd name="T11" fmla="*/ 140 h 264"/>
                    <a:gd name="T12" fmla="*/ 0 w 464"/>
                    <a:gd name="T13" fmla="*/ 181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011" name="Freeform 163">
                  <a:extLst>
                    <a:ext uri="{FF2B5EF4-FFF2-40B4-BE49-F238E27FC236}">
                      <a16:creationId xmlns:a16="http://schemas.microsoft.com/office/drawing/2014/main" id="{5426AA1E-0FAD-4199-B7DC-2DA594EC7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1" y="2179"/>
                  <a:ext cx="801" cy="206"/>
                </a:xfrm>
                <a:custGeom>
                  <a:avLst/>
                  <a:gdLst>
                    <a:gd name="T0" fmla="*/ 777 w 802"/>
                    <a:gd name="T1" fmla="*/ 0 h 204"/>
                    <a:gd name="T2" fmla="*/ 681 w 802"/>
                    <a:gd name="T3" fmla="*/ 0 h 204"/>
                    <a:gd name="T4" fmla="*/ 627 w 802"/>
                    <a:gd name="T5" fmla="*/ 13 h 204"/>
                    <a:gd name="T6" fmla="*/ 586 w 802"/>
                    <a:gd name="T7" fmla="*/ 40 h 204"/>
                    <a:gd name="T8" fmla="*/ 531 w 802"/>
                    <a:gd name="T9" fmla="*/ 96 h 204"/>
                    <a:gd name="T10" fmla="*/ 449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9 h 204"/>
                    <a:gd name="T18" fmla="*/ 137 w 802"/>
                    <a:gd name="T19" fmla="*/ 206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3556" name="Group 164">
                <a:extLst>
                  <a:ext uri="{FF2B5EF4-FFF2-40B4-BE49-F238E27FC236}">
                    <a16:creationId xmlns:a16="http://schemas.microsoft.com/office/drawing/2014/main" id="{78752B0B-3C35-4996-8695-3809DD2F9E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426" y="2217"/>
                <a:ext cx="1692" cy="482"/>
                <a:chOff x="2400" y="2177"/>
                <a:chExt cx="1692" cy="482"/>
              </a:xfrm>
            </p:grpSpPr>
            <p:sp>
              <p:nvSpPr>
                <p:cNvPr id="207013" name="Freeform 165">
                  <a:extLst>
                    <a:ext uri="{FF2B5EF4-FFF2-40B4-BE49-F238E27FC236}">
                      <a16:creationId xmlns:a16="http://schemas.microsoft.com/office/drawing/2014/main" id="{C80A69A0-391A-4BE4-9231-65D44500D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8" y="2220"/>
                  <a:ext cx="723" cy="317"/>
                </a:xfrm>
                <a:custGeom>
                  <a:avLst/>
                  <a:gdLst>
                    <a:gd name="T0" fmla="*/ 723 w 725"/>
                    <a:gd name="T1" fmla="*/ 0 h 314"/>
                    <a:gd name="T2" fmla="*/ 641 w 725"/>
                    <a:gd name="T3" fmla="*/ 166 h 314"/>
                    <a:gd name="T4" fmla="*/ 628 w 725"/>
                    <a:gd name="T5" fmla="*/ 290 h 314"/>
                    <a:gd name="T6" fmla="*/ 546 w 725"/>
                    <a:gd name="T7" fmla="*/ 317 h 314"/>
                    <a:gd name="T8" fmla="*/ 411 w 725"/>
                    <a:gd name="T9" fmla="*/ 290 h 314"/>
                    <a:gd name="T10" fmla="*/ 356 w 725"/>
                    <a:gd name="T11" fmla="*/ 207 h 314"/>
                    <a:gd name="T12" fmla="*/ 220 w 725"/>
                    <a:gd name="T13" fmla="*/ 151 h 314"/>
                    <a:gd name="T14" fmla="*/ 153 w 725"/>
                    <a:gd name="T15" fmla="*/ 221 h 314"/>
                    <a:gd name="T16" fmla="*/ 125 w 725"/>
                    <a:gd name="T17" fmla="*/ 248 h 314"/>
                    <a:gd name="T18" fmla="*/ 16 w 725"/>
                    <a:gd name="T19" fmla="*/ 207 h 314"/>
                    <a:gd name="T20" fmla="*/ 2 w 725"/>
                    <a:gd name="T21" fmla="*/ 180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014" name="Freeform 166">
                  <a:extLst>
                    <a:ext uri="{FF2B5EF4-FFF2-40B4-BE49-F238E27FC236}">
                      <a16:creationId xmlns:a16="http://schemas.microsoft.com/office/drawing/2014/main" id="{EC2EB12C-7771-45FD-B58A-D75EBB562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5" y="2179"/>
                  <a:ext cx="612" cy="480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7 h 477"/>
                    <a:gd name="T4" fmla="*/ 231 w 614"/>
                    <a:gd name="T5" fmla="*/ 247 h 477"/>
                    <a:gd name="T6" fmla="*/ 313 w 614"/>
                    <a:gd name="T7" fmla="*/ 288 h 477"/>
                    <a:gd name="T8" fmla="*/ 381 w 614"/>
                    <a:gd name="T9" fmla="*/ 412 h 477"/>
                    <a:gd name="T10" fmla="*/ 557 w 614"/>
                    <a:gd name="T11" fmla="*/ 453 h 477"/>
                    <a:gd name="T12" fmla="*/ 612 w 614"/>
                    <a:gd name="T13" fmla="*/ 480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015" name="Freeform 167">
                  <a:extLst>
                    <a:ext uri="{FF2B5EF4-FFF2-40B4-BE49-F238E27FC236}">
                      <a16:creationId xmlns:a16="http://schemas.microsoft.com/office/drawing/2014/main" id="{860827C7-94EA-48A7-96A1-D159E947F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9" y="2179"/>
                  <a:ext cx="832" cy="439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4 h 436"/>
                    <a:gd name="T4" fmla="*/ 191 w 832"/>
                    <a:gd name="T5" fmla="*/ 191 h 436"/>
                    <a:gd name="T6" fmla="*/ 272 w 832"/>
                    <a:gd name="T7" fmla="*/ 178 h 436"/>
                    <a:gd name="T8" fmla="*/ 354 w 832"/>
                    <a:gd name="T9" fmla="*/ 137 h 436"/>
                    <a:gd name="T10" fmla="*/ 477 w 832"/>
                    <a:gd name="T11" fmla="*/ 220 h 436"/>
                    <a:gd name="T12" fmla="*/ 504 w 832"/>
                    <a:gd name="T13" fmla="*/ 302 h 436"/>
                    <a:gd name="T14" fmla="*/ 518 w 832"/>
                    <a:gd name="T15" fmla="*/ 342 h 436"/>
                    <a:gd name="T16" fmla="*/ 668 w 832"/>
                    <a:gd name="T17" fmla="*/ 439 h 436"/>
                    <a:gd name="T18" fmla="*/ 832 w 832"/>
                    <a:gd name="T19" fmla="*/ 342 h 436"/>
                    <a:gd name="T20" fmla="*/ 695 w 832"/>
                    <a:gd name="T21" fmla="*/ 274 h 436"/>
                    <a:gd name="T22" fmla="*/ 682 w 832"/>
                    <a:gd name="T23" fmla="*/ 288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016" name="Freeform 168">
                  <a:extLst>
                    <a:ext uri="{FF2B5EF4-FFF2-40B4-BE49-F238E27FC236}">
                      <a16:creationId xmlns:a16="http://schemas.microsoft.com/office/drawing/2014/main" id="{46CCC532-11C8-4EC4-ABC2-DEE8D2E5D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5" y="2176"/>
                  <a:ext cx="463" cy="263"/>
                </a:xfrm>
                <a:custGeom>
                  <a:avLst/>
                  <a:gdLst>
                    <a:gd name="T0" fmla="*/ 463 w 464"/>
                    <a:gd name="T1" fmla="*/ 18 h 264"/>
                    <a:gd name="T2" fmla="*/ 354 w 464"/>
                    <a:gd name="T3" fmla="*/ 73 h 264"/>
                    <a:gd name="T4" fmla="*/ 299 w 464"/>
                    <a:gd name="T5" fmla="*/ 181 h 264"/>
                    <a:gd name="T6" fmla="*/ 244 w 464"/>
                    <a:gd name="T7" fmla="*/ 263 h 264"/>
                    <a:gd name="T8" fmla="*/ 191 w 464"/>
                    <a:gd name="T9" fmla="*/ 249 h 264"/>
                    <a:gd name="T10" fmla="*/ 95 w 464"/>
                    <a:gd name="T11" fmla="*/ 140 h 264"/>
                    <a:gd name="T12" fmla="*/ 0 w 464"/>
                    <a:gd name="T13" fmla="*/ 181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017" name="Freeform 169">
                  <a:extLst>
                    <a:ext uri="{FF2B5EF4-FFF2-40B4-BE49-F238E27FC236}">
                      <a16:creationId xmlns:a16="http://schemas.microsoft.com/office/drawing/2014/main" id="{95CD917D-AB3E-4A54-AFCE-2724BFE35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79"/>
                  <a:ext cx="801" cy="206"/>
                </a:xfrm>
                <a:custGeom>
                  <a:avLst/>
                  <a:gdLst>
                    <a:gd name="T0" fmla="*/ 777 w 802"/>
                    <a:gd name="T1" fmla="*/ 0 h 204"/>
                    <a:gd name="T2" fmla="*/ 681 w 802"/>
                    <a:gd name="T3" fmla="*/ 0 h 204"/>
                    <a:gd name="T4" fmla="*/ 627 w 802"/>
                    <a:gd name="T5" fmla="*/ 13 h 204"/>
                    <a:gd name="T6" fmla="*/ 586 w 802"/>
                    <a:gd name="T7" fmla="*/ 40 h 204"/>
                    <a:gd name="T8" fmla="*/ 531 w 802"/>
                    <a:gd name="T9" fmla="*/ 96 h 204"/>
                    <a:gd name="T10" fmla="*/ 449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9 h 204"/>
                    <a:gd name="T18" fmla="*/ 137 w 802"/>
                    <a:gd name="T19" fmla="*/ 206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07018" name="AutoShape 170">
              <a:extLst>
                <a:ext uri="{FF2B5EF4-FFF2-40B4-BE49-F238E27FC236}">
                  <a16:creationId xmlns:a16="http://schemas.microsoft.com/office/drawing/2014/main" id="{C9BD8899-B09D-4B8A-B6B5-5C0D44F02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115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019" name="AutoShape 171">
              <a:extLst>
                <a:ext uri="{FF2B5EF4-FFF2-40B4-BE49-F238E27FC236}">
                  <a16:creationId xmlns:a16="http://schemas.microsoft.com/office/drawing/2014/main" id="{703D0A1D-5A39-444E-BC8C-C603815934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64673">
              <a:off x="2435" y="1272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020" name="AutoShape 172">
              <a:extLst>
                <a:ext uri="{FF2B5EF4-FFF2-40B4-BE49-F238E27FC236}">
                  <a16:creationId xmlns:a16="http://schemas.microsoft.com/office/drawing/2014/main" id="{9E81A93F-0B4A-4A90-96E0-08F102FC54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1228">
              <a:off x="1895" y="1080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021" name="AutoShape 173">
              <a:extLst>
                <a:ext uri="{FF2B5EF4-FFF2-40B4-BE49-F238E27FC236}">
                  <a16:creationId xmlns:a16="http://schemas.microsoft.com/office/drawing/2014/main" id="{91E4C271-06FD-4E72-B528-21C3C7AEEB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1228">
              <a:off x="1954" y="828"/>
              <a:ext cx="210" cy="135"/>
            </a:xfrm>
            <a:prstGeom prst="rightArrow">
              <a:avLst>
                <a:gd name="adj1" fmla="val 49630"/>
                <a:gd name="adj2" fmla="val 59262"/>
              </a:avLst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3538" name="Group 174">
            <a:extLst>
              <a:ext uri="{FF2B5EF4-FFF2-40B4-BE49-F238E27FC236}">
                <a16:creationId xmlns:a16="http://schemas.microsoft.com/office/drawing/2014/main" id="{47BE5AF1-B68F-45C5-A048-7F78E75E418E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3492500"/>
            <a:ext cx="387350" cy="417513"/>
            <a:chOff x="1964" y="2200"/>
            <a:chExt cx="244" cy="263"/>
          </a:xfrm>
        </p:grpSpPr>
        <p:sp>
          <p:nvSpPr>
            <p:cNvPr id="207023" name="AutoShape 175">
              <a:extLst>
                <a:ext uri="{FF2B5EF4-FFF2-40B4-BE49-F238E27FC236}">
                  <a16:creationId xmlns:a16="http://schemas.microsoft.com/office/drawing/2014/main" id="{B8C13983-436D-4C41-A9D1-37168A9D5B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 flipV="1">
              <a:off x="1948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024" name="Oval 176">
              <a:extLst>
                <a:ext uri="{FF2B5EF4-FFF2-40B4-BE49-F238E27FC236}">
                  <a16:creationId xmlns:a16="http://schemas.microsoft.com/office/drawing/2014/main" id="{F5AB2190-4122-4B99-94E0-74F326FA0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200"/>
              <a:ext cx="244" cy="244"/>
            </a:xfrm>
            <a:prstGeom prst="ellipse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025" name="AutoShape 177">
              <a:extLst>
                <a:ext uri="{FF2B5EF4-FFF2-40B4-BE49-F238E27FC236}">
                  <a16:creationId xmlns:a16="http://schemas.microsoft.com/office/drawing/2014/main" id="{8E4FF2CD-CFDD-449A-A33C-61138A948D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76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7026" name="Line 178">
            <a:extLst>
              <a:ext uri="{FF2B5EF4-FFF2-40B4-BE49-F238E27FC236}">
                <a16:creationId xmlns:a16="http://schemas.microsoft.com/office/drawing/2014/main" id="{91E5298B-5812-478D-9D24-4F06DE40B6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1900" y="1885950"/>
            <a:ext cx="476250" cy="12573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 descr="Brown marble">
            <a:extLst>
              <a:ext uri="{FF2B5EF4-FFF2-40B4-BE49-F238E27FC236}">
                <a16:creationId xmlns:a16="http://schemas.microsoft.com/office/drawing/2014/main" id="{4F618BEB-04FC-482C-B741-655852835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4515" name="Group 3">
            <a:extLst>
              <a:ext uri="{FF2B5EF4-FFF2-40B4-BE49-F238E27FC236}">
                <a16:creationId xmlns:a16="http://schemas.microsoft.com/office/drawing/2014/main" id="{C3048E75-08ED-44DA-9067-BAA3CE89D3E7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4491038"/>
            <a:ext cx="1789112" cy="457200"/>
            <a:chOff x="2202" y="2906"/>
            <a:chExt cx="1860" cy="475"/>
          </a:xfrm>
        </p:grpSpPr>
        <p:sp>
          <p:nvSpPr>
            <p:cNvPr id="207876" name="Rectangle 4">
              <a:extLst>
                <a:ext uri="{FF2B5EF4-FFF2-40B4-BE49-F238E27FC236}">
                  <a16:creationId xmlns:a16="http://schemas.microsoft.com/office/drawing/2014/main" id="{7741EDDF-2D2F-4337-A680-DFDC26289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9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877" name="Rectangle 5">
              <a:extLst>
                <a:ext uri="{FF2B5EF4-FFF2-40B4-BE49-F238E27FC236}">
                  <a16:creationId xmlns:a16="http://schemas.microsoft.com/office/drawing/2014/main" id="{B13B22D2-1E3D-472F-8FFB-4A76743D4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3"/>
              <a:ext cx="1860" cy="8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878" name="Rectangle 6">
              <a:extLst>
                <a:ext uri="{FF2B5EF4-FFF2-40B4-BE49-F238E27FC236}">
                  <a16:creationId xmlns:a16="http://schemas.microsoft.com/office/drawing/2014/main" id="{F6C4E4A9-D956-4050-845E-75F3C7AD6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516" name="Group 7">
            <a:extLst>
              <a:ext uri="{FF2B5EF4-FFF2-40B4-BE49-F238E27FC236}">
                <a16:creationId xmlns:a16="http://schemas.microsoft.com/office/drawing/2014/main" id="{D74BA657-38B3-413E-9954-8C23D6E3127E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4914900"/>
            <a:ext cx="6437313" cy="1549400"/>
            <a:chOff x="1618" y="3096"/>
            <a:chExt cx="4055" cy="976"/>
          </a:xfrm>
        </p:grpSpPr>
        <p:sp>
          <p:nvSpPr>
            <p:cNvPr id="64656" name="AutoShape 8">
              <a:extLst>
                <a:ext uri="{FF2B5EF4-FFF2-40B4-BE49-F238E27FC236}">
                  <a16:creationId xmlns:a16="http://schemas.microsoft.com/office/drawing/2014/main" id="{72471479-50EF-4BBA-B316-511047D915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1" y="3120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C9010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881" name="Freeform 9">
              <a:extLst>
                <a:ext uri="{FF2B5EF4-FFF2-40B4-BE49-F238E27FC236}">
                  <a16:creationId xmlns:a16="http://schemas.microsoft.com/office/drawing/2014/main" id="{6BDC4F8E-8B13-4006-AC6F-EEC5B4C86BB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618" y="3096"/>
              <a:ext cx="4055" cy="471"/>
            </a:xfrm>
            <a:custGeom>
              <a:avLst/>
              <a:gdLst>
                <a:gd name="T0" fmla="*/ 3 w 2690"/>
                <a:gd name="T1" fmla="*/ 0 h 356"/>
                <a:gd name="T2" fmla="*/ 4055 w 2690"/>
                <a:gd name="T3" fmla="*/ 0 h 356"/>
                <a:gd name="T4" fmla="*/ 4023 w 2690"/>
                <a:gd name="T5" fmla="*/ 118 h 356"/>
                <a:gd name="T6" fmla="*/ 3960 w 2690"/>
                <a:gd name="T7" fmla="*/ 237 h 356"/>
                <a:gd name="T8" fmla="*/ 3879 w 2690"/>
                <a:gd name="T9" fmla="*/ 328 h 356"/>
                <a:gd name="T10" fmla="*/ 3734 w 2690"/>
                <a:gd name="T11" fmla="*/ 423 h 356"/>
                <a:gd name="T12" fmla="*/ 3666 w 2690"/>
                <a:gd name="T13" fmla="*/ 439 h 356"/>
                <a:gd name="T14" fmla="*/ 3530 w 2690"/>
                <a:gd name="T15" fmla="*/ 447 h 356"/>
                <a:gd name="T16" fmla="*/ 401 w 2690"/>
                <a:gd name="T17" fmla="*/ 435 h 356"/>
                <a:gd name="T18" fmla="*/ 202 w 2690"/>
                <a:gd name="T19" fmla="*/ 344 h 356"/>
                <a:gd name="T20" fmla="*/ 75 w 2690"/>
                <a:gd name="T21" fmla="*/ 233 h 356"/>
                <a:gd name="T22" fmla="*/ 21 w 2690"/>
                <a:gd name="T23" fmla="*/ 114 h 356"/>
                <a:gd name="T24" fmla="*/ 3 w 2690"/>
                <a:gd name="T25" fmla="*/ 66 h 356"/>
                <a:gd name="T26" fmla="*/ 3 w 2690"/>
                <a:gd name="T27" fmla="*/ 0 h 3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90" h="356">
                  <a:moveTo>
                    <a:pt x="2" y="0"/>
                  </a:moveTo>
                  <a:lnTo>
                    <a:pt x="2690" y="0"/>
                  </a:lnTo>
                  <a:cubicBezTo>
                    <a:pt x="2682" y="44"/>
                    <a:pt x="2681" y="44"/>
                    <a:pt x="2669" y="89"/>
                  </a:cubicBezTo>
                  <a:cubicBezTo>
                    <a:pt x="2669" y="91"/>
                    <a:pt x="2630" y="176"/>
                    <a:pt x="2627" y="179"/>
                  </a:cubicBezTo>
                  <a:cubicBezTo>
                    <a:pt x="2614" y="194"/>
                    <a:pt x="2592" y="236"/>
                    <a:pt x="2573" y="248"/>
                  </a:cubicBezTo>
                  <a:cubicBezTo>
                    <a:pt x="2537" y="293"/>
                    <a:pt x="2519" y="302"/>
                    <a:pt x="2477" y="320"/>
                  </a:cubicBezTo>
                  <a:cubicBezTo>
                    <a:pt x="2486" y="329"/>
                    <a:pt x="2448" y="331"/>
                    <a:pt x="2432" y="332"/>
                  </a:cubicBezTo>
                  <a:cubicBezTo>
                    <a:pt x="2416" y="333"/>
                    <a:pt x="2358" y="338"/>
                    <a:pt x="2342" y="338"/>
                  </a:cubicBezTo>
                  <a:cubicBezTo>
                    <a:pt x="979" y="331"/>
                    <a:pt x="413" y="356"/>
                    <a:pt x="266" y="329"/>
                  </a:cubicBezTo>
                  <a:cubicBezTo>
                    <a:pt x="239" y="314"/>
                    <a:pt x="200" y="302"/>
                    <a:pt x="134" y="260"/>
                  </a:cubicBezTo>
                  <a:cubicBezTo>
                    <a:pt x="110" y="236"/>
                    <a:pt x="58" y="188"/>
                    <a:pt x="50" y="176"/>
                  </a:cubicBezTo>
                  <a:cubicBezTo>
                    <a:pt x="26" y="131"/>
                    <a:pt x="33" y="136"/>
                    <a:pt x="14" y="86"/>
                  </a:cubicBezTo>
                  <a:cubicBezTo>
                    <a:pt x="8" y="65"/>
                    <a:pt x="4" y="64"/>
                    <a:pt x="2" y="50"/>
                  </a:cubicBezTo>
                  <a:cubicBezTo>
                    <a:pt x="0" y="36"/>
                    <a:pt x="2" y="10"/>
                    <a:pt x="2" y="0"/>
                  </a:cubicBezTo>
                  <a:close/>
                </a:path>
              </a:pathLst>
            </a:custGeom>
            <a:solidFill>
              <a:srgbClr val="FE424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4517" name="AutoShape 10">
            <a:extLst>
              <a:ext uri="{FF2B5EF4-FFF2-40B4-BE49-F238E27FC236}">
                <a16:creationId xmlns:a16="http://schemas.microsoft.com/office/drawing/2014/main" id="{5C6FC68A-6316-46CA-92F9-C0841CC3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95300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83" name="Freeform 11">
            <a:extLst>
              <a:ext uri="{FF2B5EF4-FFF2-40B4-BE49-F238E27FC236}">
                <a16:creationId xmlns:a16="http://schemas.microsoft.com/office/drawing/2014/main" id="{14993743-D2BC-42BD-8CE2-FB3410B379F2}"/>
              </a:ext>
            </a:extLst>
          </p:cNvPr>
          <p:cNvSpPr>
            <a:spLocks/>
          </p:cNvSpPr>
          <p:nvPr/>
        </p:nvSpPr>
        <p:spPr bwMode="auto">
          <a:xfrm>
            <a:off x="2130425" y="5754688"/>
            <a:ext cx="6437313" cy="747712"/>
          </a:xfrm>
          <a:custGeom>
            <a:avLst/>
            <a:gdLst>
              <a:gd name="T0" fmla="*/ 4786 w 2690"/>
              <a:gd name="T1" fmla="*/ 0 h 356"/>
              <a:gd name="T2" fmla="*/ 6437313 w 2690"/>
              <a:gd name="T3" fmla="*/ 0 h 356"/>
              <a:gd name="T4" fmla="*/ 6387059 w 2690"/>
              <a:gd name="T5" fmla="*/ 186928 h 356"/>
              <a:gd name="T6" fmla="*/ 6286551 w 2690"/>
              <a:gd name="T7" fmla="*/ 375956 h 356"/>
              <a:gd name="T8" fmla="*/ 6157326 w 2690"/>
              <a:gd name="T9" fmla="*/ 520878 h 356"/>
              <a:gd name="T10" fmla="*/ 5927593 w 2690"/>
              <a:gd name="T11" fmla="*/ 672101 h 356"/>
              <a:gd name="T12" fmla="*/ 5819905 w 2690"/>
              <a:gd name="T13" fmla="*/ 697304 h 356"/>
              <a:gd name="T14" fmla="*/ 5604531 w 2690"/>
              <a:gd name="T15" fmla="*/ 709906 h 356"/>
              <a:gd name="T16" fmla="*/ 636552 w 2690"/>
              <a:gd name="T17" fmla="*/ 691004 h 356"/>
              <a:gd name="T18" fmla="*/ 320669 w 2690"/>
              <a:gd name="T19" fmla="*/ 546082 h 356"/>
              <a:gd name="T20" fmla="*/ 119653 w 2690"/>
              <a:gd name="T21" fmla="*/ 369655 h 356"/>
              <a:gd name="T22" fmla="*/ 33503 w 2690"/>
              <a:gd name="T23" fmla="*/ 180627 h 356"/>
              <a:gd name="T24" fmla="*/ 4786 w 2690"/>
              <a:gd name="T25" fmla="*/ 105016 h 356"/>
              <a:gd name="T26" fmla="*/ 4786 w 2690"/>
              <a:gd name="T27" fmla="*/ 0 h 3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90" h="356">
                <a:moveTo>
                  <a:pt x="2" y="0"/>
                </a:moveTo>
                <a:lnTo>
                  <a:pt x="2690" y="0"/>
                </a:lnTo>
                <a:cubicBezTo>
                  <a:pt x="2682" y="44"/>
                  <a:pt x="2681" y="44"/>
                  <a:pt x="2669" y="89"/>
                </a:cubicBezTo>
                <a:cubicBezTo>
                  <a:pt x="2669" y="91"/>
                  <a:pt x="2630" y="176"/>
                  <a:pt x="2627" y="179"/>
                </a:cubicBezTo>
                <a:cubicBezTo>
                  <a:pt x="2614" y="194"/>
                  <a:pt x="2592" y="236"/>
                  <a:pt x="2573" y="248"/>
                </a:cubicBezTo>
                <a:cubicBezTo>
                  <a:pt x="2537" y="293"/>
                  <a:pt x="2519" y="302"/>
                  <a:pt x="2477" y="320"/>
                </a:cubicBezTo>
                <a:cubicBezTo>
                  <a:pt x="2486" y="329"/>
                  <a:pt x="2448" y="331"/>
                  <a:pt x="2432" y="332"/>
                </a:cubicBezTo>
                <a:cubicBezTo>
                  <a:pt x="2416" y="333"/>
                  <a:pt x="2358" y="338"/>
                  <a:pt x="2342" y="338"/>
                </a:cubicBezTo>
                <a:cubicBezTo>
                  <a:pt x="979" y="331"/>
                  <a:pt x="413" y="356"/>
                  <a:pt x="266" y="329"/>
                </a:cubicBezTo>
                <a:cubicBezTo>
                  <a:pt x="239" y="314"/>
                  <a:pt x="200" y="302"/>
                  <a:pt x="134" y="260"/>
                </a:cubicBezTo>
                <a:cubicBezTo>
                  <a:pt x="110" y="236"/>
                  <a:pt x="58" y="188"/>
                  <a:pt x="50" y="176"/>
                </a:cubicBezTo>
                <a:cubicBezTo>
                  <a:pt x="26" y="131"/>
                  <a:pt x="33" y="136"/>
                  <a:pt x="14" y="86"/>
                </a:cubicBezTo>
                <a:cubicBezTo>
                  <a:pt x="8" y="65"/>
                  <a:pt x="4" y="64"/>
                  <a:pt x="2" y="50"/>
                </a:cubicBezTo>
                <a:cubicBezTo>
                  <a:pt x="0" y="36"/>
                  <a:pt x="2" y="10"/>
                  <a:pt x="2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884" name="Line 12">
            <a:extLst>
              <a:ext uri="{FF2B5EF4-FFF2-40B4-BE49-F238E27FC236}">
                <a16:creationId xmlns:a16="http://schemas.microsoft.com/office/drawing/2014/main" id="{207D48CB-5FF2-463C-8531-3852B4027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650" y="5657850"/>
            <a:ext cx="6400800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7885" name="Rectangle 13">
            <a:extLst>
              <a:ext uri="{FF2B5EF4-FFF2-40B4-BE49-F238E27FC236}">
                <a16:creationId xmlns:a16="http://schemas.microsoft.com/office/drawing/2014/main" id="{FD7A01D3-7D48-43A5-8646-5B73583B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07886" name="Group 14">
            <a:extLst>
              <a:ext uri="{FF2B5EF4-FFF2-40B4-BE49-F238E27FC236}">
                <a16:creationId xmlns:a16="http://schemas.microsoft.com/office/drawing/2014/main" id="{3D76897D-7AA2-4DE2-A0A4-A27925B4223A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1865313"/>
            <a:ext cx="1533525" cy="1316037"/>
            <a:chOff x="2642" y="1175"/>
            <a:chExt cx="966" cy="829"/>
          </a:xfrm>
        </p:grpSpPr>
        <p:sp>
          <p:nvSpPr>
            <p:cNvPr id="207887" name="Freeform 15">
              <a:extLst>
                <a:ext uri="{FF2B5EF4-FFF2-40B4-BE49-F238E27FC236}">
                  <a16:creationId xmlns:a16="http://schemas.microsoft.com/office/drawing/2014/main" id="{D55E30F6-D66F-4D57-ABF3-25FE51AA2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35"/>
              <a:ext cx="459" cy="169"/>
            </a:xfrm>
            <a:custGeom>
              <a:avLst/>
              <a:gdLst>
                <a:gd name="T0" fmla="*/ 435 w 912"/>
                <a:gd name="T1" fmla="*/ 0 h 336"/>
                <a:gd name="T2" fmla="*/ 459 w 912"/>
                <a:gd name="T3" fmla="*/ 0 h 336"/>
                <a:gd name="T4" fmla="*/ 459 w 912"/>
                <a:gd name="T5" fmla="*/ 169 h 336"/>
                <a:gd name="T6" fmla="*/ 0 w 912"/>
                <a:gd name="T7" fmla="*/ 169 h 336"/>
                <a:gd name="T8" fmla="*/ 0 w 912"/>
                <a:gd name="T9" fmla="*/ 145 h 336"/>
                <a:gd name="T10" fmla="*/ 435 w 912"/>
                <a:gd name="T11" fmla="*/ 145 h 336"/>
                <a:gd name="T12" fmla="*/ 435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888" name="Oval 16">
              <a:extLst>
                <a:ext uri="{FF2B5EF4-FFF2-40B4-BE49-F238E27FC236}">
                  <a16:creationId xmlns:a16="http://schemas.microsoft.com/office/drawing/2014/main" id="{B31FDC51-DB91-4669-9F8F-BFCE2318B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1381"/>
              <a:ext cx="459" cy="46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889" name="Oval 17">
              <a:extLst>
                <a:ext uri="{FF2B5EF4-FFF2-40B4-BE49-F238E27FC236}">
                  <a16:creationId xmlns:a16="http://schemas.microsoft.com/office/drawing/2014/main" id="{8DDCB7AE-5E21-4FF5-8287-154AE35C5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411"/>
              <a:ext cx="404" cy="406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890" name="Freeform 18">
              <a:extLst>
                <a:ext uri="{FF2B5EF4-FFF2-40B4-BE49-F238E27FC236}">
                  <a16:creationId xmlns:a16="http://schemas.microsoft.com/office/drawing/2014/main" id="{DB72209A-2FD0-4CC5-9084-D29998B4E1BC}"/>
                </a:ext>
              </a:extLst>
            </p:cNvPr>
            <p:cNvSpPr>
              <a:spLocks/>
            </p:cNvSpPr>
            <p:nvPr/>
          </p:nvSpPr>
          <p:spPr bwMode="auto">
            <a:xfrm rot="-3842192">
              <a:off x="3034" y="1479"/>
              <a:ext cx="199" cy="101"/>
            </a:xfrm>
            <a:custGeom>
              <a:avLst/>
              <a:gdLst>
                <a:gd name="T0" fmla="*/ 199 w 396"/>
                <a:gd name="T1" fmla="*/ 0 h 202"/>
                <a:gd name="T2" fmla="*/ 0 w 396"/>
                <a:gd name="T3" fmla="*/ 43 h 202"/>
                <a:gd name="T4" fmla="*/ 18 w 396"/>
                <a:gd name="T5" fmla="*/ 100 h 202"/>
                <a:gd name="T6" fmla="*/ 20 w 396"/>
                <a:gd name="T7" fmla="*/ 101 h 202"/>
                <a:gd name="T8" fmla="*/ 199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891" name="Oval 19">
              <a:extLst>
                <a:ext uri="{FF2B5EF4-FFF2-40B4-BE49-F238E27FC236}">
                  <a16:creationId xmlns:a16="http://schemas.microsoft.com/office/drawing/2014/main" id="{B5A191B4-C404-44C7-B85B-2B44FA3BF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587"/>
              <a:ext cx="60" cy="6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892" name="Text Box 20">
              <a:extLst>
                <a:ext uri="{FF2B5EF4-FFF2-40B4-BE49-F238E27FC236}">
                  <a16:creationId xmlns:a16="http://schemas.microsoft.com/office/drawing/2014/main" id="{CE790EC9-0100-49F0-A72C-B0DFFA990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" y="117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7893" name="Text Box 21">
              <a:extLst>
                <a:ext uri="{FF2B5EF4-FFF2-40B4-BE49-F238E27FC236}">
                  <a16:creationId xmlns:a16="http://schemas.microsoft.com/office/drawing/2014/main" id="{FE8796E0-14F3-4C65-8A07-50480A933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2" y="1284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07894" name="Text Box 22">
              <a:extLst>
                <a:ext uri="{FF2B5EF4-FFF2-40B4-BE49-F238E27FC236}">
                  <a16:creationId xmlns:a16="http://schemas.microsoft.com/office/drawing/2014/main" id="{11B2C61E-3DA7-4F38-91FC-1D1EB15DC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1" y="138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grpSp>
        <p:nvGrpSpPr>
          <p:cNvPr id="64522" name="Group 23">
            <a:extLst>
              <a:ext uri="{FF2B5EF4-FFF2-40B4-BE49-F238E27FC236}">
                <a16:creationId xmlns:a16="http://schemas.microsoft.com/office/drawing/2014/main" id="{9779A5FC-FF57-478F-BDB4-CA8EAFEA5F05}"/>
              </a:ext>
            </a:extLst>
          </p:cNvPr>
          <p:cNvGrpSpPr>
            <a:grpSpLocks/>
          </p:cNvGrpSpPr>
          <p:nvPr/>
        </p:nvGrpSpPr>
        <p:grpSpPr bwMode="auto">
          <a:xfrm>
            <a:off x="2681288" y="1958975"/>
            <a:ext cx="1192212" cy="2281238"/>
            <a:chOff x="2145" y="317"/>
            <a:chExt cx="1236" cy="2366"/>
          </a:xfrm>
        </p:grpSpPr>
        <p:sp>
          <p:nvSpPr>
            <p:cNvPr id="207896" name="Freeform 24">
              <a:extLst>
                <a:ext uri="{FF2B5EF4-FFF2-40B4-BE49-F238E27FC236}">
                  <a16:creationId xmlns:a16="http://schemas.microsoft.com/office/drawing/2014/main" id="{FE665E15-E80E-4D94-B1C9-C593B5EB3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31" y="1114"/>
              <a:ext cx="118" cy="82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897" name="Oval 25">
              <a:extLst>
                <a:ext uri="{FF2B5EF4-FFF2-40B4-BE49-F238E27FC236}">
                  <a16:creationId xmlns:a16="http://schemas.microsoft.com/office/drawing/2014/main" id="{24BC45C2-1346-461B-ADA7-F3786EB3D9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37" y="1175"/>
              <a:ext cx="44" cy="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898" name="Rectangle 26">
              <a:extLst>
                <a:ext uri="{FF2B5EF4-FFF2-40B4-BE49-F238E27FC236}">
                  <a16:creationId xmlns:a16="http://schemas.microsoft.com/office/drawing/2014/main" id="{BA5B5616-1BB8-439D-9F0D-256473F417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7" cy="2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899" name="Rectangle 27">
              <a:extLst>
                <a:ext uri="{FF2B5EF4-FFF2-40B4-BE49-F238E27FC236}">
                  <a16:creationId xmlns:a16="http://schemas.microsoft.com/office/drawing/2014/main" id="{D34C945F-6D88-4059-A50D-76CD35A61B1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60" y="434"/>
              <a:ext cx="1091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900" name="Rectangle 28">
              <a:extLst>
                <a:ext uri="{FF2B5EF4-FFF2-40B4-BE49-F238E27FC236}">
                  <a16:creationId xmlns:a16="http://schemas.microsoft.com/office/drawing/2014/main" id="{C31FD83D-7D60-4C9C-8209-6B2126097A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91" y="472"/>
              <a:ext cx="1029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901" name="Rectangle 29">
              <a:extLst>
                <a:ext uri="{FF2B5EF4-FFF2-40B4-BE49-F238E27FC236}">
                  <a16:creationId xmlns:a16="http://schemas.microsoft.com/office/drawing/2014/main" id="{CE777F0A-3534-4505-A72F-D50367E50EE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4" y="668"/>
              <a:ext cx="1001" cy="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4628" name="Group 30">
              <a:extLst>
                <a:ext uri="{FF2B5EF4-FFF2-40B4-BE49-F238E27FC236}">
                  <a16:creationId xmlns:a16="http://schemas.microsoft.com/office/drawing/2014/main" id="{C925248A-8F71-454F-8269-28E51AEB3E9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23" y="737"/>
              <a:ext cx="278" cy="121"/>
              <a:chOff x="1701" y="1820"/>
              <a:chExt cx="137" cy="54"/>
            </a:xfrm>
          </p:grpSpPr>
          <p:sp>
            <p:nvSpPr>
              <p:cNvPr id="207903" name="Rectangle 31">
                <a:extLst>
                  <a:ext uri="{FF2B5EF4-FFF2-40B4-BE49-F238E27FC236}">
                    <a16:creationId xmlns:a16="http://schemas.microsoft.com/office/drawing/2014/main" id="{B173AE13-AAD2-426F-92D7-8508ADB3D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904" name="Rectangle 32">
                <a:extLst>
                  <a:ext uri="{FF2B5EF4-FFF2-40B4-BE49-F238E27FC236}">
                    <a16:creationId xmlns:a16="http://schemas.microsoft.com/office/drawing/2014/main" id="{263DCF40-C79E-4193-9FE4-251670303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905" name="Rectangle 33">
                <a:extLst>
                  <a:ext uri="{FF2B5EF4-FFF2-40B4-BE49-F238E27FC236}">
                    <a16:creationId xmlns:a16="http://schemas.microsoft.com/office/drawing/2014/main" id="{0BEB8815-1648-45CD-BE51-575FA4859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4629" name="Group 34">
              <a:extLst>
                <a:ext uri="{FF2B5EF4-FFF2-40B4-BE49-F238E27FC236}">
                  <a16:creationId xmlns:a16="http://schemas.microsoft.com/office/drawing/2014/main" id="{EB3DE477-E672-413C-842A-3E8919ECFB4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276" cy="121"/>
              <a:chOff x="1945" y="1820"/>
              <a:chExt cx="136" cy="54"/>
            </a:xfrm>
          </p:grpSpPr>
          <p:sp>
            <p:nvSpPr>
              <p:cNvPr id="207907" name="Rectangle 35">
                <a:extLst>
                  <a:ext uri="{FF2B5EF4-FFF2-40B4-BE49-F238E27FC236}">
                    <a16:creationId xmlns:a16="http://schemas.microsoft.com/office/drawing/2014/main" id="{4F9DC643-B525-4995-AB00-3692BAB81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908" name="Rectangle 36">
                <a:extLst>
                  <a:ext uri="{FF2B5EF4-FFF2-40B4-BE49-F238E27FC236}">
                    <a16:creationId xmlns:a16="http://schemas.microsoft.com/office/drawing/2014/main" id="{6378B202-99AB-4CBC-B3DF-EC868D183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909" name="Rectangle 37">
                <a:extLst>
                  <a:ext uri="{FF2B5EF4-FFF2-40B4-BE49-F238E27FC236}">
                    <a16:creationId xmlns:a16="http://schemas.microsoft.com/office/drawing/2014/main" id="{A333EFDA-7F3E-4335-832D-02ECD013D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4630" name="Group 38">
              <a:extLst>
                <a:ext uri="{FF2B5EF4-FFF2-40B4-BE49-F238E27FC236}">
                  <a16:creationId xmlns:a16="http://schemas.microsoft.com/office/drawing/2014/main" id="{52E24ECE-6A9A-45C2-93F6-D3CEBEB3CD5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80" y="999"/>
              <a:ext cx="174" cy="72"/>
              <a:chOff x="1724" y="1937"/>
              <a:chExt cx="86" cy="32"/>
            </a:xfrm>
          </p:grpSpPr>
          <p:sp>
            <p:nvSpPr>
              <p:cNvPr id="207911" name="Rectangle 39">
                <a:extLst>
                  <a:ext uri="{FF2B5EF4-FFF2-40B4-BE49-F238E27FC236}">
                    <a16:creationId xmlns:a16="http://schemas.microsoft.com/office/drawing/2014/main" id="{81946BFD-1BD8-4959-B231-B758BCE79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912" name="Rectangle 40">
                <a:extLst>
                  <a:ext uri="{FF2B5EF4-FFF2-40B4-BE49-F238E27FC236}">
                    <a16:creationId xmlns:a16="http://schemas.microsoft.com/office/drawing/2014/main" id="{D40EC714-E8DD-43B6-92F1-D33E56043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913" name="Rectangle 41">
                <a:extLst>
                  <a:ext uri="{FF2B5EF4-FFF2-40B4-BE49-F238E27FC236}">
                    <a16:creationId xmlns:a16="http://schemas.microsoft.com/office/drawing/2014/main" id="{7F2BA2FC-38C2-45F8-A493-B4B03FDED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4631" name="Group 42">
              <a:extLst>
                <a:ext uri="{FF2B5EF4-FFF2-40B4-BE49-F238E27FC236}">
                  <a16:creationId xmlns:a16="http://schemas.microsoft.com/office/drawing/2014/main" id="{487A4BD2-C18E-48AB-A49B-386A33AAFE7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88" y="999"/>
              <a:ext cx="172" cy="72"/>
              <a:chOff x="1968" y="1937"/>
              <a:chExt cx="85" cy="32"/>
            </a:xfrm>
          </p:grpSpPr>
          <p:sp>
            <p:nvSpPr>
              <p:cNvPr id="207915" name="Rectangle 43">
                <a:extLst>
                  <a:ext uri="{FF2B5EF4-FFF2-40B4-BE49-F238E27FC236}">
                    <a16:creationId xmlns:a16="http://schemas.microsoft.com/office/drawing/2014/main" id="{3E7B7698-74AE-4558-BCE8-12CE636D5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916" name="Rectangle 44">
                <a:extLst>
                  <a:ext uri="{FF2B5EF4-FFF2-40B4-BE49-F238E27FC236}">
                    <a16:creationId xmlns:a16="http://schemas.microsoft.com/office/drawing/2014/main" id="{C8B07F05-0C84-4288-BE82-467E34FE5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917" name="Rectangle 45">
                <a:extLst>
                  <a:ext uri="{FF2B5EF4-FFF2-40B4-BE49-F238E27FC236}">
                    <a16:creationId xmlns:a16="http://schemas.microsoft.com/office/drawing/2014/main" id="{970A01DC-7DA1-474E-9DDB-68D0E366E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7918" name="Freeform 46">
              <a:extLst>
                <a:ext uri="{FF2B5EF4-FFF2-40B4-BE49-F238E27FC236}">
                  <a16:creationId xmlns:a16="http://schemas.microsoft.com/office/drawing/2014/main" id="{EFB4915E-5AE1-4C9A-A204-2FC3218B35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9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919" name="Freeform 47">
              <a:extLst>
                <a:ext uri="{FF2B5EF4-FFF2-40B4-BE49-F238E27FC236}">
                  <a16:creationId xmlns:a16="http://schemas.microsoft.com/office/drawing/2014/main" id="{988E746D-B104-4309-8EC6-AF2EF37DA8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8" y="1293"/>
              <a:ext cx="839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920" name="Rectangle 48">
              <a:extLst>
                <a:ext uri="{FF2B5EF4-FFF2-40B4-BE49-F238E27FC236}">
                  <a16:creationId xmlns:a16="http://schemas.microsoft.com/office/drawing/2014/main" id="{4BA89136-D84F-4909-B305-3A74A16F1B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3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921" name="Rectangle 49">
              <a:extLst>
                <a:ext uri="{FF2B5EF4-FFF2-40B4-BE49-F238E27FC236}">
                  <a16:creationId xmlns:a16="http://schemas.microsoft.com/office/drawing/2014/main" id="{92BFE6EB-9F8B-46D7-B67E-614C76DBA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6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7922" name="Freeform 50">
            <a:extLst>
              <a:ext uri="{FF2B5EF4-FFF2-40B4-BE49-F238E27FC236}">
                <a16:creationId xmlns:a16="http://schemas.microsoft.com/office/drawing/2014/main" id="{33275A67-662D-4022-A8E9-3AA034C94ECC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923" name="AutoShape 51">
            <a:extLst>
              <a:ext uri="{FF2B5EF4-FFF2-40B4-BE49-F238E27FC236}">
                <a16:creationId xmlns:a16="http://schemas.microsoft.com/office/drawing/2014/main" id="{CD5BE87D-95C6-4737-878D-CC0660D837DB}"/>
              </a:ext>
            </a:extLst>
          </p:cNvPr>
          <p:cNvSpPr>
            <a:spLocks noChangeArrowheads="1"/>
          </p:cNvSpPr>
          <p:nvPr/>
        </p:nvSpPr>
        <p:spPr bwMode="auto">
          <a:xfrm rot="3600000" flipV="1">
            <a:off x="7301707" y="3656806"/>
            <a:ext cx="355600" cy="3032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7924" name="Rectangle 52">
            <a:extLst>
              <a:ext uri="{FF2B5EF4-FFF2-40B4-BE49-F238E27FC236}">
                <a16:creationId xmlns:a16="http://schemas.microsoft.com/office/drawing/2014/main" id="{7CBEBC85-DCFD-4596-B63A-F8337F0C9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Permeator</a:t>
            </a:r>
            <a:r>
              <a:rPr lang="en-US" altLang="en-US" sz="2400">
                <a:latin typeface="Arial" panose="020B0604020202020204" pitchFamily="34" charset="0"/>
              </a:rPr>
              <a:t>™</a:t>
            </a:r>
            <a:r>
              <a:rPr lang="en-US" altLang="en-US"/>
              <a:t> Systems</a:t>
            </a:r>
          </a:p>
        </p:txBody>
      </p:sp>
      <p:sp>
        <p:nvSpPr>
          <p:cNvPr id="207925" name="Rectangle 53">
            <a:extLst>
              <a:ext uri="{FF2B5EF4-FFF2-40B4-BE49-F238E27FC236}">
                <a16:creationId xmlns:a16="http://schemas.microsoft.com/office/drawing/2014/main" id="{A0DE6965-139F-4A77-979F-127153E96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1624013"/>
            <a:ext cx="1560512" cy="188595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4527" name="Group 54">
            <a:extLst>
              <a:ext uri="{FF2B5EF4-FFF2-40B4-BE49-F238E27FC236}">
                <a16:creationId xmlns:a16="http://schemas.microsoft.com/office/drawing/2014/main" id="{41E48AE9-5D79-40B6-A80C-A40B206A149C}"/>
              </a:ext>
            </a:extLst>
          </p:cNvPr>
          <p:cNvGrpSpPr>
            <a:grpSpLocks/>
          </p:cNvGrpSpPr>
          <p:nvPr/>
        </p:nvGrpSpPr>
        <p:grpSpPr bwMode="auto">
          <a:xfrm>
            <a:off x="7356475" y="1865313"/>
            <a:ext cx="892175" cy="1276350"/>
            <a:chOff x="4634" y="1175"/>
            <a:chExt cx="562" cy="804"/>
          </a:xfrm>
        </p:grpSpPr>
        <p:sp>
          <p:nvSpPr>
            <p:cNvPr id="207927" name="Rectangle 55">
              <a:extLst>
                <a:ext uri="{FF2B5EF4-FFF2-40B4-BE49-F238E27FC236}">
                  <a16:creationId xmlns:a16="http://schemas.microsoft.com/office/drawing/2014/main" id="{A9CCE16C-5DE3-4F1A-AA2F-EE6544042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175"/>
              <a:ext cx="562" cy="804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928" name="Freeform 56">
              <a:extLst>
                <a:ext uri="{FF2B5EF4-FFF2-40B4-BE49-F238E27FC236}">
                  <a16:creationId xmlns:a16="http://schemas.microsoft.com/office/drawing/2014/main" id="{4B0D4676-E41F-4425-B611-C38456F43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1175"/>
              <a:ext cx="447" cy="804"/>
            </a:xfrm>
            <a:custGeom>
              <a:avLst/>
              <a:gdLst>
                <a:gd name="T0" fmla="*/ 447 w 447"/>
                <a:gd name="T1" fmla="*/ 0 h 804"/>
                <a:gd name="T2" fmla="*/ 141 w 447"/>
                <a:gd name="T3" fmla="*/ 804 h 804"/>
                <a:gd name="T4" fmla="*/ 0 w 447"/>
                <a:gd name="T5" fmla="*/ 804 h 804"/>
                <a:gd name="T6" fmla="*/ 0 w 447"/>
                <a:gd name="T7" fmla="*/ 0 h 804"/>
                <a:gd name="T8" fmla="*/ 447 w 447"/>
                <a:gd name="T9" fmla="*/ 0 h 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804">
                  <a:moveTo>
                    <a:pt x="447" y="0"/>
                  </a:moveTo>
                  <a:lnTo>
                    <a:pt x="141" y="804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141" y="4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7929" name="Line 57">
            <a:extLst>
              <a:ext uri="{FF2B5EF4-FFF2-40B4-BE49-F238E27FC236}">
                <a16:creationId xmlns:a16="http://schemas.microsoft.com/office/drawing/2014/main" id="{3D97EC33-7F5C-4ED6-8398-D84D8D5CA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4421188"/>
            <a:ext cx="419100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7930" name="Line 58">
            <a:extLst>
              <a:ext uri="{FF2B5EF4-FFF2-40B4-BE49-F238E27FC236}">
                <a16:creationId xmlns:a16="http://schemas.microsoft.com/office/drawing/2014/main" id="{162E4FC4-ECB7-483B-B940-13745134D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925" y="3062288"/>
            <a:ext cx="0" cy="1357312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7931" name="Line 59">
            <a:extLst>
              <a:ext uri="{FF2B5EF4-FFF2-40B4-BE49-F238E27FC236}">
                <a16:creationId xmlns:a16="http://schemas.microsoft.com/office/drawing/2014/main" id="{6A190419-623C-4CC9-9893-5552E9993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3375025"/>
            <a:ext cx="382905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7932" name="Line 60">
            <a:extLst>
              <a:ext uri="{FF2B5EF4-FFF2-40B4-BE49-F238E27FC236}">
                <a16:creationId xmlns:a16="http://schemas.microsoft.com/office/drawing/2014/main" id="{5CF0A5A9-590E-4B3C-BBED-0327BB93A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3160713"/>
            <a:ext cx="0" cy="22225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7933" name="Oval 61">
            <a:extLst>
              <a:ext uri="{FF2B5EF4-FFF2-40B4-BE49-F238E27FC236}">
                <a16:creationId xmlns:a16="http://schemas.microsoft.com/office/drawing/2014/main" id="{519D9429-94C1-4614-9B52-C7F67C302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568700"/>
            <a:ext cx="387350" cy="387350"/>
          </a:xfrm>
          <a:prstGeom prst="ellipse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7934" name="AutoShape 62">
            <a:extLst>
              <a:ext uri="{FF2B5EF4-FFF2-40B4-BE49-F238E27FC236}">
                <a16:creationId xmlns:a16="http://schemas.microsoft.com/office/drawing/2014/main" id="{8230A514-8ABD-44B7-9A9D-6D73920A6FD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46950" y="3656013"/>
            <a:ext cx="355600" cy="3032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7935" name="Rectangle 63">
            <a:extLst>
              <a:ext uri="{FF2B5EF4-FFF2-40B4-BE49-F238E27FC236}">
                <a16:creationId xmlns:a16="http://schemas.microsoft.com/office/drawing/2014/main" id="{18980E3A-DBFD-4EB8-A5F4-0C61EDF8A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1333500"/>
            <a:ext cx="74612" cy="533400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4535" name="Group 64">
            <a:extLst>
              <a:ext uri="{FF2B5EF4-FFF2-40B4-BE49-F238E27FC236}">
                <a16:creationId xmlns:a16="http://schemas.microsoft.com/office/drawing/2014/main" id="{33D4F75B-A2AE-4D92-B195-F0567DCBD602}"/>
              </a:ext>
            </a:extLst>
          </p:cNvPr>
          <p:cNvGrpSpPr>
            <a:grpSpLocks/>
          </p:cNvGrpSpPr>
          <p:nvPr/>
        </p:nvGrpSpPr>
        <p:grpSpPr bwMode="auto">
          <a:xfrm>
            <a:off x="7996238" y="1098550"/>
            <a:ext cx="296862" cy="261938"/>
            <a:chOff x="2301" y="1340"/>
            <a:chExt cx="187" cy="165"/>
          </a:xfrm>
        </p:grpSpPr>
        <p:sp>
          <p:nvSpPr>
            <p:cNvPr id="207937" name="Freeform 65">
              <a:extLst>
                <a:ext uri="{FF2B5EF4-FFF2-40B4-BE49-F238E27FC236}">
                  <a16:creationId xmlns:a16="http://schemas.microsoft.com/office/drawing/2014/main" id="{A82D56D7-5890-4D93-B46F-0E4F2A78D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938" name="Freeform 66">
              <a:extLst>
                <a:ext uri="{FF2B5EF4-FFF2-40B4-BE49-F238E27FC236}">
                  <a16:creationId xmlns:a16="http://schemas.microsoft.com/office/drawing/2014/main" id="{595B337C-7704-4EB8-A20D-6E6E1E00E1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7939" name="Rectangle 67">
            <a:extLst>
              <a:ext uri="{FF2B5EF4-FFF2-40B4-BE49-F238E27FC236}">
                <a16:creationId xmlns:a16="http://schemas.microsoft.com/office/drawing/2014/main" id="{5E8B5C6D-A5DB-496E-B2A8-B95A7A861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2276475"/>
            <a:ext cx="71437" cy="2690813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4537" name="Group 68">
            <a:extLst>
              <a:ext uri="{FF2B5EF4-FFF2-40B4-BE49-F238E27FC236}">
                <a16:creationId xmlns:a16="http://schemas.microsoft.com/office/drawing/2014/main" id="{C7FD6072-C60D-4F5C-84BF-5BE7FD0B294B}"/>
              </a:ext>
            </a:extLst>
          </p:cNvPr>
          <p:cNvGrpSpPr>
            <a:grpSpLocks/>
          </p:cNvGrpSpPr>
          <p:nvPr/>
        </p:nvGrpSpPr>
        <p:grpSpPr bwMode="auto">
          <a:xfrm>
            <a:off x="4027488" y="2038350"/>
            <a:ext cx="296862" cy="261938"/>
            <a:chOff x="2301" y="1340"/>
            <a:chExt cx="187" cy="165"/>
          </a:xfrm>
        </p:grpSpPr>
        <p:sp>
          <p:nvSpPr>
            <p:cNvPr id="207941" name="Freeform 69">
              <a:extLst>
                <a:ext uri="{FF2B5EF4-FFF2-40B4-BE49-F238E27FC236}">
                  <a16:creationId xmlns:a16="http://schemas.microsoft.com/office/drawing/2014/main" id="{C8709D4D-44B5-4303-8B50-DC0415A63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942" name="Freeform 70">
              <a:extLst>
                <a:ext uri="{FF2B5EF4-FFF2-40B4-BE49-F238E27FC236}">
                  <a16:creationId xmlns:a16="http://schemas.microsoft.com/office/drawing/2014/main" id="{ED2E3C69-5942-4F37-B95C-3979B44554E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7943" name="Freeform 71">
            <a:extLst>
              <a:ext uri="{FF2B5EF4-FFF2-40B4-BE49-F238E27FC236}">
                <a16:creationId xmlns:a16="http://schemas.microsoft.com/office/drawing/2014/main" id="{AD9B54F0-3E95-4B43-9A0A-A9E75DFAD014}"/>
              </a:ext>
            </a:extLst>
          </p:cNvPr>
          <p:cNvSpPr>
            <a:spLocks/>
          </p:cNvSpPr>
          <p:nvPr/>
        </p:nvSpPr>
        <p:spPr bwMode="auto">
          <a:xfrm flipV="1">
            <a:off x="2130425" y="4916488"/>
            <a:ext cx="6437313" cy="747712"/>
          </a:xfrm>
          <a:custGeom>
            <a:avLst/>
            <a:gdLst>
              <a:gd name="T0" fmla="*/ 4786 w 2690"/>
              <a:gd name="T1" fmla="*/ 0 h 356"/>
              <a:gd name="T2" fmla="*/ 6437313 w 2690"/>
              <a:gd name="T3" fmla="*/ 0 h 356"/>
              <a:gd name="T4" fmla="*/ 6387059 w 2690"/>
              <a:gd name="T5" fmla="*/ 186928 h 356"/>
              <a:gd name="T6" fmla="*/ 6286551 w 2690"/>
              <a:gd name="T7" fmla="*/ 375956 h 356"/>
              <a:gd name="T8" fmla="*/ 6157326 w 2690"/>
              <a:gd name="T9" fmla="*/ 520878 h 356"/>
              <a:gd name="T10" fmla="*/ 5927593 w 2690"/>
              <a:gd name="T11" fmla="*/ 672101 h 356"/>
              <a:gd name="T12" fmla="*/ 5819905 w 2690"/>
              <a:gd name="T13" fmla="*/ 697304 h 356"/>
              <a:gd name="T14" fmla="*/ 5604531 w 2690"/>
              <a:gd name="T15" fmla="*/ 709906 h 356"/>
              <a:gd name="T16" fmla="*/ 636552 w 2690"/>
              <a:gd name="T17" fmla="*/ 691004 h 356"/>
              <a:gd name="T18" fmla="*/ 320669 w 2690"/>
              <a:gd name="T19" fmla="*/ 546082 h 356"/>
              <a:gd name="T20" fmla="*/ 119653 w 2690"/>
              <a:gd name="T21" fmla="*/ 369655 h 356"/>
              <a:gd name="T22" fmla="*/ 33503 w 2690"/>
              <a:gd name="T23" fmla="*/ 180627 h 356"/>
              <a:gd name="T24" fmla="*/ 4786 w 2690"/>
              <a:gd name="T25" fmla="*/ 105016 h 356"/>
              <a:gd name="T26" fmla="*/ 4786 w 2690"/>
              <a:gd name="T27" fmla="*/ 0 h 3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90" h="356">
                <a:moveTo>
                  <a:pt x="2" y="0"/>
                </a:moveTo>
                <a:lnTo>
                  <a:pt x="2690" y="0"/>
                </a:lnTo>
                <a:cubicBezTo>
                  <a:pt x="2682" y="44"/>
                  <a:pt x="2681" y="44"/>
                  <a:pt x="2669" y="89"/>
                </a:cubicBezTo>
                <a:cubicBezTo>
                  <a:pt x="2669" y="91"/>
                  <a:pt x="2630" y="176"/>
                  <a:pt x="2627" y="179"/>
                </a:cubicBezTo>
                <a:cubicBezTo>
                  <a:pt x="2614" y="194"/>
                  <a:pt x="2592" y="236"/>
                  <a:pt x="2573" y="248"/>
                </a:cubicBezTo>
                <a:cubicBezTo>
                  <a:pt x="2537" y="293"/>
                  <a:pt x="2519" y="302"/>
                  <a:pt x="2477" y="320"/>
                </a:cubicBezTo>
                <a:cubicBezTo>
                  <a:pt x="2486" y="329"/>
                  <a:pt x="2448" y="331"/>
                  <a:pt x="2432" y="332"/>
                </a:cubicBezTo>
                <a:cubicBezTo>
                  <a:pt x="2416" y="333"/>
                  <a:pt x="2358" y="338"/>
                  <a:pt x="2342" y="338"/>
                </a:cubicBezTo>
                <a:cubicBezTo>
                  <a:pt x="979" y="331"/>
                  <a:pt x="413" y="356"/>
                  <a:pt x="266" y="329"/>
                </a:cubicBezTo>
                <a:cubicBezTo>
                  <a:pt x="239" y="314"/>
                  <a:pt x="200" y="302"/>
                  <a:pt x="134" y="260"/>
                </a:cubicBezTo>
                <a:cubicBezTo>
                  <a:pt x="110" y="236"/>
                  <a:pt x="58" y="188"/>
                  <a:pt x="50" y="176"/>
                </a:cubicBezTo>
                <a:cubicBezTo>
                  <a:pt x="26" y="131"/>
                  <a:pt x="33" y="136"/>
                  <a:pt x="14" y="86"/>
                </a:cubicBezTo>
                <a:cubicBezTo>
                  <a:pt x="8" y="65"/>
                  <a:pt x="4" y="64"/>
                  <a:pt x="2" y="50"/>
                </a:cubicBezTo>
                <a:cubicBezTo>
                  <a:pt x="0" y="36"/>
                  <a:pt x="2" y="10"/>
                  <a:pt x="2" y="0"/>
                </a:cubicBezTo>
                <a:close/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chemeClr val="folHlink"/>
              </a:gs>
            </a:gsLst>
            <a:lin ang="5400000" scaled="1"/>
          </a:gra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944" name="Freeform 72">
            <a:extLst>
              <a:ext uri="{FF2B5EF4-FFF2-40B4-BE49-F238E27FC236}">
                <a16:creationId xmlns:a16="http://schemas.microsoft.com/office/drawing/2014/main" id="{616252BE-B769-42D0-A93D-DA324BED6EAA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99CCFF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945" name="AutoShape 73">
            <a:extLst>
              <a:ext uri="{FF2B5EF4-FFF2-40B4-BE49-F238E27FC236}">
                <a16:creationId xmlns:a16="http://schemas.microsoft.com/office/drawing/2014/main" id="{5E81A27C-A1E5-4A32-8B32-F9F53FD7BEA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03587" y="3684588"/>
            <a:ext cx="201613" cy="128588"/>
          </a:xfrm>
          <a:prstGeom prst="rightArrow">
            <a:avLst>
              <a:gd name="adj1" fmla="val 49630"/>
              <a:gd name="adj2" fmla="val 59733"/>
            </a:avLst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4541" name="Group 74">
            <a:extLst>
              <a:ext uri="{FF2B5EF4-FFF2-40B4-BE49-F238E27FC236}">
                <a16:creationId xmlns:a16="http://schemas.microsoft.com/office/drawing/2014/main" id="{C8D97F91-84EA-4ED0-BFB5-A4E28B7866F8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3492500"/>
            <a:ext cx="387350" cy="417513"/>
            <a:chOff x="1964" y="2200"/>
            <a:chExt cx="244" cy="263"/>
          </a:xfrm>
        </p:grpSpPr>
        <p:sp>
          <p:nvSpPr>
            <p:cNvPr id="207947" name="AutoShape 75">
              <a:extLst>
                <a:ext uri="{FF2B5EF4-FFF2-40B4-BE49-F238E27FC236}">
                  <a16:creationId xmlns:a16="http://schemas.microsoft.com/office/drawing/2014/main" id="{8878CC32-C6A6-45E8-BDDF-850D6048A7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 flipV="1">
              <a:off x="1948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948" name="Oval 76">
              <a:extLst>
                <a:ext uri="{FF2B5EF4-FFF2-40B4-BE49-F238E27FC236}">
                  <a16:creationId xmlns:a16="http://schemas.microsoft.com/office/drawing/2014/main" id="{4F09891E-AC27-497B-8417-DA9CF7F5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200"/>
              <a:ext cx="244" cy="244"/>
            </a:xfrm>
            <a:prstGeom prst="ellipse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7949" name="AutoShape 77">
              <a:extLst>
                <a:ext uri="{FF2B5EF4-FFF2-40B4-BE49-F238E27FC236}">
                  <a16:creationId xmlns:a16="http://schemas.microsoft.com/office/drawing/2014/main" id="{E11C2E1B-0DA9-4E9A-882B-9527208194F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76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7950" name="Rectangle 78">
            <a:extLst>
              <a:ext uri="{FF2B5EF4-FFF2-40B4-BE49-F238E27FC236}">
                <a16:creationId xmlns:a16="http://schemas.microsoft.com/office/drawing/2014/main" id="{CD56DDAE-E085-438F-8920-C82DBEB594F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03550" y="3333750"/>
            <a:ext cx="76200" cy="299402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4543" name="Group 79">
            <a:extLst>
              <a:ext uri="{FF2B5EF4-FFF2-40B4-BE49-F238E27FC236}">
                <a16:creationId xmlns:a16="http://schemas.microsoft.com/office/drawing/2014/main" id="{32CBA66B-BFDF-4FB7-BB25-8F2BCC91C927}"/>
              </a:ext>
            </a:extLst>
          </p:cNvPr>
          <p:cNvGrpSpPr>
            <a:grpSpLocks/>
          </p:cNvGrpSpPr>
          <p:nvPr/>
        </p:nvGrpSpPr>
        <p:grpSpPr bwMode="auto">
          <a:xfrm>
            <a:off x="2447925" y="2398713"/>
            <a:ext cx="612775" cy="1620837"/>
            <a:chOff x="1770" y="663"/>
            <a:chExt cx="746" cy="1677"/>
          </a:xfrm>
        </p:grpSpPr>
        <p:grpSp>
          <p:nvGrpSpPr>
            <p:cNvPr id="64598" name="Group 80">
              <a:extLst>
                <a:ext uri="{FF2B5EF4-FFF2-40B4-BE49-F238E27FC236}">
                  <a16:creationId xmlns:a16="http://schemas.microsoft.com/office/drawing/2014/main" id="{1F859B40-43E6-4842-9545-EA586FAA5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64600" name="Group 81">
                <a:extLst>
                  <a:ext uri="{FF2B5EF4-FFF2-40B4-BE49-F238E27FC236}">
                    <a16:creationId xmlns:a16="http://schemas.microsoft.com/office/drawing/2014/main" id="{145D34FD-BE45-49CD-9828-6377617943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64602" name="Group 82">
                  <a:extLst>
                    <a:ext uri="{FF2B5EF4-FFF2-40B4-BE49-F238E27FC236}">
                      <a16:creationId xmlns:a16="http://schemas.microsoft.com/office/drawing/2014/main" id="{EFA465B2-C4A3-4009-B112-A4154BD1D6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207955" name="Freeform 83">
                    <a:extLst>
                      <a:ext uri="{FF2B5EF4-FFF2-40B4-BE49-F238E27FC236}">
                        <a16:creationId xmlns:a16="http://schemas.microsoft.com/office/drawing/2014/main" id="{FCCAB098-78D9-4D20-A724-3D3B5385F2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2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64605" name="Group 84">
                    <a:extLst>
                      <a:ext uri="{FF2B5EF4-FFF2-40B4-BE49-F238E27FC236}">
                        <a16:creationId xmlns:a16="http://schemas.microsoft.com/office/drawing/2014/main" id="{CD26D603-F4F6-46F2-9444-7F28A98A5D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207957" name="Line 85">
                      <a:extLst>
                        <a:ext uri="{FF2B5EF4-FFF2-40B4-BE49-F238E27FC236}">
                          <a16:creationId xmlns:a16="http://schemas.microsoft.com/office/drawing/2014/main" id="{65966E0F-0F44-49BC-B6E4-F387C96D62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7958" name="Line 86">
                      <a:extLst>
                        <a:ext uri="{FF2B5EF4-FFF2-40B4-BE49-F238E27FC236}">
                          <a16:creationId xmlns:a16="http://schemas.microsoft.com/office/drawing/2014/main" id="{31928995-E190-47BB-ACD1-3F6376D627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3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7959" name="Line 87">
                      <a:extLst>
                        <a:ext uri="{FF2B5EF4-FFF2-40B4-BE49-F238E27FC236}">
                          <a16:creationId xmlns:a16="http://schemas.microsoft.com/office/drawing/2014/main" id="{0CDB4FA4-C154-45B7-855F-1C68F62839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7960" name="Line 88">
                      <a:extLst>
                        <a:ext uri="{FF2B5EF4-FFF2-40B4-BE49-F238E27FC236}">
                          <a16:creationId xmlns:a16="http://schemas.microsoft.com/office/drawing/2014/main" id="{0515CE3F-2AC2-4863-B15B-CCDC3FDD81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7961" name="Line 89">
                      <a:extLst>
                        <a:ext uri="{FF2B5EF4-FFF2-40B4-BE49-F238E27FC236}">
                          <a16:creationId xmlns:a16="http://schemas.microsoft.com/office/drawing/2014/main" id="{2D9200CB-29E7-4AB7-9752-2D3458F285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6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7962" name="Line 90">
                      <a:extLst>
                        <a:ext uri="{FF2B5EF4-FFF2-40B4-BE49-F238E27FC236}">
                          <a16:creationId xmlns:a16="http://schemas.microsoft.com/office/drawing/2014/main" id="{800170AA-5B15-4F8A-B291-325279970D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6" cy="3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7963" name="Line 91">
                      <a:extLst>
                        <a:ext uri="{FF2B5EF4-FFF2-40B4-BE49-F238E27FC236}">
                          <a16:creationId xmlns:a16="http://schemas.microsoft.com/office/drawing/2014/main" id="{5AC5667D-69DF-454D-985E-06C0434C7A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207964" name="Freeform 92">
                  <a:extLst>
                    <a:ext uri="{FF2B5EF4-FFF2-40B4-BE49-F238E27FC236}">
                      <a16:creationId xmlns:a16="http://schemas.microsoft.com/office/drawing/2014/main" id="{E61F2024-5C38-493D-A633-72F9DBCDF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7965" name="Freeform 93">
                <a:extLst>
                  <a:ext uri="{FF2B5EF4-FFF2-40B4-BE49-F238E27FC236}">
                    <a16:creationId xmlns:a16="http://schemas.microsoft.com/office/drawing/2014/main" id="{41FF792E-267F-4091-B801-41A95E7B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560"/>
                <a:ext cx="419" cy="780"/>
              </a:xfrm>
              <a:custGeom>
                <a:avLst/>
                <a:gdLst>
                  <a:gd name="T0" fmla="*/ 411 w 420"/>
                  <a:gd name="T1" fmla="*/ 0 h 762"/>
                  <a:gd name="T2" fmla="*/ 419 w 420"/>
                  <a:gd name="T3" fmla="*/ 50 h 762"/>
                  <a:gd name="T4" fmla="*/ 347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19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7 w 420"/>
                  <a:gd name="T37" fmla="*/ 18 h 762"/>
                  <a:gd name="T38" fmla="*/ 411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7966" name="Freeform 94">
              <a:extLst>
                <a:ext uri="{FF2B5EF4-FFF2-40B4-BE49-F238E27FC236}">
                  <a16:creationId xmlns:a16="http://schemas.microsoft.com/office/drawing/2014/main" id="{01581634-5F2E-4F42-8B0B-5EA73091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7967" name="Group 95">
            <a:extLst>
              <a:ext uri="{FF2B5EF4-FFF2-40B4-BE49-F238E27FC236}">
                <a16:creationId xmlns:a16="http://schemas.microsoft.com/office/drawing/2014/main" id="{F8F21E89-6136-4DC9-89EC-98B36C5ABE54}"/>
              </a:ext>
            </a:extLst>
          </p:cNvPr>
          <p:cNvGrpSpPr>
            <a:grpSpLocks/>
          </p:cNvGrpSpPr>
          <p:nvPr/>
        </p:nvGrpSpPr>
        <p:grpSpPr bwMode="auto">
          <a:xfrm>
            <a:off x="2422525" y="5202238"/>
            <a:ext cx="5830888" cy="442912"/>
            <a:chOff x="1500" y="3479"/>
            <a:chExt cx="3673" cy="375"/>
          </a:xfrm>
        </p:grpSpPr>
        <p:grpSp>
          <p:nvGrpSpPr>
            <p:cNvPr id="64546" name="Group 96">
              <a:extLst>
                <a:ext uri="{FF2B5EF4-FFF2-40B4-BE49-F238E27FC236}">
                  <a16:creationId xmlns:a16="http://schemas.microsoft.com/office/drawing/2014/main" id="{393F63A6-7DA4-4743-ABE1-E88E720142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" y="3479"/>
              <a:ext cx="235" cy="366"/>
              <a:chOff x="1281" y="2346"/>
              <a:chExt cx="252" cy="588"/>
            </a:xfrm>
          </p:grpSpPr>
          <p:sp>
            <p:nvSpPr>
              <p:cNvPr id="207969" name="Freeform 97">
                <a:extLst>
                  <a:ext uri="{FF2B5EF4-FFF2-40B4-BE49-F238E27FC236}">
                    <a16:creationId xmlns:a16="http://schemas.microsoft.com/office/drawing/2014/main" id="{1B8AD458-8E09-4ED7-8B41-C626167F4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70" name="Freeform 98">
                <a:extLst>
                  <a:ext uri="{FF2B5EF4-FFF2-40B4-BE49-F238E27FC236}">
                    <a16:creationId xmlns:a16="http://schemas.microsoft.com/office/drawing/2014/main" id="{E314AF7F-82D0-492A-80E4-5BDB38738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71" name="Freeform 99">
                <a:extLst>
                  <a:ext uri="{FF2B5EF4-FFF2-40B4-BE49-F238E27FC236}">
                    <a16:creationId xmlns:a16="http://schemas.microsoft.com/office/drawing/2014/main" id="{5BA315EF-4C57-44A2-BC32-9710052A4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47" name="Group 100">
              <a:extLst>
                <a:ext uri="{FF2B5EF4-FFF2-40B4-BE49-F238E27FC236}">
                  <a16:creationId xmlns:a16="http://schemas.microsoft.com/office/drawing/2014/main" id="{5D9F021E-C838-460F-9F43-7EAFF8355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" y="3480"/>
              <a:ext cx="234" cy="365"/>
              <a:chOff x="1281" y="2346"/>
              <a:chExt cx="252" cy="588"/>
            </a:xfrm>
          </p:grpSpPr>
          <p:sp>
            <p:nvSpPr>
              <p:cNvPr id="207973" name="Freeform 101">
                <a:extLst>
                  <a:ext uri="{FF2B5EF4-FFF2-40B4-BE49-F238E27FC236}">
                    <a16:creationId xmlns:a16="http://schemas.microsoft.com/office/drawing/2014/main" id="{28B0F494-8B42-4C02-AD37-01450899A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3"/>
              </a:xfrm>
              <a:custGeom>
                <a:avLst/>
                <a:gdLst>
                  <a:gd name="T0" fmla="*/ 67 w 108"/>
                  <a:gd name="T1" fmla="*/ 463 h 464"/>
                  <a:gd name="T2" fmla="*/ 13 w 108"/>
                  <a:gd name="T3" fmla="*/ 381 h 464"/>
                  <a:gd name="T4" fmla="*/ 81 w 108"/>
                  <a:gd name="T5" fmla="*/ 272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74" name="Freeform 102">
                <a:extLst>
                  <a:ext uri="{FF2B5EF4-FFF2-40B4-BE49-F238E27FC236}">
                    <a16:creationId xmlns:a16="http://schemas.microsoft.com/office/drawing/2014/main" id="{E4501CA3-4A34-4FCF-8DE9-4506B522F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75" name="Freeform 103">
                <a:extLst>
                  <a:ext uri="{FF2B5EF4-FFF2-40B4-BE49-F238E27FC236}">
                    <a16:creationId xmlns:a16="http://schemas.microsoft.com/office/drawing/2014/main" id="{F06696C7-22AE-4A13-8412-B665FD94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1"/>
              </a:xfrm>
              <a:custGeom>
                <a:avLst/>
                <a:gdLst>
                  <a:gd name="T0" fmla="*/ 45 w 87"/>
                  <a:gd name="T1" fmla="*/ 461 h 462"/>
                  <a:gd name="T2" fmla="*/ 51 w 87"/>
                  <a:gd name="T3" fmla="*/ 341 h 462"/>
                  <a:gd name="T4" fmla="*/ 75 w 87"/>
                  <a:gd name="T5" fmla="*/ 305 h 462"/>
                  <a:gd name="T6" fmla="*/ 87 w 87"/>
                  <a:gd name="T7" fmla="*/ 287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48" name="Group 104">
              <a:extLst>
                <a:ext uri="{FF2B5EF4-FFF2-40B4-BE49-F238E27FC236}">
                  <a16:creationId xmlns:a16="http://schemas.microsoft.com/office/drawing/2014/main" id="{0A4FF854-7385-4F78-95F3-09547166B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3480"/>
              <a:ext cx="235" cy="366"/>
              <a:chOff x="1281" y="2346"/>
              <a:chExt cx="252" cy="588"/>
            </a:xfrm>
          </p:grpSpPr>
          <p:sp>
            <p:nvSpPr>
              <p:cNvPr id="207977" name="Freeform 105">
                <a:extLst>
                  <a:ext uri="{FF2B5EF4-FFF2-40B4-BE49-F238E27FC236}">
                    <a16:creationId xmlns:a16="http://schemas.microsoft.com/office/drawing/2014/main" id="{3B4F82EB-DE26-46E6-8B97-F2093344C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78" name="Freeform 106">
                <a:extLst>
                  <a:ext uri="{FF2B5EF4-FFF2-40B4-BE49-F238E27FC236}">
                    <a16:creationId xmlns:a16="http://schemas.microsoft.com/office/drawing/2014/main" id="{B55308A4-DEE0-4D61-8EAE-6921C6A8F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79" name="Freeform 107">
                <a:extLst>
                  <a:ext uri="{FF2B5EF4-FFF2-40B4-BE49-F238E27FC236}">
                    <a16:creationId xmlns:a16="http://schemas.microsoft.com/office/drawing/2014/main" id="{BF43F066-BDDC-4798-819A-64470E991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49" name="Group 108">
              <a:extLst>
                <a:ext uri="{FF2B5EF4-FFF2-40B4-BE49-F238E27FC236}">
                  <a16:creationId xmlns:a16="http://schemas.microsoft.com/office/drawing/2014/main" id="{31E6D3BD-688C-41B8-B669-8E6D2DB9C7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" y="3481"/>
              <a:ext cx="234" cy="366"/>
              <a:chOff x="1281" y="2346"/>
              <a:chExt cx="252" cy="588"/>
            </a:xfrm>
          </p:grpSpPr>
          <p:sp>
            <p:nvSpPr>
              <p:cNvPr id="207981" name="Freeform 109">
                <a:extLst>
                  <a:ext uri="{FF2B5EF4-FFF2-40B4-BE49-F238E27FC236}">
                    <a16:creationId xmlns:a16="http://schemas.microsoft.com/office/drawing/2014/main" id="{F4886E83-D240-4BB2-9A3B-BE852D736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82" name="Freeform 110">
                <a:extLst>
                  <a:ext uri="{FF2B5EF4-FFF2-40B4-BE49-F238E27FC236}">
                    <a16:creationId xmlns:a16="http://schemas.microsoft.com/office/drawing/2014/main" id="{5FFDF4A3-5BAF-4EE8-B204-A090F5FB0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88" cy="590"/>
              </a:xfrm>
              <a:custGeom>
                <a:avLst/>
                <a:gdLst>
                  <a:gd name="T0" fmla="*/ 47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83" name="Freeform 111">
                <a:extLst>
                  <a:ext uri="{FF2B5EF4-FFF2-40B4-BE49-F238E27FC236}">
                    <a16:creationId xmlns:a16="http://schemas.microsoft.com/office/drawing/2014/main" id="{F081DBA3-0E0C-4148-8555-0C18CA55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50" name="Group 112">
              <a:extLst>
                <a:ext uri="{FF2B5EF4-FFF2-40B4-BE49-F238E27FC236}">
                  <a16:creationId xmlns:a16="http://schemas.microsoft.com/office/drawing/2014/main" id="{5F3BFD22-185C-4154-9365-C015EABA8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6" y="3482"/>
              <a:ext cx="235" cy="366"/>
              <a:chOff x="1281" y="2346"/>
              <a:chExt cx="252" cy="588"/>
            </a:xfrm>
          </p:grpSpPr>
          <p:sp>
            <p:nvSpPr>
              <p:cNvPr id="207985" name="Freeform 113">
                <a:extLst>
                  <a:ext uri="{FF2B5EF4-FFF2-40B4-BE49-F238E27FC236}">
                    <a16:creationId xmlns:a16="http://schemas.microsoft.com/office/drawing/2014/main" id="{C63E1FEF-1D08-498C-B5EC-19FA76E56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86" name="Freeform 114">
                <a:extLst>
                  <a:ext uri="{FF2B5EF4-FFF2-40B4-BE49-F238E27FC236}">
                    <a16:creationId xmlns:a16="http://schemas.microsoft.com/office/drawing/2014/main" id="{D1529707-98FC-4AAF-AED0-A31072F29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91" cy="590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87" name="Freeform 115">
                <a:extLst>
                  <a:ext uri="{FF2B5EF4-FFF2-40B4-BE49-F238E27FC236}">
                    <a16:creationId xmlns:a16="http://schemas.microsoft.com/office/drawing/2014/main" id="{056FCDB3-1751-4DB5-AF99-11967992F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3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51" name="Group 116">
              <a:extLst>
                <a:ext uri="{FF2B5EF4-FFF2-40B4-BE49-F238E27FC236}">
                  <a16:creationId xmlns:a16="http://schemas.microsoft.com/office/drawing/2014/main" id="{CED36700-C98D-47FC-958B-9E7B0B88A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3" y="3483"/>
              <a:ext cx="234" cy="365"/>
              <a:chOff x="1281" y="2346"/>
              <a:chExt cx="252" cy="588"/>
            </a:xfrm>
          </p:grpSpPr>
          <p:sp>
            <p:nvSpPr>
              <p:cNvPr id="207989" name="Freeform 117">
                <a:extLst>
                  <a:ext uri="{FF2B5EF4-FFF2-40B4-BE49-F238E27FC236}">
                    <a16:creationId xmlns:a16="http://schemas.microsoft.com/office/drawing/2014/main" id="{194CB66E-0C1E-4752-8704-A0AC3B01F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8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90" name="Freeform 118">
                <a:extLst>
                  <a:ext uri="{FF2B5EF4-FFF2-40B4-BE49-F238E27FC236}">
                    <a16:creationId xmlns:a16="http://schemas.microsoft.com/office/drawing/2014/main" id="{A18BAA75-1D5F-4DA2-8FF9-6E4187949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9"/>
              </a:xfrm>
              <a:custGeom>
                <a:avLst/>
                <a:gdLst>
                  <a:gd name="T0" fmla="*/ 47 w 91"/>
                  <a:gd name="T1" fmla="*/ 589 h 588"/>
                  <a:gd name="T2" fmla="*/ 12 w 91"/>
                  <a:gd name="T3" fmla="*/ 535 h 588"/>
                  <a:gd name="T4" fmla="*/ 0 w 91"/>
                  <a:gd name="T5" fmla="*/ 517 h 588"/>
                  <a:gd name="T6" fmla="*/ 18 w 91"/>
                  <a:gd name="T7" fmla="*/ 463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91" name="Freeform 119">
                <a:extLst>
                  <a:ext uri="{FF2B5EF4-FFF2-40B4-BE49-F238E27FC236}">
                    <a16:creationId xmlns:a16="http://schemas.microsoft.com/office/drawing/2014/main" id="{C812C3D2-F0D0-4878-8C7F-D4074150B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3"/>
              </a:xfrm>
              <a:custGeom>
                <a:avLst/>
                <a:gdLst>
                  <a:gd name="T0" fmla="*/ 45 w 87"/>
                  <a:gd name="T1" fmla="*/ 463 h 462"/>
                  <a:gd name="T2" fmla="*/ 51 w 87"/>
                  <a:gd name="T3" fmla="*/ 343 h 462"/>
                  <a:gd name="T4" fmla="*/ 75 w 87"/>
                  <a:gd name="T5" fmla="*/ 307 h 462"/>
                  <a:gd name="T6" fmla="*/ 87 w 87"/>
                  <a:gd name="T7" fmla="*/ 289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52" name="Group 120">
              <a:extLst>
                <a:ext uri="{FF2B5EF4-FFF2-40B4-BE49-F238E27FC236}">
                  <a16:creationId xmlns:a16="http://schemas.microsoft.com/office/drawing/2014/main" id="{99387D8A-8B87-43CA-B582-864A7C07E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9" y="3483"/>
              <a:ext cx="235" cy="366"/>
              <a:chOff x="1281" y="2346"/>
              <a:chExt cx="252" cy="588"/>
            </a:xfrm>
          </p:grpSpPr>
          <p:sp>
            <p:nvSpPr>
              <p:cNvPr id="207993" name="Freeform 121">
                <a:extLst>
                  <a:ext uri="{FF2B5EF4-FFF2-40B4-BE49-F238E27FC236}">
                    <a16:creationId xmlns:a16="http://schemas.microsoft.com/office/drawing/2014/main" id="{A6A04DEC-CC58-47C9-BF61-369271860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94" name="Freeform 122">
                <a:extLst>
                  <a:ext uri="{FF2B5EF4-FFF2-40B4-BE49-F238E27FC236}">
                    <a16:creationId xmlns:a16="http://schemas.microsoft.com/office/drawing/2014/main" id="{34D7DDF4-E483-4292-8BEE-94BC17536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95" name="Freeform 123">
                <a:extLst>
                  <a:ext uri="{FF2B5EF4-FFF2-40B4-BE49-F238E27FC236}">
                    <a16:creationId xmlns:a16="http://schemas.microsoft.com/office/drawing/2014/main" id="{AF0FA8E0-D649-428C-8E84-C54AFC5E0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53" name="Group 124">
              <a:extLst>
                <a:ext uri="{FF2B5EF4-FFF2-40B4-BE49-F238E27FC236}">
                  <a16:creationId xmlns:a16="http://schemas.microsoft.com/office/drawing/2014/main" id="{7EC9769A-7192-42F9-BA8D-F8CDBE3CA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3484"/>
              <a:ext cx="234" cy="366"/>
              <a:chOff x="1281" y="2346"/>
              <a:chExt cx="252" cy="588"/>
            </a:xfrm>
          </p:grpSpPr>
          <p:sp>
            <p:nvSpPr>
              <p:cNvPr id="207997" name="Freeform 125">
                <a:extLst>
                  <a:ext uri="{FF2B5EF4-FFF2-40B4-BE49-F238E27FC236}">
                    <a16:creationId xmlns:a16="http://schemas.microsoft.com/office/drawing/2014/main" id="{0339A699-6ED4-460E-96BE-FFC42F8CD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98" name="Freeform 126">
                <a:extLst>
                  <a:ext uri="{FF2B5EF4-FFF2-40B4-BE49-F238E27FC236}">
                    <a16:creationId xmlns:a16="http://schemas.microsoft.com/office/drawing/2014/main" id="{111632FD-535D-4F61-923F-925848D2C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999" name="Freeform 127">
                <a:extLst>
                  <a:ext uri="{FF2B5EF4-FFF2-40B4-BE49-F238E27FC236}">
                    <a16:creationId xmlns:a16="http://schemas.microsoft.com/office/drawing/2014/main" id="{AE90C8B1-523F-400B-8499-6ED5BB354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54" name="Group 128">
              <a:extLst>
                <a:ext uri="{FF2B5EF4-FFF2-40B4-BE49-F238E27FC236}">
                  <a16:creationId xmlns:a16="http://schemas.microsoft.com/office/drawing/2014/main" id="{3EFD99B8-BBDC-4260-9421-CFE737CEB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485"/>
              <a:ext cx="235" cy="366"/>
              <a:chOff x="1281" y="2346"/>
              <a:chExt cx="252" cy="588"/>
            </a:xfrm>
          </p:grpSpPr>
          <p:sp>
            <p:nvSpPr>
              <p:cNvPr id="208001" name="Freeform 129">
                <a:extLst>
                  <a:ext uri="{FF2B5EF4-FFF2-40B4-BE49-F238E27FC236}">
                    <a16:creationId xmlns:a16="http://schemas.microsoft.com/office/drawing/2014/main" id="{C1CEEA24-9A6C-4EA0-92DD-A450519C8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002" name="Freeform 130">
                <a:extLst>
                  <a:ext uri="{FF2B5EF4-FFF2-40B4-BE49-F238E27FC236}">
                    <a16:creationId xmlns:a16="http://schemas.microsoft.com/office/drawing/2014/main" id="{C5CACFA0-3770-4AF3-A4D0-12EAE1935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91" cy="590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003" name="Freeform 131">
                <a:extLst>
                  <a:ext uri="{FF2B5EF4-FFF2-40B4-BE49-F238E27FC236}">
                    <a16:creationId xmlns:a16="http://schemas.microsoft.com/office/drawing/2014/main" id="{74DE6186-4D81-479A-A9F4-1190F94D6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55" name="Group 132">
              <a:extLst>
                <a:ext uri="{FF2B5EF4-FFF2-40B4-BE49-F238E27FC236}">
                  <a16:creationId xmlns:a16="http://schemas.microsoft.com/office/drawing/2014/main" id="{BDA2358E-E104-4D4C-A4B3-0BFFECF631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" y="3486"/>
              <a:ext cx="234" cy="365"/>
              <a:chOff x="1281" y="2346"/>
              <a:chExt cx="252" cy="588"/>
            </a:xfrm>
          </p:grpSpPr>
          <p:sp>
            <p:nvSpPr>
              <p:cNvPr id="208005" name="Freeform 133">
                <a:extLst>
                  <a:ext uri="{FF2B5EF4-FFF2-40B4-BE49-F238E27FC236}">
                    <a16:creationId xmlns:a16="http://schemas.microsoft.com/office/drawing/2014/main" id="{78B794C8-5538-4455-8527-2AC926AF8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8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006" name="Freeform 134">
                <a:extLst>
                  <a:ext uri="{FF2B5EF4-FFF2-40B4-BE49-F238E27FC236}">
                    <a16:creationId xmlns:a16="http://schemas.microsoft.com/office/drawing/2014/main" id="{BAF05CBE-4FD2-43B8-BD46-D7E951EA1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9"/>
              </a:xfrm>
              <a:custGeom>
                <a:avLst/>
                <a:gdLst>
                  <a:gd name="T0" fmla="*/ 47 w 91"/>
                  <a:gd name="T1" fmla="*/ 589 h 588"/>
                  <a:gd name="T2" fmla="*/ 12 w 91"/>
                  <a:gd name="T3" fmla="*/ 535 h 588"/>
                  <a:gd name="T4" fmla="*/ 0 w 91"/>
                  <a:gd name="T5" fmla="*/ 517 h 588"/>
                  <a:gd name="T6" fmla="*/ 18 w 91"/>
                  <a:gd name="T7" fmla="*/ 463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007" name="Freeform 135">
                <a:extLst>
                  <a:ext uri="{FF2B5EF4-FFF2-40B4-BE49-F238E27FC236}">
                    <a16:creationId xmlns:a16="http://schemas.microsoft.com/office/drawing/2014/main" id="{FEB70A38-B194-4056-9758-6A53FC8F4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3"/>
              </a:xfrm>
              <a:custGeom>
                <a:avLst/>
                <a:gdLst>
                  <a:gd name="T0" fmla="*/ 45 w 87"/>
                  <a:gd name="T1" fmla="*/ 463 h 462"/>
                  <a:gd name="T2" fmla="*/ 51 w 87"/>
                  <a:gd name="T3" fmla="*/ 343 h 462"/>
                  <a:gd name="T4" fmla="*/ 75 w 87"/>
                  <a:gd name="T5" fmla="*/ 307 h 462"/>
                  <a:gd name="T6" fmla="*/ 87 w 87"/>
                  <a:gd name="T7" fmla="*/ 289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56" name="Group 136">
              <a:extLst>
                <a:ext uri="{FF2B5EF4-FFF2-40B4-BE49-F238E27FC236}">
                  <a16:creationId xmlns:a16="http://schemas.microsoft.com/office/drawing/2014/main" id="{FD58B074-DA45-4ABD-B9EF-0F9E2C3F1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5" y="3486"/>
              <a:ext cx="235" cy="366"/>
              <a:chOff x="1281" y="2346"/>
              <a:chExt cx="252" cy="588"/>
            </a:xfrm>
          </p:grpSpPr>
          <p:sp>
            <p:nvSpPr>
              <p:cNvPr id="208009" name="Freeform 137">
                <a:extLst>
                  <a:ext uri="{FF2B5EF4-FFF2-40B4-BE49-F238E27FC236}">
                    <a16:creationId xmlns:a16="http://schemas.microsoft.com/office/drawing/2014/main" id="{940D20F6-D720-4D55-AED1-A28924F45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73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010" name="Freeform 138">
                <a:extLst>
                  <a:ext uri="{FF2B5EF4-FFF2-40B4-BE49-F238E27FC236}">
                    <a16:creationId xmlns:a16="http://schemas.microsoft.com/office/drawing/2014/main" id="{E0A06306-F874-41B9-A9BF-BEB460996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96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011" name="Freeform 139">
                <a:extLst>
                  <a:ext uri="{FF2B5EF4-FFF2-40B4-BE49-F238E27FC236}">
                    <a16:creationId xmlns:a16="http://schemas.microsoft.com/office/drawing/2014/main" id="{C9BE1FB2-2BB1-4FF7-83AE-E8D76ABCE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3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57" name="Group 140">
              <a:extLst>
                <a:ext uri="{FF2B5EF4-FFF2-40B4-BE49-F238E27FC236}">
                  <a16:creationId xmlns:a16="http://schemas.microsoft.com/office/drawing/2014/main" id="{FBC5990F-E7B7-4EF5-837A-3F29C0508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3487"/>
              <a:ext cx="234" cy="366"/>
              <a:chOff x="1281" y="2346"/>
              <a:chExt cx="252" cy="588"/>
            </a:xfrm>
          </p:grpSpPr>
          <p:sp>
            <p:nvSpPr>
              <p:cNvPr id="208013" name="Freeform 141">
                <a:extLst>
                  <a:ext uri="{FF2B5EF4-FFF2-40B4-BE49-F238E27FC236}">
                    <a16:creationId xmlns:a16="http://schemas.microsoft.com/office/drawing/2014/main" id="{217414BB-C2AF-46EE-8D75-5545537CE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014" name="Freeform 142">
                <a:extLst>
                  <a:ext uri="{FF2B5EF4-FFF2-40B4-BE49-F238E27FC236}">
                    <a16:creationId xmlns:a16="http://schemas.microsoft.com/office/drawing/2014/main" id="{1FD174FB-F4EC-47AC-9EBD-640645951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015" name="Freeform 143">
                <a:extLst>
                  <a:ext uri="{FF2B5EF4-FFF2-40B4-BE49-F238E27FC236}">
                    <a16:creationId xmlns:a16="http://schemas.microsoft.com/office/drawing/2014/main" id="{2FB52A7E-6FC4-44BB-9081-AE532406A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558" name="Group 144">
              <a:extLst>
                <a:ext uri="{FF2B5EF4-FFF2-40B4-BE49-F238E27FC236}">
                  <a16:creationId xmlns:a16="http://schemas.microsoft.com/office/drawing/2014/main" id="{F3275814-99C5-418D-B1DD-EB003D7DF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8" y="3488"/>
              <a:ext cx="235" cy="366"/>
              <a:chOff x="1281" y="2346"/>
              <a:chExt cx="252" cy="588"/>
            </a:xfrm>
          </p:grpSpPr>
          <p:sp>
            <p:nvSpPr>
              <p:cNvPr id="208017" name="Freeform 145">
                <a:extLst>
                  <a:ext uri="{FF2B5EF4-FFF2-40B4-BE49-F238E27FC236}">
                    <a16:creationId xmlns:a16="http://schemas.microsoft.com/office/drawing/2014/main" id="{4936C085-5240-4266-8958-642538BB3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018" name="Freeform 146">
                <a:extLst>
                  <a:ext uri="{FF2B5EF4-FFF2-40B4-BE49-F238E27FC236}">
                    <a16:creationId xmlns:a16="http://schemas.microsoft.com/office/drawing/2014/main" id="{8EE6A62F-C545-4B2C-B827-F8EF196B1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019" name="Freeform 147">
                <a:extLst>
                  <a:ext uri="{FF2B5EF4-FFF2-40B4-BE49-F238E27FC236}">
                    <a16:creationId xmlns:a16="http://schemas.microsoft.com/office/drawing/2014/main" id="{765CC884-9021-49ED-88C9-40FEF3FF3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8020" name="Line 148">
            <a:extLst>
              <a:ext uri="{FF2B5EF4-FFF2-40B4-BE49-F238E27FC236}">
                <a16:creationId xmlns:a16="http://schemas.microsoft.com/office/drawing/2014/main" id="{143636BC-8F59-4754-B6C2-BA0F9C5214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1900" y="1885950"/>
            <a:ext cx="476250" cy="12573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 descr="Brown marble">
            <a:extLst>
              <a:ext uri="{FF2B5EF4-FFF2-40B4-BE49-F238E27FC236}">
                <a16:creationId xmlns:a16="http://schemas.microsoft.com/office/drawing/2014/main" id="{90C6B366-5B69-49DF-8B5A-1E1A0C605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5539" name="Group 3">
            <a:extLst>
              <a:ext uri="{FF2B5EF4-FFF2-40B4-BE49-F238E27FC236}">
                <a16:creationId xmlns:a16="http://schemas.microsoft.com/office/drawing/2014/main" id="{E7372E35-73B5-49D4-9774-6CAAF3ED7E89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4491038"/>
            <a:ext cx="1789112" cy="457200"/>
            <a:chOff x="2202" y="2906"/>
            <a:chExt cx="1860" cy="475"/>
          </a:xfrm>
        </p:grpSpPr>
        <p:sp>
          <p:nvSpPr>
            <p:cNvPr id="208900" name="Rectangle 4">
              <a:extLst>
                <a:ext uri="{FF2B5EF4-FFF2-40B4-BE49-F238E27FC236}">
                  <a16:creationId xmlns:a16="http://schemas.microsoft.com/office/drawing/2014/main" id="{10756964-D27D-44A8-B869-8736ECCAC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9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01" name="Rectangle 5">
              <a:extLst>
                <a:ext uri="{FF2B5EF4-FFF2-40B4-BE49-F238E27FC236}">
                  <a16:creationId xmlns:a16="http://schemas.microsoft.com/office/drawing/2014/main" id="{CFFF7E6C-00F0-46CF-BC91-FDF333CE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3"/>
              <a:ext cx="1860" cy="8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02" name="Rectangle 6">
              <a:extLst>
                <a:ext uri="{FF2B5EF4-FFF2-40B4-BE49-F238E27FC236}">
                  <a16:creationId xmlns:a16="http://schemas.microsoft.com/office/drawing/2014/main" id="{0E691941-869C-4D97-B503-3F279A01B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5540" name="Group 7">
            <a:extLst>
              <a:ext uri="{FF2B5EF4-FFF2-40B4-BE49-F238E27FC236}">
                <a16:creationId xmlns:a16="http://schemas.microsoft.com/office/drawing/2014/main" id="{F8E4E7E7-F2CB-4E5A-B1FB-EE2CD8CACED2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4914900"/>
            <a:ext cx="6437313" cy="1549400"/>
            <a:chOff x="1618" y="3096"/>
            <a:chExt cx="4055" cy="976"/>
          </a:xfrm>
        </p:grpSpPr>
        <p:sp>
          <p:nvSpPr>
            <p:cNvPr id="65702" name="AutoShape 8">
              <a:extLst>
                <a:ext uri="{FF2B5EF4-FFF2-40B4-BE49-F238E27FC236}">
                  <a16:creationId xmlns:a16="http://schemas.microsoft.com/office/drawing/2014/main" id="{2A9081A6-CFF5-45F3-B8D0-990E6A35E7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1" y="3120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C9010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8905" name="Freeform 9">
              <a:extLst>
                <a:ext uri="{FF2B5EF4-FFF2-40B4-BE49-F238E27FC236}">
                  <a16:creationId xmlns:a16="http://schemas.microsoft.com/office/drawing/2014/main" id="{00FFC813-5C99-421C-84F0-7F6555DFF5F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618" y="3096"/>
              <a:ext cx="4055" cy="471"/>
            </a:xfrm>
            <a:custGeom>
              <a:avLst/>
              <a:gdLst>
                <a:gd name="T0" fmla="*/ 3 w 2690"/>
                <a:gd name="T1" fmla="*/ 0 h 356"/>
                <a:gd name="T2" fmla="*/ 4055 w 2690"/>
                <a:gd name="T3" fmla="*/ 0 h 356"/>
                <a:gd name="T4" fmla="*/ 4023 w 2690"/>
                <a:gd name="T5" fmla="*/ 118 h 356"/>
                <a:gd name="T6" fmla="*/ 3960 w 2690"/>
                <a:gd name="T7" fmla="*/ 237 h 356"/>
                <a:gd name="T8" fmla="*/ 3879 w 2690"/>
                <a:gd name="T9" fmla="*/ 328 h 356"/>
                <a:gd name="T10" fmla="*/ 3734 w 2690"/>
                <a:gd name="T11" fmla="*/ 423 h 356"/>
                <a:gd name="T12" fmla="*/ 3666 w 2690"/>
                <a:gd name="T13" fmla="*/ 439 h 356"/>
                <a:gd name="T14" fmla="*/ 3530 w 2690"/>
                <a:gd name="T15" fmla="*/ 447 h 356"/>
                <a:gd name="T16" fmla="*/ 401 w 2690"/>
                <a:gd name="T17" fmla="*/ 435 h 356"/>
                <a:gd name="T18" fmla="*/ 202 w 2690"/>
                <a:gd name="T19" fmla="*/ 344 h 356"/>
                <a:gd name="T20" fmla="*/ 75 w 2690"/>
                <a:gd name="T21" fmla="*/ 233 h 356"/>
                <a:gd name="T22" fmla="*/ 21 w 2690"/>
                <a:gd name="T23" fmla="*/ 114 h 356"/>
                <a:gd name="T24" fmla="*/ 3 w 2690"/>
                <a:gd name="T25" fmla="*/ 66 h 356"/>
                <a:gd name="T26" fmla="*/ 3 w 2690"/>
                <a:gd name="T27" fmla="*/ 0 h 3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90" h="356">
                  <a:moveTo>
                    <a:pt x="2" y="0"/>
                  </a:moveTo>
                  <a:lnTo>
                    <a:pt x="2690" y="0"/>
                  </a:lnTo>
                  <a:cubicBezTo>
                    <a:pt x="2682" y="44"/>
                    <a:pt x="2681" y="44"/>
                    <a:pt x="2669" y="89"/>
                  </a:cubicBezTo>
                  <a:cubicBezTo>
                    <a:pt x="2669" y="91"/>
                    <a:pt x="2630" y="176"/>
                    <a:pt x="2627" y="179"/>
                  </a:cubicBezTo>
                  <a:cubicBezTo>
                    <a:pt x="2614" y="194"/>
                    <a:pt x="2592" y="236"/>
                    <a:pt x="2573" y="248"/>
                  </a:cubicBezTo>
                  <a:cubicBezTo>
                    <a:pt x="2537" y="293"/>
                    <a:pt x="2519" y="302"/>
                    <a:pt x="2477" y="320"/>
                  </a:cubicBezTo>
                  <a:cubicBezTo>
                    <a:pt x="2486" y="329"/>
                    <a:pt x="2448" y="331"/>
                    <a:pt x="2432" y="332"/>
                  </a:cubicBezTo>
                  <a:cubicBezTo>
                    <a:pt x="2416" y="333"/>
                    <a:pt x="2358" y="338"/>
                    <a:pt x="2342" y="338"/>
                  </a:cubicBezTo>
                  <a:cubicBezTo>
                    <a:pt x="979" y="331"/>
                    <a:pt x="413" y="356"/>
                    <a:pt x="266" y="329"/>
                  </a:cubicBezTo>
                  <a:cubicBezTo>
                    <a:pt x="239" y="314"/>
                    <a:pt x="200" y="302"/>
                    <a:pt x="134" y="260"/>
                  </a:cubicBezTo>
                  <a:cubicBezTo>
                    <a:pt x="110" y="236"/>
                    <a:pt x="58" y="188"/>
                    <a:pt x="50" y="176"/>
                  </a:cubicBezTo>
                  <a:cubicBezTo>
                    <a:pt x="26" y="131"/>
                    <a:pt x="33" y="136"/>
                    <a:pt x="14" y="86"/>
                  </a:cubicBezTo>
                  <a:cubicBezTo>
                    <a:pt x="8" y="65"/>
                    <a:pt x="4" y="64"/>
                    <a:pt x="2" y="50"/>
                  </a:cubicBezTo>
                  <a:cubicBezTo>
                    <a:pt x="0" y="36"/>
                    <a:pt x="2" y="10"/>
                    <a:pt x="2" y="0"/>
                  </a:cubicBezTo>
                  <a:close/>
                </a:path>
              </a:pathLst>
            </a:custGeom>
            <a:solidFill>
              <a:srgbClr val="FE424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541" name="AutoShape 10">
            <a:extLst>
              <a:ext uri="{FF2B5EF4-FFF2-40B4-BE49-F238E27FC236}">
                <a16:creationId xmlns:a16="http://schemas.microsoft.com/office/drawing/2014/main" id="{4A59CB3D-42F0-47D8-9625-F9EACC2EC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95300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907" name="Freeform 11">
            <a:extLst>
              <a:ext uri="{FF2B5EF4-FFF2-40B4-BE49-F238E27FC236}">
                <a16:creationId xmlns:a16="http://schemas.microsoft.com/office/drawing/2014/main" id="{DC917D96-EC40-4DF7-A3A7-F3CEE444CA69}"/>
              </a:ext>
            </a:extLst>
          </p:cNvPr>
          <p:cNvSpPr>
            <a:spLocks/>
          </p:cNvSpPr>
          <p:nvPr/>
        </p:nvSpPr>
        <p:spPr bwMode="auto">
          <a:xfrm>
            <a:off x="2130425" y="5754688"/>
            <a:ext cx="6437313" cy="747712"/>
          </a:xfrm>
          <a:custGeom>
            <a:avLst/>
            <a:gdLst>
              <a:gd name="T0" fmla="*/ 4786 w 2690"/>
              <a:gd name="T1" fmla="*/ 0 h 356"/>
              <a:gd name="T2" fmla="*/ 6437313 w 2690"/>
              <a:gd name="T3" fmla="*/ 0 h 356"/>
              <a:gd name="T4" fmla="*/ 6387059 w 2690"/>
              <a:gd name="T5" fmla="*/ 186928 h 356"/>
              <a:gd name="T6" fmla="*/ 6286551 w 2690"/>
              <a:gd name="T7" fmla="*/ 375956 h 356"/>
              <a:gd name="T8" fmla="*/ 6157326 w 2690"/>
              <a:gd name="T9" fmla="*/ 520878 h 356"/>
              <a:gd name="T10" fmla="*/ 5927593 w 2690"/>
              <a:gd name="T11" fmla="*/ 672101 h 356"/>
              <a:gd name="T12" fmla="*/ 5819905 w 2690"/>
              <a:gd name="T13" fmla="*/ 697304 h 356"/>
              <a:gd name="T14" fmla="*/ 5604531 w 2690"/>
              <a:gd name="T15" fmla="*/ 709906 h 356"/>
              <a:gd name="T16" fmla="*/ 636552 w 2690"/>
              <a:gd name="T17" fmla="*/ 691004 h 356"/>
              <a:gd name="T18" fmla="*/ 320669 w 2690"/>
              <a:gd name="T19" fmla="*/ 546082 h 356"/>
              <a:gd name="T20" fmla="*/ 119653 w 2690"/>
              <a:gd name="T21" fmla="*/ 369655 h 356"/>
              <a:gd name="T22" fmla="*/ 33503 w 2690"/>
              <a:gd name="T23" fmla="*/ 180627 h 356"/>
              <a:gd name="T24" fmla="*/ 4786 w 2690"/>
              <a:gd name="T25" fmla="*/ 105016 h 356"/>
              <a:gd name="T26" fmla="*/ 4786 w 2690"/>
              <a:gd name="T27" fmla="*/ 0 h 3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90" h="356">
                <a:moveTo>
                  <a:pt x="2" y="0"/>
                </a:moveTo>
                <a:lnTo>
                  <a:pt x="2690" y="0"/>
                </a:lnTo>
                <a:cubicBezTo>
                  <a:pt x="2682" y="44"/>
                  <a:pt x="2681" y="44"/>
                  <a:pt x="2669" y="89"/>
                </a:cubicBezTo>
                <a:cubicBezTo>
                  <a:pt x="2669" y="91"/>
                  <a:pt x="2630" y="176"/>
                  <a:pt x="2627" y="179"/>
                </a:cubicBezTo>
                <a:cubicBezTo>
                  <a:pt x="2614" y="194"/>
                  <a:pt x="2592" y="236"/>
                  <a:pt x="2573" y="248"/>
                </a:cubicBezTo>
                <a:cubicBezTo>
                  <a:pt x="2537" y="293"/>
                  <a:pt x="2519" y="302"/>
                  <a:pt x="2477" y="320"/>
                </a:cubicBezTo>
                <a:cubicBezTo>
                  <a:pt x="2486" y="329"/>
                  <a:pt x="2448" y="331"/>
                  <a:pt x="2432" y="332"/>
                </a:cubicBezTo>
                <a:cubicBezTo>
                  <a:pt x="2416" y="333"/>
                  <a:pt x="2358" y="338"/>
                  <a:pt x="2342" y="338"/>
                </a:cubicBezTo>
                <a:cubicBezTo>
                  <a:pt x="979" y="331"/>
                  <a:pt x="413" y="356"/>
                  <a:pt x="266" y="329"/>
                </a:cubicBezTo>
                <a:cubicBezTo>
                  <a:pt x="239" y="314"/>
                  <a:pt x="200" y="302"/>
                  <a:pt x="134" y="260"/>
                </a:cubicBezTo>
                <a:cubicBezTo>
                  <a:pt x="110" y="236"/>
                  <a:pt x="58" y="188"/>
                  <a:pt x="50" y="176"/>
                </a:cubicBezTo>
                <a:cubicBezTo>
                  <a:pt x="26" y="131"/>
                  <a:pt x="33" y="136"/>
                  <a:pt x="14" y="86"/>
                </a:cubicBezTo>
                <a:cubicBezTo>
                  <a:pt x="8" y="65"/>
                  <a:pt x="4" y="64"/>
                  <a:pt x="2" y="50"/>
                </a:cubicBezTo>
                <a:cubicBezTo>
                  <a:pt x="0" y="36"/>
                  <a:pt x="2" y="10"/>
                  <a:pt x="2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08" name="Line 12">
            <a:extLst>
              <a:ext uri="{FF2B5EF4-FFF2-40B4-BE49-F238E27FC236}">
                <a16:creationId xmlns:a16="http://schemas.microsoft.com/office/drawing/2014/main" id="{7C2F4A7C-20CB-410A-8A73-631FBFB1C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650" y="5657850"/>
            <a:ext cx="6400800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8909" name="Rectangle 13">
            <a:extLst>
              <a:ext uri="{FF2B5EF4-FFF2-40B4-BE49-F238E27FC236}">
                <a16:creationId xmlns:a16="http://schemas.microsoft.com/office/drawing/2014/main" id="{7F700934-8917-4AA8-9394-7BD1A6149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5545" name="Group 14">
            <a:extLst>
              <a:ext uri="{FF2B5EF4-FFF2-40B4-BE49-F238E27FC236}">
                <a16:creationId xmlns:a16="http://schemas.microsoft.com/office/drawing/2014/main" id="{DC6671CA-88BB-4C36-AC53-95E75ED50A79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1865313"/>
            <a:ext cx="1533525" cy="1316037"/>
            <a:chOff x="2642" y="1175"/>
            <a:chExt cx="966" cy="829"/>
          </a:xfrm>
        </p:grpSpPr>
        <p:sp>
          <p:nvSpPr>
            <p:cNvPr id="208911" name="Freeform 15">
              <a:extLst>
                <a:ext uri="{FF2B5EF4-FFF2-40B4-BE49-F238E27FC236}">
                  <a16:creationId xmlns:a16="http://schemas.microsoft.com/office/drawing/2014/main" id="{6351CDD7-7712-4D1E-8DFB-CEC5D0B1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35"/>
              <a:ext cx="459" cy="169"/>
            </a:xfrm>
            <a:custGeom>
              <a:avLst/>
              <a:gdLst>
                <a:gd name="T0" fmla="*/ 435 w 912"/>
                <a:gd name="T1" fmla="*/ 0 h 336"/>
                <a:gd name="T2" fmla="*/ 459 w 912"/>
                <a:gd name="T3" fmla="*/ 0 h 336"/>
                <a:gd name="T4" fmla="*/ 459 w 912"/>
                <a:gd name="T5" fmla="*/ 169 h 336"/>
                <a:gd name="T6" fmla="*/ 0 w 912"/>
                <a:gd name="T7" fmla="*/ 169 h 336"/>
                <a:gd name="T8" fmla="*/ 0 w 912"/>
                <a:gd name="T9" fmla="*/ 145 h 336"/>
                <a:gd name="T10" fmla="*/ 435 w 912"/>
                <a:gd name="T11" fmla="*/ 145 h 336"/>
                <a:gd name="T12" fmla="*/ 435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912" name="Oval 16">
              <a:extLst>
                <a:ext uri="{FF2B5EF4-FFF2-40B4-BE49-F238E27FC236}">
                  <a16:creationId xmlns:a16="http://schemas.microsoft.com/office/drawing/2014/main" id="{254CE9CC-81DA-4A97-A354-8B7097C07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1381"/>
              <a:ext cx="459" cy="46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13" name="Oval 17">
              <a:extLst>
                <a:ext uri="{FF2B5EF4-FFF2-40B4-BE49-F238E27FC236}">
                  <a16:creationId xmlns:a16="http://schemas.microsoft.com/office/drawing/2014/main" id="{7B10E942-8765-4C2F-8F4D-450057B0F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411"/>
              <a:ext cx="404" cy="406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14" name="Freeform 18">
              <a:extLst>
                <a:ext uri="{FF2B5EF4-FFF2-40B4-BE49-F238E27FC236}">
                  <a16:creationId xmlns:a16="http://schemas.microsoft.com/office/drawing/2014/main" id="{20DB0D0D-D280-4544-A46E-CD548EA7EAF0}"/>
                </a:ext>
              </a:extLst>
            </p:cNvPr>
            <p:cNvSpPr>
              <a:spLocks/>
            </p:cNvSpPr>
            <p:nvPr/>
          </p:nvSpPr>
          <p:spPr bwMode="auto">
            <a:xfrm rot="-3842192">
              <a:off x="3034" y="1479"/>
              <a:ext cx="199" cy="101"/>
            </a:xfrm>
            <a:custGeom>
              <a:avLst/>
              <a:gdLst>
                <a:gd name="T0" fmla="*/ 199 w 396"/>
                <a:gd name="T1" fmla="*/ 0 h 202"/>
                <a:gd name="T2" fmla="*/ 0 w 396"/>
                <a:gd name="T3" fmla="*/ 43 h 202"/>
                <a:gd name="T4" fmla="*/ 18 w 396"/>
                <a:gd name="T5" fmla="*/ 100 h 202"/>
                <a:gd name="T6" fmla="*/ 20 w 396"/>
                <a:gd name="T7" fmla="*/ 101 h 202"/>
                <a:gd name="T8" fmla="*/ 199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915" name="Oval 19">
              <a:extLst>
                <a:ext uri="{FF2B5EF4-FFF2-40B4-BE49-F238E27FC236}">
                  <a16:creationId xmlns:a16="http://schemas.microsoft.com/office/drawing/2014/main" id="{EF7B35A4-D337-4E5A-B28A-E9473608D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587"/>
              <a:ext cx="60" cy="6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16" name="Text Box 20">
              <a:extLst>
                <a:ext uri="{FF2B5EF4-FFF2-40B4-BE49-F238E27FC236}">
                  <a16:creationId xmlns:a16="http://schemas.microsoft.com/office/drawing/2014/main" id="{53043C7D-F2F7-4B17-830E-D516557C0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" y="117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8917" name="Text Box 21">
              <a:extLst>
                <a:ext uri="{FF2B5EF4-FFF2-40B4-BE49-F238E27FC236}">
                  <a16:creationId xmlns:a16="http://schemas.microsoft.com/office/drawing/2014/main" id="{1FAB55BE-B1F9-4E1F-A6C7-3513A4831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2" y="1284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08918" name="Text Box 22">
              <a:extLst>
                <a:ext uri="{FF2B5EF4-FFF2-40B4-BE49-F238E27FC236}">
                  <a16:creationId xmlns:a16="http://schemas.microsoft.com/office/drawing/2014/main" id="{81DB4D65-A063-4509-BCF6-6BF470A4A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1" y="138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grpSp>
        <p:nvGrpSpPr>
          <p:cNvPr id="65546" name="Group 23">
            <a:extLst>
              <a:ext uri="{FF2B5EF4-FFF2-40B4-BE49-F238E27FC236}">
                <a16:creationId xmlns:a16="http://schemas.microsoft.com/office/drawing/2014/main" id="{7925772B-72D0-47A1-923D-6F2286B4D4C2}"/>
              </a:ext>
            </a:extLst>
          </p:cNvPr>
          <p:cNvGrpSpPr>
            <a:grpSpLocks/>
          </p:cNvGrpSpPr>
          <p:nvPr/>
        </p:nvGrpSpPr>
        <p:grpSpPr bwMode="auto">
          <a:xfrm>
            <a:off x="2681288" y="1958975"/>
            <a:ext cx="1192212" cy="2281238"/>
            <a:chOff x="2145" y="317"/>
            <a:chExt cx="1236" cy="2366"/>
          </a:xfrm>
        </p:grpSpPr>
        <p:sp>
          <p:nvSpPr>
            <p:cNvPr id="208920" name="Freeform 24">
              <a:extLst>
                <a:ext uri="{FF2B5EF4-FFF2-40B4-BE49-F238E27FC236}">
                  <a16:creationId xmlns:a16="http://schemas.microsoft.com/office/drawing/2014/main" id="{6CDE63BD-B547-4384-AFC9-1A19B16B95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31" y="1114"/>
              <a:ext cx="118" cy="82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21" name="Oval 25">
              <a:extLst>
                <a:ext uri="{FF2B5EF4-FFF2-40B4-BE49-F238E27FC236}">
                  <a16:creationId xmlns:a16="http://schemas.microsoft.com/office/drawing/2014/main" id="{74B76530-A85B-4603-82D2-1B7094E214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37" y="1175"/>
              <a:ext cx="44" cy="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22" name="Rectangle 26">
              <a:extLst>
                <a:ext uri="{FF2B5EF4-FFF2-40B4-BE49-F238E27FC236}">
                  <a16:creationId xmlns:a16="http://schemas.microsoft.com/office/drawing/2014/main" id="{AD2AF8E1-BA2B-4419-BA7A-9616D14F358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7" cy="2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23" name="Rectangle 27">
              <a:extLst>
                <a:ext uri="{FF2B5EF4-FFF2-40B4-BE49-F238E27FC236}">
                  <a16:creationId xmlns:a16="http://schemas.microsoft.com/office/drawing/2014/main" id="{0D8AE453-D48A-4AB5-90CA-195398F9DE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60" y="434"/>
              <a:ext cx="1091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24" name="Rectangle 28">
              <a:extLst>
                <a:ext uri="{FF2B5EF4-FFF2-40B4-BE49-F238E27FC236}">
                  <a16:creationId xmlns:a16="http://schemas.microsoft.com/office/drawing/2014/main" id="{5AB38320-D6F6-48D1-9D9D-E4AD1A58EB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91" y="472"/>
              <a:ext cx="1029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25" name="Rectangle 29">
              <a:extLst>
                <a:ext uri="{FF2B5EF4-FFF2-40B4-BE49-F238E27FC236}">
                  <a16:creationId xmlns:a16="http://schemas.microsoft.com/office/drawing/2014/main" id="{4AE71DE8-72B5-4D7E-9AEB-33D4B4BBA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4" y="668"/>
              <a:ext cx="1001" cy="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674" name="Group 30">
              <a:extLst>
                <a:ext uri="{FF2B5EF4-FFF2-40B4-BE49-F238E27FC236}">
                  <a16:creationId xmlns:a16="http://schemas.microsoft.com/office/drawing/2014/main" id="{E4770E8B-E665-4AAA-9DC1-4BDCE4B839C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23" y="737"/>
              <a:ext cx="278" cy="121"/>
              <a:chOff x="1701" y="1820"/>
              <a:chExt cx="137" cy="54"/>
            </a:xfrm>
          </p:grpSpPr>
          <p:sp>
            <p:nvSpPr>
              <p:cNvPr id="208927" name="Rectangle 31">
                <a:extLst>
                  <a:ext uri="{FF2B5EF4-FFF2-40B4-BE49-F238E27FC236}">
                    <a16:creationId xmlns:a16="http://schemas.microsoft.com/office/drawing/2014/main" id="{E987BF8F-2C80-4689-98DD-38C0ED9BA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928" name="Rectangle 32">
                <a:extLst>
                  <a:ext uri="{FF2B5EF4-FFF2-40B4-BE49-F238E27FC236}">
                    <a16:creationId xmlns:a16="http://schemas.microsoft.com/office/drawing/2014/main" id="{923720BE-C596-4F7B-B304-032F34D8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929" name="Rectangle 33">
                <a:extLst>
                  <a:ext uri="{FF2B5EF4-FFF2-40B4-BE49-F238E27FC236}">
                    <a16:creationId xmlns:a16="http://schemas.microsoft.com/office/drawing/2014/main" id="{16C62F01-00EC-4664-A54E-84E03C6CD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675" name="Group 34">
              <a:extLst>
                <a:ext uri="{FF2B5EF4-FFF2-40B4-BE49-F238E27FC236}">
                  <a16:creationId xmlns:a16="http://schemas.microsoft.com/office/drawing/2014/main" id="{C8DE71BB-4F47-4FAF-953C-3B59568C907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276" cy="121"/>
              <a:chOff x="1945" y="1820"/>
              <a:chExt cx="136" cy="54"/>
            </a:xfrm>
          </p:grpSpPr>
          <p:sp>
            <p:nvSpPr>
              <p:cNvPr id="208931" name="Rectangle 35">
                <a:extLst>
                  <a:ext uri="{FF2B5EF4-FFF2-40B4-BE49-F238E27FC236}">
                    <a16:creationId xmlns:a16="http://schemas.microsoft.com/office/drawing/2014/main" id="{25981AB5-7F3E-4AA2-90CA-7F3411CA1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932" name="Rectangle 36">
                <a:extLst>
                  <a:ext uri="{FF2B5EF4-FFF2-40B4-BE49-F238E27FC236}">
                    <a16:creationId xmlns:a16="http://schemas.microsoft.com/office/drawing/2014/main" id="{406E7254-9FBC-42FA-A268-9EE1897BA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933" name="Rectangle 37">
                <a:extLst>
                  <a:ext uri="{FF2B5EF4-FFF2-40B4-BE49-F238E27FC236}">
                    <a16:creationId xmlns:a16="http://schemas.microsoft.com/office/drawing/2014/main" id="{1F26351A-7BEB-4260-8D74-FFDBD3974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676" name="Group 38">
              <a:extLst>
                <a:ext uri="{FF2B5EF4-FFF2-40B4-BE49-F238E27FC236}">
                  <a16:creationId xmlns:a16="http://schemas.microsoft.com/office/drawing/2014/main" id="{AF0BD010-C72B-4250-86CC-9D8EE38FB66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80" y="999"/>
              <a:ext cx="174" cy="72"/>
              <a:chOff x="1724" y="1937"/>
              <a:chExt cx="86" cy="32"/>
            </a:xfrm>
          </p:grpSpPr>
          <p:sp>
            <p:nvSpPr>
              <p:cNvPr id="208935" name="Rectangle 39">
                <a:extLst>
                  <a:ext uri="{FF2B5EF4-FFF2-40B4-BE49-F238E27FC236}">
                    <a16:creationId xmlns:a16="http://schemas.microsoft.com/office/drawing/2014/main" id="{1759A8CA-4CC3-43EC-BFD2-9ADE132B8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936" name="Rectangle 40">
                <a:extLst>
                  <a:ext uri="{FF2B5EF4-FFF2-40B4-BE49-F238E27FC236}">
                    <a16:creationId xmlns:a16="http://schemas.microsoft.com/office/drawing/2014/main" id="{AF9AC161-68C4-4FE5-81A6-39CD316C4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937" name="Rectangle 41">
                <a:extLst>
                  <a:ext uri="{FF2B5EF4-FFF2-40B4-BE49-F238E27FC236}">
                    <a16:creationId xmlns:a16="http://schemas.microsoft.com/office/drawing/2014/main" id="{2B2B0F58-3DEF-4319-A307-0DFEA9858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677" name="Group 42">
              <a:extLst>
                <a:ext uri="{FF2B5EF4-FFF2-40B4-BE49-F238E27FC236}">
                  <a16:creationId xmlns:a16="http://schemas.microsoft.com/office/drawing/2014/main" id="{076CFC3A-2C84-48E3-A60C-460FF238841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88" y="999"/>
              <a:ext cx="172" cy="72"/>
              <a:chOff x="1968" y="1937"/>
              <a:chExt cx="85" cy="32"/>
            </a:xfrm>
          </p:grpSpPr>
          <p:sp>
            <p:nvSpPr>
              <p:cNvPr id="208939" name="Rectangle 43">
                <a:extLst>
                  <a:ext uri="{FF2B5EF4-FFF2-40B4-BE49-F238E27FC236}">
                    <a16:creationId xmlns:a16="http://schemas.microsoft.com/office/drawing/2014/main" id="{039DEE0D-3258-46EA-9B95-C1426DE9C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940" name="Rectangle 44">
                <a:extLst>
                  <a:ext uri="{FF2B5EF4-FFF2-40B4-BE49-F238E27FC236}">
                    <a16:creationId xmlns:a16="http://schemas.microsoft.com/office/drawing/2014/main" id="{91FC3CC3-CFF9-4780-8D3D-53BAD1220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941" name="Rectangle 45">
                <a:extLst>
                  <a:ext uri="{FF2B5EF4-FFF2-40B4-BE49-F238E27FC236}">
                    <a16:creationId xmlns:a16="http://schemas.microsoft.com/office/drawing/2014/main" id="{66953395-1336-4B8A-9434-8EBE00041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8942" name="Freeform 46">
              <a:extLst>
                <a:ext uri="{FF2B5EF4-FFF2-40B4-BE49-F238E27FC236}">
                  <a16:creationId xmlns:a16="http://schemas.microsoft.com/office/drawing/2014/main" id="{DC2E1E8D-0551-4A53-96BD-E1334CC096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9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43" name="Freeform 47">
              <a:extLst>
                <a:ext uri="{FF2B5EF4-FFF2-40B4-BE49-F238E27FC236}">
                  <a16:creationId xmlns:a16="http://schemas.microsoft.com/office/drawing/2014/main" id="{B5BE5572-F74F-494F-B087-C7C675DDA1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8" y="1293"/>
              <a:ext cx="839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44" name="Rectangle 48">
              <a:extLst>
                <a:ext uri="{FF2B5EF4-FFF2-40B4-BE49-F238E27FC236}">
                  <a16:creationId xmlns:a16="http://schemas.microsoft.com/office/drawing/2014/main" id="{F23A01B6-A501-43E9-8313-1483E8F785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3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45" name="Rectangle 49">
              <a:extLst>
                <a:ext uri="{FF2B5EF4-FFF2-40B4-BE49-F238E27FC236}">
                  <a16:creationId xmlns:a16="http://schemas.microsoft.com/office/drawing/2014/main" id="{3B3238F0-7B19-4028-B5FB-6E48BA425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6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8946" name="Freeform 50">
            <a:extLst>
              <a:ext uri="{FF2B5EF4-FFF2-40B4-BE49-F238E27FC236}">
                <a16:creationId xmlns:a16="http://schemas.microsoft.com/office/drawing/2014/main" id="{02845CCC-E41E-4A5C-8305-4B7B6C5477FF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47" name="AutoShape 51">
            <a:extLst>
              <a:ext uri="{FF2B5EF4-FFF2-40B4-BE49-F238E27FC236}">
                <a16:creationId xmlns:a16="http://schemas.microsoft.com/office/drawing/2014/main" id="{1F7CFFCE-0BC2-4113-A4EE-324CB806D80D}"/>
              </a:ext>
            </a:extLst>
          </p:cNvPr>
          <p:cNvSpPr>
            <a:spLocks noChangeArrowheads="1"/>
          </p:cNvSpPr>
          <p:nvPr/>
        </p:nvSpPr>
        <p:spPr bwMode="auto">
          <a:xfrm rot="3600000" flipV="1">
            <a:off x="7301707" y="3656806"/>
            <a:ext cx="355600" cy="3032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8948" name="Rectangle 52">
            <a:extLst>
              <a:ext uri="{FF2B5EF4-FFF2-40B4-BE49-F238E27FC236}">
                <a16:creationId xmlns:a16="http://schemas.microsoft.com/office/drawing/2014/main" id="{E1CC7B0B-EDA8-4CC4-B041-AEA99EDCC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Permeator</a:t>
            </a:r>
            <a:r>
              <a:rPr lang="en-US" altLang="en-US" sz="2400">
                <a:latin typeface="Arial" panose="020B0604020202020204" pitchFamily="34" charset="0"/>
              </a:rPr>
              <a:t>™</a:t>
            </a:r>
            <a:r>
              <a:rPr lang="en-US" altLang="en-US"/>
              <a:t> Systems</a:t>
            </a:r>
          </a:p>
        </p:txBody>
      </p:sp>
      <p:sp>
        <p:nvSpPr>
          <p:cNvPr id="208949" name="Rectangle 53">
            <a:extLst>
              <a:ext uri="{FF2B5EF4-FFF2-40B4-BE49-F238E27FC236}">
                <a16:creationId xmlns:a16="http://schemas.microsoft.com/office/drawing/2014/main" id="{006EF04A-87AD-46DB-9DE1-690CC30AD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1624013"/>
            <a:ext cx="1560512" cy="188595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5551" name="Group 54">
            <a:extLst>
              <a:ext uri="{FF2B5EF4-FFF2-40B4-BE49-F238E27FC236}">
                <a16:creationId xmlns:a16="http://schemas.microsoft.com/office/drawing/2014/main" id="{2EA3B51F-7E6D-496A-A06A-E813FC67073F}"/>
              </a:ext>
            </a:extLst>
          </p:cNvPr>
          <p:cNvGrpSpPr>
            <a:grpSpLocks/>
          </p:cNvGrpSpPr>
          <p:nvPr/>
        </p:nvGrpSpPr>
        <p:grpSpPr bwMode="auto">
          <a:xfrm>
            <a:off x="7356475" y="1865313"/>
            <a:ext cx="892175" cy="1276350"/>
            <a:chOff x="4634" y="1175"/>
            <a:chExt cx="562" cy="804"/>
          </a:xfrm>
        </p:grpSpPr>
        <p:sp>
          <p:nvSpPr>
            <p:cNvPr id="208951" name="Rectangle 55">
              <a:extLst>
                <a:ext uri="{FF2B5EF4-FFF2-40B4-BE49-F238E27FC236}">
                  <a16:creationId xmlns:a16="http://schemas.microsoft.com/office/drawing/2014/main" id="{6532463D-1E32-4C9D-B9BA-0985A70AE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175"/>
              <a:ext cx="562" cy="804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52" name="Freeform 56">
              <a:extLst>
                <a:ext uri="{FF2B5EF4-FFF2-40B4-BE49-F238E27FC236}">
                  <a16:creationId xmlns:a16="http://schemas.microsoft.com/office/drawing/2014/main" id="{E287F3C1-8575-477E-93BE-06956F22F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1175"/>
              <a:ext cx="447" cy="804"/>
            </a:xfrm>
            <a:custGeom>
              <a:avLst/>
              <a:gdLst>
                <a:gd name="T0" fmla="*/ 447 w 447"/>
                <a:gd name="T1" fmla="*/ 0 h 804"/>
                <a:gd name="T2" fmla="*/ 141 w 447"/>
                <a:gd name="T3" fmla="*/ 804 h 804"/>
                <a:gd name="T4" fmla="*/ 0 w 447"/>
                <a:gd name="T5" fmla="*/ 804 h 804"/>
                <a:gd name="T6" fmla="*/ 0 w 447"/>
                <a:gd name="T7" fmla="*/ 0 h 804"/>
                <a:gd name="T8" fmla="*/ 447 w 447"/>
                <a:gd name="T9" fmla="*/ 0 h 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804">
                  <a:moveTo>
                    <a:pt x="447" y="0"/>
                  </a:moveTo>
                  <a:lnTo>
                    <a:pt x="141" y="804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141" y="4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8953" name="Line 57">
            <a:extLst>
              <a:ext uri="{FF2B5EF4-FFF2-40B4-BE49-F238E27FC236}">
                <a16:creationId xmlns:a16="http://schemas.microsoft.com/office/drawing/2014/main" id="{1946C9AB-DC64-4A9F-8F47-70C7010E2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4421188"/>
            <a:ext cx="419100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8954" name="Line 58">
            <a:extLst>
              <a:ext uri="{FF2B5EF4-FFF2-40B4-BE49-F238E27FC236}">
                <a16:creationId xmlns:a16="http://schemas.microsoft.com/office/drawing/2014/main" id="{AEC4BA81-0112-48B6-9C90-B95685B4E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925" y="3062288"/>
            <a:ext cx="0" cy="1357312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8955" name="Line 59">
            <a:extLst>
              <a:ext uri="{FF2B5EF4-FFF2-40B4-BE49-F238E27FC236}">
                <a16:creationId xmlns:a16="http://schemas.microsoft.com/office/drawing/2014/main" id="{6A2001D4-5DD7-415E-B798-7F16FB6C50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3375025"/>
            <a:ext cx="382905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8956" name="Line 60">
            <a:extLst>
              <a:ext uri="{FF2B5EF4-FFF2-40B4-BE49-F238E27FC236}">
                <a16:creationId xmlns:a16="http://schemas.microsoft.com/office/drawing/2014/main" id="{05C5FB4C-2DCB-4C05-80BB-8A9118DF8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3160713"/>
            <a:ext cx="0" cy="22225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8957" name="Oval 61">
            <a:extLst>
              <a:ext uri="{FF2B5EF4-FFF2-40B4-BE49-F238E27FC236}">
                <a16:creationId xmlns:a16="http://schemas.microsoft.com/office/drawing/2014/main" id="{0EC3B573-4E2E-4B0A-A843-CD318DC2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568700"/>
            <a:ext cx="387350" cy="387350"/>
          </a:xfrm>
          <a:prstGeom prst="ellipse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8958" name="AutoShape 62">
            <a:extLst>
              <a:ext uri="{FF2B5EF4-FFF2-40B4-BE49-F238E27FC236}">
                <a16:creationId xmlns:a16="http://schemas.microsoft.com/office/drawing/2014/main" id="{BD5EF239-A970-428A-A7FD-DE5D3A0DBA0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46950" y="3656013"/>
            <a:ext cx="355600" cy="3032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8959" name="Rectangle 63">
            <a:extLst>
              <a:ext uri="{FF2B5EF4-FFF2-40B4-BE49-F238E27FC236}">
                <a16:creationId xmlns:a16="http://schemas.microsoft.com/office/drawing/2014/main" id="{E3E1666A-6D60-4D34-A837-4D06693A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1333500"/>
            <a:ext cx="74612" cy="533400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5559" name="Group 64">
            <a:extLst>
              <a:ext uri="{FF2B5EF4-FFF2-40B4-BE49-F238E27FC236}">
                <a16:creationId xmlns:a16="http://schemas.microsoft.com/office/drawing/2014/main" id="{89095026-8FB9-4C54-BEC7-7FD293EF5840}"/>
              </a:ext>
            </a:extLst>
          </p:cNvPr>
          <p:cNvGrpSpPr>
            <a:grpSpLocks/>
          </p:cNvGrpSpPr>
          <p:nvPr/>
        </p:nvGrpSpPr>
        <p:grpSpPr bwMode="auto">
          <a:xfrm>
            <a:off x="7996238" y="1098550"/>
            <a:ext cx="296862" cy="261938"/>
            <a:chOff x="2301" y="1340"/>
            <a:chExt cx="187" cy="165"/>
          </a:xfrm>
        </p:grpSpPr>
        <p:sp>
          <p:nvSpPr>
            <p:cNvPr id="208961" name="Freeform 65">
              <a:extLst>
                <a:ext uri="{FF2B5EF4-FFF2-40B4-BE49-F238E27FC236}">
                  <a16:creationId xmlns:a16="http://schemas.microsoft.com/office/drawing/2014/main" id="{AFF5A957-7E0F-412B-BCBE-CCDE90DF0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962" name="Freeform 66">
              <a:extLst>
                <a:ext uri="{FF2B5EF4-FFF2-40B4-BE49-F238E27FC236}">
                  <a16:creationId xmlns:a16="http://schemas.microsoft.com/office/drawing/2014/main" id="{83A734B8-909D-41D1-AA52-A14AD59DA89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8963" name="Rectangle 67">
            <a:extLst>
              <a:ext uri="{FF2B5EF4-FFF2-40B4-BE49-F238E27FC236}">
                <a16:creationId xmlns:a16="http://schemas.microsoft.com/office/drawing/2014/main" id="{642A463F-A9EB-4031-82D8-DADD7096D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2276475"/>
            <a:ext cx="71437" cy="2690813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5561" name="Group 68">
            <a:extLst>
              <a:ext uri="{FF2B5EF4-FFF2-40B4-BE49-F238E27FC236}">
                <a16:creationId xmlns:a16="http://schemas.microsoft.com/office/drawing/2014/main" id="{EC9933D6-83BA-4CB0-A0A4-58ED919E8602}"/>
              </a:ext>
            </a:extLst>
          </p:cNvPr>
          <p:cNvGrpSpPr>
            <a:grpSpLocks/>
          </p:cNvGrpSpPr>
          <p:nvPr/>
        </p:nvGrpSpPr>
        <p:grpSpPr bwMode="auto">
          <a:xfrm>
            <a:off x="4027488" y="2038350"/>
            <a:ext cx="296862" cy="261938"/>
            <a:chOff x="2301" y="1340"/>
            <a:chExt cx="187" cy="165"/>
          </a:xfrm>
        </p:grpSpPr>
        <p:sp>
          <p:nvSpPr>
            <p:cNvPr id="208965" name="Freeform 69">
              <a:extLst>
                <a:ext uri="{FF2B5EF4-FFF2-40B4-BE49-F238E27FC236}">
                  <a16:creationId xmlns:a16="http://schemas.microsoft.com/office/drawing/2014/main" id="{4CF92A37-B0B0-478D-B7DF-F6275BBA7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966" name="Freeform 70">
              <a:extLst>
                <a:ext uri="{FF2B5EF4-FFF2-40B4-BE49-F238E27FC236}">
                  <a16:creationId xmlns:a16="http://schemas.microsoft.com/office/drawing/2014/main" id="{F805B394-EC2B-421D-8892-9BBCEF01DFD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8967" name="Freeform 71">
            <a:extLst>
              <a:ext uri="{FF2B5EF4-FFF2-40B4-BE49-F238E27FC236}">
                <a16:creationId xmlns:a16="http://schemas.microsoft.com/office/drawing/2014/main" id="{6B16FCE0-BABF-4871-81E9-DBBAE66BCBBB}"/>
              </a:ext>
            </a:extLst>
          </p:cNvPr>
          <p:cNvSpPr>
            <a:spLocks/>
          </p:cNvSpPr>
          <p:nvPr/>
        </p:nvSpPr>
        <p:spPr bwMode="auto">
          <a:xfrm flipV="1">
            <a:off x="2130425" y="4916488"/>
            <a:ext cx="6437313" cy="747712"/>
          </a:xfrm>
          <a:custGeom>
            <a:avLst/>
            <a:gdLst>
              <a:gd name="T0" fmla="*/ 4786 w 2690"/>
              <a:gd name="T1" fmla="*/ 0 h 356"/>
              <a:gd name="T2" fmla="*/ 6437313 w 2690"/>
              <a:gd name="T3" fmla="*/ 0 h 356"/>
              <a:gd name="T4" fmla="*/ 6387059 w 2690"/>
              <a:gd name="T5" fmla="*/ 186928 h 356"/>
              <a:gd name="T6" fmla="*/ 6286551 w 2690"/>
              <a:gd name="T7" fmla="*/ 375956 h 356"/>
              <a:gd name="T8" fmla="*/ 6157326 w 2690"/>
              <a:gd name="T9" fmla="*/ 520878 h 356"/>
              <a:gd name="T10" fmla="*/ 5927593 w 2690"/>
              <a:gd name="T11" fmla="*/ 672101 h 356"/>
              <a:gd name="T12" fmla="*/ 5819905 w 2690"/>
              <a:gd name="T13" fmla="*/ 697304 h 356"/>
              <a:gd name="T14" fmla="*/ 5604531 w 2690"/>
              <a:gd name="T15" fmla="*/ 709906 h 356"/>
              <a:gd name="T16" fmla="*/ 636552 w 2690"/>
              <a:gd name="T17" fmla="*/ 691004 h 356"/>
              <a:gd name="T18" fmla="*/ 320669 w 2690"/>
              <a:gd name="T19" fmla="*/ 546082 h 356"/>
              <a:gd name="T20" fmla="*/ 119653 w 2690"/>
              <a:gd name="T21" fmla="*/ 369655 h 356"/>
              <a:gd name="T22" fmla="*/ 33503 w 2690"/>
              <a:gd name="T23" fmla="*/ 180627 h 356"/>
              <a:gd name="T24" fmla="*/ 4786 w 2690"/>
              <a:gd name="T25" fmla="*/ 105016 h 356"/>
              <a:gd name="T26" fmla="*/ 4786 w 2690"/>
              <a:gd name="T27" fmla="*/ 0 h 3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90" h="356">
                <a:moveTo>
                  <a:pt x="2" y="0"/>
                </a:moveTo>
                <a:lnTo>
                  <a:pt x="2690" y="0"/>
                </a:lnTo>
                <a:cubicBezTo>
                  <a:pt x="2682" y="44"/>
                  <a:pt x="2681" y="44"/>
                  <a:pt x="2669" y="89"/>
                </a:cubicBezTo>
                <a:cubicBezTo>
                  <a:pt x="2669" y="91"/>
                  <a:pt x="2630" y="176"/>
                  <a:pt x="2627" y="179"/>
                </a:cubicBezTo>
                <a:cubicBezTo>
                  <a:pt x="2614" y="194"/>
                  <a:pt x="2592" y="236"/>
                  <a:pt x="2573" y="248"/>
                </a:cubicBezTo>
                <a:cubicBezTo>
                  <a:pt x="2537" y="293"/>
                  <a:pt x="2519" y="302"/>
                  <a:pt x="2477" y="320"/>
                </a:cubicBezTo>
                <a:cubicBezTo>
                  <a:pt x="2486" y="329"/>
                  <a:pt x="2448" y="331"/>
                  <a:pt x="2432" y="332"/>
                </a:cubicBezTo>
                <a:cubicBezTo>
                  <a:pt x="2416" y="333"/>
                  <a:pt x="2358" y="338"/>
                  <a:pt x="2342" y="338"/>
                </a:cubicBezTo>
                <a:cubicBezTo>
                  <a:pt x="979" y="331"/>
                  <a:pt x="413" y="356"/>
                  <a:pt x="266" y="329"/>
                </a:cubicBezTo>
                <a:cubicBezTo>
                  <a:pt x="239" y="314"/>
                  <a:pt x="200" y="302"/>
                  <a:pt x="134" y="260"/>
                </a:cubicBezTo>
                <a:cubicBezTo>
                  <a:pt x="110" y="236"/>
                  <a:pt x="58" y="188"/>
                  <a:pt x="50" y="176"/>
                </a:cubicBezTo>
                <a:cubicBezTo>
                  <a:pt x="26" y="131"/>
                  <a:pt x="33" y="136"/>
                  <a:pt x="14" y="86"/>
                </a:cubicBezTo>
                <a:cubicBezTo>
                  <a:pt x="8" y="65"/>
                  <a:pt x="4" y="64"/>
                  <a:pt x="2" y="50"/>
                </a:cubicBezTo>
                <a:cubicBezTo>
                  <a:pt x="0" y="36"/>
                  <a:pt x="2" y="10"/>
                  <a:pt x="2" y="0"/>
                </a:cubicBez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68" name="Freeform 72">
            <a:extLst>
              <a:ext uri="{FF2B5EF4-FFF2-40B4-BE49-F238E27FC236}">
                <a16:creationId xmlns:a16="http://schemas.microsoft.com/office/drawing/2014/main" id="{C30E9113-DE20-401D-803F-2696FF2F92C0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99CCFF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69" name="AutoShape 73">
            <a:extLst>
              <a:ext uri="{FF2B5EF4-FFF2-40B4-BE49-F238E27FC236}">
                <a16:creationId xmlns:a16="http://schemas.microsoft.com/office/drawing/2014/main" id="{8FD515F1-2028-4F9B-AE22-759D05607E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03587" y="3684588"/>
            <a:ext cx="201613" cy="128588"/>
          </a:xfrm>
          <a:prstGeom prst="rightArrow">
            <a:avLst>
              <a:gd name="adj1" fmla="val 49630"/>
              <a:gd name="adj2" fmla="val 59733"/>
            </a:avLst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5565" name="Group 74">
            <a:extLst>
              <a:ext uri="{FF2B5EF4-FFF2-40B4-BE49-F238E27FC236}">
                <a16:creationId xmlns:a16="http://schemas.microsoft.com/office/drawing/2014/main" id="{1BD42F7C-C7F6-4A0C-B729-3DE4DD444D82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3492500"/>
            <a:ext cx="387350" cy="417513"/>
            <a:chOff x="1964" y="2200"/>
            <a:chExt cx="244" cy="263"/>
          </a:xfrm>
        </p:grpSpPr>
        <p:sp>
          <p:nvSpPr>
            <p:cNvPr id="208971" name="AutoShape 75">
              <a:extLst>
                <a:ext uri="{FF2B5EF4-FFF2-40B4-BE49-F238E27FC236}">
                  <a16:creationId xmlns:a16="http://schemas.microsoft.com/office/drawing/2014/main" id="{179555C4-2BC6-4E76-A5BD-F4D393CCF3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 flipV="1">
              <a:off x="1948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72" name="Oval 76">
              <a:extLst>
                <a:ext uri="{FF2B5EF4-FFF2-40B4-BE49-F238E27FC236}">
                  <a16:creationId xmlns:a16="http://schemas.microsoft.com/office/drawing/2014/main" id="{E7677230-6BF2-4D9C-B393-A0CA1F554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200"/>
              <a:ext cx="244" cy="244"/>
            </a:xfrm>
            <a:prstGeom prst="ellipse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8973" name="AutoShape 77">
              <a:extLst>
                <a:ext uri="{FF2B5EF4-FFF2-40B4-BE49-F238E27FC236}">
                  <a16:creationId xmlns:a16="http://schemas.microsoft.com/office/drawing/2014/main" id="{E567C751-8AE6-4E71-9BCA-D5BA556ECF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76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8974" name="Rectangle 78">
            <a:extLst>
              <a:ext uri="{FF2B5EF4-FFF2-40B4-BE49-F238E27FC236}">
                <a16:creationId xmlns:a16="http://schemas.microsoft.com/office/drawing/2014/main" id="{55125A99-3BE2-491D-B975-B20EF1FE09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03550" y="3333750"/>
            <a:ext cx="76200" cy="299402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5567" name="Group 79">
            <a:extLst>
              <a:ext uri="{FF2B5EF4-FFF2-40B4-BE49-F238E27FC236}">
                <a16:creationId xmlns:a16="http://schemas.microsoft.com/office/drawing/2014/main" id="{FE921C8F-4D32-42A0-A2F1-2FCECC2A37C8}"/>
              </a:ext>
            </a:extLst>
          </p:cNvPr>
          <p:cNvGrpSpPr>
            <a:grpSpLocks/>
          </p:cNvGrpSpPr>
          <p:nvPr/>
        </p:nvGrpSpPr>
        <p:grpSpPr bwMode="auto">
          <a:xfrm>
            <a:off x="2447925" y="2398713"/>
            <a:ext cx="612775" cy="1620837"/>
            <a:chOff x="1770" y="663"/>
            <a:chExt cx="746" cy="1677"/>
          </a:xfrm>
        </p:grpSpPr>
        <p:grpSp>
          <p:nvGrpSpPr>
            <p:cNvPr id="65644" name="Group 80">
              <a:extLst>
                <a:ext uri="{FF2B5EF4-FFF2-40B4-BE49-F238E27FC236}">
                  <a16:creationId xmlns:a16="http://schemas.microsoft.com/office/drawing/2014/main" id="{6C15EDE1-5D12-49D3-AD40-5257BF1C18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65646" name="Group 81">
                <a:extLst>
                  <a:ext uri="{FF2B5EF4-FFF2-40B4-BE49-F238E27FC236}">
                    <a16:creationId xmlns:a16="http://schemas.microsoft.com/office/drawing/2014/main" id="{D05A2F25-4AD8-41A3-8F63-BD0B942C5B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65648" name="Group 82">
                  <a:extLst>
                    <a:ext uri="{FF2B5EF4-FFF2-40B4-BE49-F238E27FC236}">
                      <a16:creationId xmlns:a16="http://schemas.microsoft.com/office/drawing/2014/main" id="{459BEFAF-35E4-4DB5-8853-64FFDBCA6C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208979" name="Freeform 83">
                    <a:extLst>
                      <a:ext uri="{FF2B5EF4-FFF2-40B4-BE49-F238E27FC236}">
                        <a16:creationId xmlns:a16="http://schemas.microsoft.com/office/drawing/2014/main" id="{A12B009E-A897-40E8-86B3-EEBCA2A9D1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2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65651" name="Group 84">
                    <a:extLst>
                      <a:ext uri="{FF2B5EF4-FFF2-40B4-BE49-F238E27FC236}">
                        <a16:creationId xmlns:a16="http://schemas.microsoft.com/office/drawing/2014/main" id="{A477D7BE-8288-4126-AFF4-81644585B56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208981" name="Line 85">
                      <a:extLst>
                        <a:ext uri="{FF2B5EF4-FFF2-40B4-BE49-F238E27FC236}">
                          <a16:creationId xmlns:a16="http://schemas.microsoft.com/office/drawing/2014/main" id="{527BE3CF-73BC-4967-BB21-4B37B84A26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8982" name="Line 86">
                      <a:extLst>
                        <a:ext uri="{FF2B5EF4-FFF2-40B4-BE49-F238E27FC236}">
                          <a16:creationId xmlns:a16="http://schemas.microsoft.com/office/drawing/2014/main" id="{6836D1EE-9996-4F9E-BFFF-3A6F048A9A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3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8983" name="Line 87">
                      <a:extLst>
                        <a:ext uri="{FF2B5EF4-FFF2-40B4-BE49-F238E27FC236}">
                          <a16:creationId xmlns:a16="http://schemas.microsoft.com/office/drawing/2014/main" id="{D7C65C8D-2948-4C67-9C54-AC7C221512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8984" name="Line 88">
                      <a:extLst>
                        <a:ext uri="{FF2B5EF4-FFF2-40B4-BE49-F238E27FC236}">
                          <a16:creationId xmlns:a16="http://schemas.microsoft.com/office/drawing/2014/main" id="{DC75A9BF-295D-4434-BCEA-2ACBAB70CA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8985" name="Line 89">
                      <a:extLst>
                        <a:ext uri="{FF2B5EF4-FFF2-40B4-BE49-F238E27FC236}">
                          <a16:creationId xmlns:a16="http://schemas.microsoft.com/office/drawing/2014/main" id="{2E18A19E-AE77-4384-818F-9A398E46B9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6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8986" name="Line 90">
                      <a:extLst>
                        <a:ext uri="{FF2B5EF4-FFF2-40B4-BE49-F238E27FC236}">
                          <a16:creationId xmlns:a16="http://schemas.microsoft.com/office/drawing/2014/main" id="{B5803222-06CF-4048-A7E8-FC739893C5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6" cy="3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8987" name="Line 91">
                      <a:extLst>
                        <a:ext uri="{FF2B5EF4-FFF2-40B4-BE49-F238E27FC236}">
                          <a16:creationId xmlns:a16="http://schemas.microsoft.com/office/drawing/2014/main" id="{E853969D-083A-4C31-BA19-D51C284762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208988" name="Freeform 92">
                  <a:extLst>
                    <a:ext uri="{FF2B5EF4-FFF2-40B4-BE49-F238E27FC236}">
                      <a16:creationId xmlns:a16="http://schemas.microsoft.com/office/drawing/2014/main" id="{142703F2-4729-454C-9294-F26977C4A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8989" name="Freeform 93">
                <a:extLst>
                  <a:ext uri="{FF2B5EF4-FFF2-40B4-BE49-F238E27FC236}">
                    <a16:creationId xmlns:a16="http://schemas.microsoft.com/office/drawing/2014/main" id="{B6FBE8CF-C12D-420F-BB69-90B9445FD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560"/>
                <a:ext cx="419" cy="780"/>
              </a:xfrm>
              <a:custGeom>
                <a:avLst/>
                <a:gdLst>
                  <a:gd name="T0" fmla="*/ 411 w 420"/>
                  <a:gd name="T1" fmla="*/ 0 h 762"/>
                  <a:gd name="T2" fmla="*/ 419 w 420"/>
                  <a:gd name="T3" fmla="*/ 50 h 762"/>
                  <a:gd name="T4" fmla="*/ 347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19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7 w 420"/>
                  <a:gd name="T37" fmla="*/ 18 h 762"/>
                  <a:gd name="T38" fmla="*/ 411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8990" name="Freeform 94">
              <a:extLst>
                <a:ext uri="{FF2B5EF4-FFF2-40B4-BE49-F238E27FC236}">
                  <a16:creationId xmlns:a16="http://schemas.microsoft.com/office/drawing/2014/main" id="{3198A36C-3C2F-4069-A26C-D4385064E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5568" name="Group 95">
            <a:extLst>
              <a:ext uri="{FF2B5EF4-FFF2-40B4-BE49-F238E27FC236}">
                <a16:creationId xmlns:a16="http://schemas.microsoft.com/office/drawing/2014/main" id="{F0B7307B-0066-43D1-854A-868B0AF2EB6C}"/>
              </a:ext>
            </a:extLst>
          </p:cNvPr>
          <p:cNvGrpSpPr>
            <a:grpSpLocks/>
          </p:cNvGrpSpPr>
          <p:nvPr/>
        </p:nvGrpSpPr>
        <p:grpSpPr bwMode="auto">
          <a:xfrm>
            <a:off x="2422525" y="5202238"/>
            <a:ext cx="5830888" cy="442912"/>
            <a:chOff x="1500" y="3479"/>
            <a:chExt cx="3673" cy="375"/>
          </a:xfrm>
        </p:grpSpPr>
        <p:grpSp>
          <p:nvGrpSpPr>
            <p:cNvPr id="65592" name="Group 96">
              <a:extLst>
                <a:ext uri="{FF2B5EF4-FFF2-40B4-BE49-F238E27FC236}">
                  <a16:creationId xmlns:a16="http://schemas.microsoft.com/office/drawing/2014/main" id="{D7824536-B73B-4788-8452-059D79A6F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" y="3479"/>
              <a:ext cx="235" cy="366"/>
              <a:chOff x="1281" y="2346"/>
              <a:chExt cx="252" cy="588"/>
            </a:xfrm>
          </p:grpSpPr>
          <p:sp>
            <p:nvSpPr>
              <p:cNvPr id="208993" name="Freeform 97">
                <a:extLst>
                  <a:ext uri="{FF2B5EF4-FFF2-40B4-BE49-F238E27FC236}">
                    <a16:creationId xmlns:a16="http://schemas.microsoft.com/office/drawing/2014/main" id="{E3383A8F-B922-432B-B708-14CD4C659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994" name="Freeform 98">
                <a:extLst>
                  <a:ext uri="{FF2B5EF4-FFF2-40B4-BE49-F238E27FC236}">
                    <a16:creationId xmlns:a16="http://schemas.microsoft.com/office/drawing/2014/main" id="{2C2CDC39-1AB8-4F5C-B3E3-4A8CCBA5F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995" name="Freeform 99">
                <a:extLst>
                  <a:ext uri="{FF2B5EF4-FFF2-40B4-BE49-F238E27FC236}">
                    <a16:creationId xmlns:a16="http://schemas.microsoft.com/office/drawing/2014/main" id="{83CFD33C-86AC-4364-966C-B3F972DBF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593" name="Group 100">
              <a:extLst>
                <a:ext uri="{FF2B5EF4-FFF2-40B4-BE49-F238E27FC236}">
                  <a16:creationId xmlns:a16="http://schemas.microsoft.com/office/drawing/2014/main" id="{06927CD3-8F5F-4754-99A5-B775C8D5E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" y="3480"/>
              <a:ext cx="234" cy="365"/>
              <a:chOff x="1281" y="2346"/>
              <a:chExt cx="252" cy="588"/>
            </a:xfrm>
          </p:grpSpPr>
          <p:sp>
            <p:nvSpPr>
              <p:cNvPr id="208997" name="Freeform 101">
                <a:extLst>
                  <a:ext uri="{FF2B5EF4-FFF2-40B4-BE49-F238E27FC236}">
                    <a16:creationId xmlns:a16="http://schemas.microsoft.com/office/drawing/2014/main" id="{DD1594C1-50CA-4B9F-B246-BCB86AD56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3"/>
              </a:xfrm>
              <a:custGeom>
                <a:avLst/>
                <a:gdLst>
                  <a:gd name="T0" fmla="*/ 67 w 108"/>
                  <a:gd name="T1" fmla="*/ 463 h 464"/>
                  <a:gd name="T2" fmla="*/ 13 w 108"/>
                  <a:gd name="T3" fmla="*/ 381 h 464"/>
                  <a:gd name="T4" fmla="*/ 81 w 108"/>
                  <a:gd name="T5" fmla="*/ 272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998" name="Freeform 102">
                <a:extLst>
                  <a:ext uri="{FF2B5EF4-FFF2-40B4-BE49-F238E27FC236}">
                    <a16:creationId xmlns:a16="http://schemas.microsoft.com/office/drawing/2014/main" id="{78716249-432E-416E-BE0F-20D70869E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999" name="Freeform 103">
                <a:extLst>
                  <a:ext uri="{FF2B5EF4-FFF2-40B4-BE49-F238E27FC236}">
                    <a16:creationId xmlns:a16="http://schemas.microsoft.com/office/drawing/2014/main" id="{71260EC4-A469-4E4B-A985-0C025D99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1"/>
              </a:xfrm>
              <a:custGeom>
                <a:avLst/>
                <a:gdLst>
                  <a:gd name="T0" fmla="*/ 45 w 87"/>
                  <a:gd name="T1" fmla="*/ 461 h 462"/>
                  <a:gd name="T2" fmla="*/ 51 w 87"/>
                  <a:gd name="T3" fmla="*/ 341 h 462"/>
                  <a:gd name="T4" fmla="*/ 75 w 87"/>
                  <a:gd name="T5" fmla="*/ 305 h 462"/>
                  <a:gd name="T6" fmla="*/ 87 w 87"/>
                  <a:gd name="T7" fmla="*/ 287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594" name="Group 104">
              <a:extLst>
                <a:ext uri="{FF2B5EF4-FFF2-40B4-BE49-F238E27FC236}">
                  <a16:creationId xmlns:a16="http://schemas.microsoft.com/office/drawing/2014/main" id="{FE96DC4D-D34B-4ED4-AAB5-7AE281235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3480"/>
              <a:ext cx="235" cy="366"/>
              <a:chOff x="1281" y="2346"/>
              <a:chExt cx="252" cy="588"/>
            </a:xfrm>
          </p:grpSpPr>
          <p:sp>
            <p:nvSpPr>
              <p:cNvPr id="209001" name="Freeform 105">
                <a:extLst>
                  <a:ext uri="{FF2B5EF4-FFF2-40B4-BE49-F238E27FC236}">
                    <a16:creationId xmlns:a16="http://schemas.microsoft.com/office/drawing/2014/main" id="{53B7A754-245E-447B-9DF1-7CC280D2C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02" name="Freeform 106">
                <a:extLst>
                  <a:ext uri="{FF2B5EF4-FFF2-40B4-BE49-F238E27FC236}">
                    <a16:creationId xmlns:a16="http://schemas.microsoft.com/office/drawing/2014/main" id="{120F4389-F120-4BB1-AA7A-DAE9936DD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03" name="Freeform 107">
                <a:extLst>
                  <a:ext uri="{FF2B5EF4-FFF2-40B4-BE49-F238E27FC236}">
                    <a16:creationId xmlns:a16="http://schemas.microsoft.com/office/drawing/2014/main" id="{046D2C12-5737-4017-8103-E32E6E5EB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595" name="Group 108">
              <a:extLst>
                <a:ext uri="{FF2B5EF4-FFF2-40B4-BE49-F238E27FC236}">
                  <a16:creationId xmlns:a16="http://schemas.microsoft.com/office/drawing/2014/main" id="{5C8F7DF4-360D-4AD3-9F95-949E372BB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" y="3481"/>
              <a:ext cx="234" cy="366"/>
              <a:chOff x="1281" y="2346"/>
              <a:chExt cx="252" cy="588"/>
            </a:xfrm>
          </p:grpSpPr>
          <p:sp>
            <p:nvSpPr>
              <p:cNvPr id="209005" name="Freeform 109">
                <a:extLst>
                  <a:ext uri="{FF2B5EF4-FFF2-40B4-BE49-F238E27FC236}">
                    <a16:creationId xmlns:a16="http://schemas.microsoft.com/office/drawing/2014/main" id="{828AD2D7-16A8-4653-8CE4-488247F5D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06" name="Freeform 110">
                <a:extLst>
                  <a:ext uri="{FF2B5EF4-FFF2-40B4-BE49-F238E27FC236}">
                    <a16:creationId xmlns:a16="http://schemas.microsoft.com/office/drawing/2014/main" id="{55BDE8CF-1994-492C-9E4E-CF7697570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88" cy="590"/>
              </a:xfrm>
              <a:custGeom>
                <a:avLst/>
                <a:gdLst>
                  <a:gd name="T0" fmla="*/ 47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07" name="Freeform 111">
                <a:extLst>
                  <a:ext uri="{FF2B5EF4-FFF2-40B4-BE49-F238E27FC236}">
                    <a16:creationId xmlns:a16="http://schemas.microsoft.com/office/drawing/2014/main" id="{A393F663-8F69-4500-A46E-E102356C8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596" name="Group 112">
              <a:extLst>
                <a:ext uri="{FF2B5EF4-FFF2-40B4-BE49-F238E27FC236}">
                  <a16:creationId xmlns:a16="http://schemas.microsoft.com/office/drawing/2014/main" id="{55C098B5-B67E-41FE-9DDA-9F621EBE7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6" y="3482"/>
              <a:ext cx="235" cy="366"/>
              <a:chOff x="1281" y="2346"/>
              <a:chExt cx="252" cy="588"/>
            </a:xfrm>
          </p:grpSpPr>
          <p:sp>
            <p:nvSpPr>
              <p:cNvPr id="209009" name="Freeform 113">
                <a:extLst>
                  <a:ext uri="{FF2B5EF4-FFF2-40B4-BE49-F238E27FC236}">
                    <a16:creationId xmlns:a16="http://schemas.microsoft.com/office/drawing/2014/main" id="{15C04B08-FE02-471B-AFB4-ADB9B3514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10" name="Freeform 114">
                <a:extLst>
                  <a:ext uri="{FF2B5EF4-FFF2-40B4-BE49-F238E27FC236}">
                    <a16:creationId xmlns:a16="http://schemas.microsoft.com/office/drawing/2014/main" id="{A60B7EC3-F8DB-4F1E-838A-0BD339501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91" cy="590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11" name="Freeform 115">
                <a:extLst>
                  <a:ext uri="{FF2B5EF4-FFF2-40B4-BE49-F238E27FC236}">
                    <a16:creationId xmlns:a16="http://schemas.microsoft.com/office/drawing/2014/main" id="{0C84A49A-8000-4095-ADA9-4C4DF01D9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3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597" name="Group 116">
              <a:extLst>
                <a:ext uri="{FF2B5EF4-FFF2-40B4-BE49-F238E27FC236}">
                  <a16:creationId xmlns:a16="http://schemas.microsoft.com/office/drawing/2014/main" id="{6A678171-05FB-4A43-A41C-FE64D2ADD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3" y="3483"/>
              <a:ext cx="234" cy="365"/>
              <a:chOff x="1281" y="2346"/>
              <a:chExt cx="252" cy="588"/>
            </a:xfrm>
          </p:grpSpPr>
          <p:sp>
            <p:nvSpPr>
              <p:cNvPr id="209013" name="Freeform 117">
                <a:extLst>
                  <a:ext uri="{FF2B5EF4-FFF2-40B4-BE49-F238E27FC236}">
                    <a16:creationId xmlns:a16="http://schemas.microsoft.com/office/drawing/2014/main" id="{EC9E4DA5-A182-428A-B6D4-A4DD18B2A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8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14" name="Freeform 118">
                <a:extLst>
                  <a:ext uri="{FF2B5EF4-FFF2-40B4-BE49-F238E27FC236}">
                    <a16:creationId xmlns:a16="http://schemas.microsoft.com/office/drawing/2014/main" id="{2C985B4F-F70B-4C9E-9D7C-F91591703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9"/>
              </a:xfrm>
              <a:custGeom>
                <a:avLst/>
                <a:gdLst>
                  <a:gd name="T0" fmla="*/ 47 w 91"/>
                  <a:gd name="T1" fmla="*/ 589 h 588"/>
                  <a:gd name="T2" fmla="*/ 12 w 91"/>
                  <a:gd name="T3" fmla="*/ 535 h 588"/>
                  <a:gd name="T4" fmla="*/ 0 w 91"/>
                  <a:gd name="T5" fmla="*/ 517 h 588"/>
                  <a:gd name="T6" fmla="*/ 18 w 91"/>
                  <a:gd name="T7" fmla="*/ 463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15" name="Freeform 119">
                <a:extLst>
                  <a:ext uri="{FF2B5EF4-FFF2-40B4-BE49-F238E27FC236}">
                    <a16:creationId xmlns:a16="http://schemas.microsoft.com/office/drawing/2014/main" id="{A10CD149-78FB-4ACF-98F9-7AB57D966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3"/>
              </a:xfrm>
              <a:custGeom>
                <a:avLst/>
                <a:gdLst>
                  <a:gd name="T0" fmla="*/ 45 w 87"/>
                  <a:gd name="T1" fmla="*/ 463 h 462"/>
                  <a:gd name="T2" fmla="*/ 51 w 87"/>
                  <a:gd name="T3" fmla="*/ 343 h 462"/>
                  <a:gd name="T4" fmla="*/ 75 w 87"/>
                  <a:gd name="T5" fmla="*/ 307 h 462"/>
                  <a:gd name="T6" fmla="*/ 87 w 87"/>
                  <a:gd name="T7" fmla="*/ 289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598" name="Group 120">
              <a:extLst>
                <a:ext uri="{FF2B5EF4-FFF2-40B4-BE49-F238E27FC236}">
                  <a16:creationId xmlns:a16="http://schemas.microsoft.com/office/drawing/2014/main" id="{C0D90BFC-CF84-4BE9-A4CD-BAD431D5B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9" y="3483"/>
              <a:ext cx="235" cy="366"/>
              <a:chOff x="1281" y="2346"/>
              <a:chExt cx="252" cy="588"/>
            </a:xfrm>
          </p:grpSpPr>
          <p:sp>
            <p:nvSpPr>
              <p:cNvPr id="209017" name="Freeform 121">
                <a:extLst>
                  <a:ext uri="{FF2B5EF4-FFF2-40B4-BE49-F238E27FC236}">
                    <a16:creationId xmlns:a16="http://schemas.microsoft.com/office/drawing/2014/main" id="{FBD2EC51-624D-4992-9258-C8D242ABB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18" name="Freeform 122">
                <a:extLst>
                  <a:ext uri="{FF2B5EF4-FFF2-40B4-BE49-F238E27FC236}">
                    <a16:creationId xmlns:a16="http://schemas.microsoft.com/office/drawing/2014/main" id="{2C78DA7D-A52D-447C-8D02-674EDCBFD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19" name="Freeform 123">
                <a:extLst>
                  <a:ext uri="{FF2B5EF4-FFF2-40B4-BE49-F238E27FC236}">
                    <a16:creationId xmlns:a16="http://schemas.microsoft.com/office/drawing/2014/main" id="{193091DB-CEB0-4043-BC09-95C7F0205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599" name="Group 124">
              <a:extLst>
                <a:ext uri="{FF2B5EF4-FFF2-40B4-BE49-F238E27FC236}">
                  <a16:creationId xmlns:a16="http://schemas.microsoft.com/office/drawing/2014/main" id="{C1E0A319-9268-45FF-9FEE-0B15A4524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3484"/>
              <a:ext cx="234" cy="366"/>
              <a:chOff x="1281" y="2346"/>
              <a:chExt cx="252" cy="588"/>
            </a:xfrm>
          </p:grpSpPr>
          <p:sp>
            <p:nvSpPr>
              <p:cNvPr id="209021" name="Freeform 125">
                <a:extLst>
                  <a:ext uri="{FF2B5EF4-FFF2-40B4-BE49-F238E27FC236}">
                    <a16:creationId xmlns:a16="http://schemas.microsoft.com/office/drawing/2014/main" id="{9311F06E-BE40-4DF7-9894-4B5C47A82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22" name="Freeform 126">
                <a:extLst>
                  <a:ext uri="{FF2B5EF4-FFF2-40B4-BE49-F238E27FC236}">
                    <a16:creationId xmlns:a16="http://schemas.microsoft.com/office/drawing/2014/main" id="{FE097E23-C033-4DBB-A175-13DA2C479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23" name="Freeform 127">
                <a:extLst>
                  <a:ext uri="{FF2B5EF4-FFF2-40B4-BE49-F238E27FC236}">
                    <a16:creationId xmlns:a16="http://schemas.microsoft.com/office/drawing/2014/main" id="{3015EAFB-2ED2-4775-B959-AD4E98F48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600" name="Group 128">
              <a:extLst>
                <a:ext uri="{FF2B5EF4-FFF2-40B4-BE49-F238E27FC236}">
                  <a16:creationId xmlns:a16="http://schemas.microsoft.com/office/drawing/2014/main" id="{327B3C6F-F118-40A0-993D-6322562757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485"/>
              <a:ext cx="235" cy="366"/>
              <a:chOff x="1281" y="2346"/>
              <a:chExt cx="252" cy="588"/>
            </a:xfrm>
          </p:grpSpPr>
          <p:sp>
            <p:nvSpPr>
              <p:cNvPr id="209025" name="Freeform 129">
                <a:extLst>
                  <a:ext uri="{FF2B5EF4-FFF2-40B4-BE49-F238E27FC236}">
                    <a16:creationId xmlns:a16="http://schemas.microsoft.com/office/drawing/2014/main" id="{F93E8BE6-FDC0-4D67-B0EB-DB7A0E4EC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26" name="Freeform 130">
                <a:extLst>
                  <a:ext uri="{FF2B5EF4-FFF2-40B4-BE49-F238E27FC236}">
                    <a16:creationId xmlns:a16="http://schemas.microsoft.com/office/drawing/2014/main" id="{9250AE88-65ED-4AF0-897F-AF1D1302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91" cy="590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27" name="Freeform 131">
                <a:extLst>
                  <a:ext uri="{FF2B5EF4-FFF2-40B4-BE49-F238E27FC236}">
                    <a16:creationId xmlns:a16="http://schemas.microsoft.com/office/drawing/2014/main" id="{05669EAB-DFC7-4B78-AC4F-1F46F07BD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601" name="Group 132">
              <a:extLst>
                <a:ext uri="{FF2B5EF4-FFF2-40B4-BE49-F238E27FC236}">
                  <a16:creationId xmlns:a16="http://schemas.microsoft.com/office/drawing/2014/main" id="{08ADC4B9-A734-4FB9-8E94-D1CF9B045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" y="3486"/>
              <a:ext cx="234" cy="365"/>
              <a:chOff x="1281" y="2346"/>
              <a:chExt cx="252" cy="588"/>
            </a:xfrm>
          </p:grpSpPr>
          <p:sp>
            <p:nvSpPr>
              <p:cNvPr id="209029" name="Freeform 133">
                <a:extLst>
                  <a:ext uri="{FF2B5EF4-FFF2-40B4-BE49-F238E27FC236}">
                    <a16:creationId xmlns:a16="http://schemas.microsoft.com/office/drawing/2014/main" id="{F7E8DB0C-8D71-4466-995D-F054A4C0C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8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30" name="Freeform 134">
                <a:extLst>
                  <a:ext uri="{FF2B5EF4-FFF2-40B4-BE49-F238E27FC236}">
                    <a16:creationId xmlns:a16="http://schemas.microsoft.com/office/drawing/2014/main" id="{B6D40C71-1809-4115-B104-81E2D4A1F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9"/>
              </a:xfrm>
              <a:custGeom>
                <a:avLst/>
                <a:gdLst>
                  <a:gd name="T0" fmla="*/ 47 w 91"/>
                  <a:gd name="T1" fmla="*/ 589 h 588"/>
                  <a:gd name="T2" fmla="*/ 12 w 91"/>
                  <a:gd name="T3" fmla="*/ 535 h 588"/>
                  <a:gd name="T4" fmla="*/ 0 w 91"/>
                  <a:gd name="T5" fmla="*/ 517 h 588"/>
                  <a:gd name="T6" fmla="*/ 18 w 91"/>
                  <a:gd name="T7" fmla="*/ 463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31" name="Freeform 135">
                <a:extLst>
                  <a:ext uri="{FF2B5EF4-FFF2-40B4-BE49-F238E27FC236}">
                    <a16:creationId xmlns:a16="http://schemas.microsoft.com/office/drawing/2014/main" id="{EEE8EADD-9733-4E83-B634-5641AAF61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3"/>
              </a:xfrm>
              <a:custGeom>
                <a:avLst/>
                <a:gdLst>
                  <a:gd name="T0" fmla="*/ 45 w 87"/>
                  <a:gd name="T1" fmla="*/ 463 h 462"/>
                  <a:gd name="T2" fmla="*/ 51 w 87"/>
                  <a:gd name="T3" fmla="*/ 343 h 462"/>
                  <a:gd name="T4" fmla="*/ 75 w 87"/>
                  <a:gd name="T5" fmla="*/ 307 h 462"/>
                  <a:gd name="T6" fmla="*/ 87 w 87"/>
                  <a:gd name="T7" fmla="*/ 289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602" name="Group 136">
              <a:extLst>
                <a:ext uri="{FF2B5EF4-FFF2-40B4-BE49-F238E27FC236}">
                  <a16:creationId xmlns:a16="http://schemas.microsoft.com/office/drawing/2014/main" id="{1FF90D90-701A-4748-AC9C-527AB8FB76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5" y="3486"/>
              <a:ext cx="235" cy="366"/>
              <a:chOff x="1281" y="2346"/>
              <a:chExt cx="252" cy="588"/>
            </a:xfrm>
          </p:grpSpPr>
          <p:sp>
            <p:nvSpPr>
              <p:cNvPr id="209033" name="Freeform 137">
                <a:extLst>
                  <a:ext uri="{FF2B5EF4-FFF2-40B4-BE49-F238E27FC236}">
                    <a16:creationId xmlns:a16="http://schemas.microsoft.com/office/drawing/2014/main" id="{34346228-DFE0-4E2D-B45E-70DC56B64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73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34" name="Freeform 138">
                <a:extLst>
                  <a:ext uri="{FF2B5EF4-FFF2-40B4-BE49-F238E27FC236}">
                    <a16:creationId xmlns:a16="http://schemas.microsoft.com/office/drawing/2014/main" id="{2BAF165A-0CEB-4088-8E2B-274AB9A75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96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35" name="Freeform 139">
                <a:extLst>
                  <a:ext uri="{FF2B5EF4-FFF2-40B4-BE49-F238E27FC236}">
                    <a16:creationId xmlns:a16="http://schemas.microsoft.com/office/drawing/2014/main" id="{6E2BF96C-6127-4771-BC95-A328FB54C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3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603" name="Group 140">
              <a:extLst>
                <a:ext uri="{FF2B5EF4-FFF2-40B4-BE49-F238E27FC236}">
                  <a16:creationId xmlns:a16="http://schemas.microsoft.com/office/drawing/2014/main" id="{4C9CDF7E-F18D-41A1-BCB7-AC39B8DAF3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3487"/>
              <a:ext cx="234" cy="366"/>
              <a:chOff x="1281" y="2346"/>
              <a:chExt cx="252" cy="588"/>
            </a:xfrm>
          </p:grpSpPr>
          <p:sp>
            <p:nvSpPr>
              <p:cNvPr id="209037" name="Freeform 141">
                <a:extLst>
                  <a:ext uri="{FF2B5EF4-FFF2-40B4-BE49-F238E27FC236}">
                    <a16:creationId xmlns:a16="http://schemas.microsoft.com/office/drawing/2014/main" id="{FC8FAE56-F64D-434C-83E3-5788D3A09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38" name="Freeform 142">
                <a:extLst>
                  <a:ext uri="{FF2B5EF4-FFF2-40B4-BE49-F238E27FC236}">
                    <a16:creationId xmlns:a16="http://schemas.microsoft.com/office/drawing/2014/main" id="{270201D5-B751-4981-B892-10898043C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39" name="Freeform 143">
                <a:extLst>
                  <a:ext uri="{FF2B5EF4-FFF2-40B4-BE49-F238E27FC236}">
                    <a16:creationId xmlns:a16="http://schemas.microsoft.com/office/drawing/2014/main" id="{38CD6401-74DD-4BA8-9001-24B9C0555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604" name="Group 144">
              <a:extLst>
                <a:ext uri="{FF2B5EF4-FFF2-40B4-BE49-F238E27FC236}">
                  <a16:creationId xmlns:a16="http://schemas.microsoft.com/office/drawing/2014/main" id="{766B9E5F-D1DB-4DAD-8324-7295486D4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8" y="3488"/>
              <a:ext cx="235" cy="366"/>
              <a:chOff x="1281" y="2346"/>
              <a:chExt cx="252" cy="588"/>
            </a:xfrm>
          </p:grpSpPr>
          <p:sp>
            <p:nvSpPr>
              <p:cNvPr id="209041" name="Freeform 145">
                <a:extLst>
                  <a:ext uri="{FF2B5EF4-FFF2-40B4-BE49-F238E27FC236}">
                    <a16:creationId xmlns:a16="http://schemas.microsoft.com/office/drawing/2014/main" id="{4259D580-156D-43B0-9501-431905AF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42" name="Freeform 146">
                <a:extLst>
                  <a:ext uri="{FF2B5EF4-FFF2-40B4-BE49-F238E27FC236}">
                    <a16:creationId xmlns:a16="http://schemas.microsoft.com/office/drawing/2014/main" id="{7CD6C279-5892-49A5-9B1E-AC9F9606A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43" name="Freeform 147">
                <a:extLst>
                  <a:ext uri="{FF2B5EF4-FFF2-40B4-BE49-F238E27FC236}">
                    <a16:creationId xmlns:a16="http://schemas.microsoft.com/office/drawing/2014/main" id="{43FE2483-CD7B-4ADF-800C-4D3EB2B01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9044" name="AutoShape 148">
            <a:extLst>
              <a:ext uri="{FF2B5EF4-FFF2-40B4-BE49-F238E27FC236}">
                <a16:creationId xmlns:a16="http://schemas.microsoft.com/office/drawing/2014/main" id="{206C9DB9-C81D-46D5-BEB8-BE856CBFD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045" name="AutoShape 149">
            <a:extLst>
              <a:ext uri="{FF2B5EF4-FFF2-40B4-BE49-F238E27FC236}">
                <a16:creationId xmlns:a16="http://schemas.microsoft.com/office/drawing/2014/main" id="{55A4FD1A-12D8-4C5D-9CC4-ADE453C0C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046" name="AutoShape 150">
            <a:extLst>
              <a:ext uri="{FF2B5EF4-FFF2-40B4-BE49-F238E27FC236}">
                <a16:creationId xmlns:a16="http://schemas.microsoft.com/office/drawing/2014/main" id="{EDB16E67-9A75-422C-B2B2-D01A01B05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047" name="AutoShape 151">
            <a:extLst>
              <a:ext uri="{FF2B5EF4-FFF2-40B4-BE49-F238E27FC236}">
                <a16:creationId xmlns:a16="http://schemas.microsoft.com/office/drawing/2014/main" id="{1C3184B1-D542-4815-8996-8A24B47B7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048" name="AutoShape 152">
            <a:extLst>
              <a:ext uri="{FF2B5EF4-FFF2-40B4-BE49-F238E27FC236}">
                <a16:creationId xmlns:a16="http://schemas.microsoft.com/office/drawing/2014/main" id="{081A6CB2-5677-4F8F-93EA-650B35699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049" name="AutoShape 153">
            <a:extLst>
              <a:ext uri="{FF2B5EF4-FFF2-40B4-BE49-F238E27FC236}">
                <a16:creationId xmlns:a16="http://schemas.microsoft.com/office/drawing/2014/main" id="{2733DF70-6A88-43F4-8327-B5F872456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050" name="AutoShape 154">
            <a:extLst>
              <a:ext uri="{FF2B5EF4-FFF2-40B4-BE49-F238E27FC236}">
                <a16:creationId xmlns:a16="http://schemas.microsoft.com/office/drawing/2014/main" id="{CA48FAF7-B9F3-4ADF-97AD-86C8A4370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3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051" name="AutoShape 155">
            <a:extLst>
              <a:ext uri="{FF2B5EF4-FFF2-40B4-BE49-F238E27FC236}">
                <a16:creationId xmlns:a16="http://schemas.microsoft.com/office/drawing/2014/main" id="{F2D3AF48-69D3-4222-B02D-A5DC5E4FACE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71950" y="43815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052" name="AutoShape 156">
            <a:extLst>
              <a:ext uri="{FF2B5EF4-FFF2-40B4-BE49-F238E27FC236}">
                <a16:creationId xmlns:a16="http://schemas.microsoft.com/office/drawing/2014/main" id="{58EA9D60-CD9A-444C-9BD5-00EEE9ECA25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71950" y="3810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053" name="AutoShape 157">
            <a:extLst>
              <a:ext uri="{FF2B5EF4-FFF2-40B4-BE49-F238E27FC236}">
                <a16:creationId xmlns:a16="http://schemas.microsoft.com/office/drawing/2014/main" id="{185BFD80-0812-4AF2-B3F8-AB318EFE519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020050" y="32766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09054" name="Group 158">
            <a:extLst>
              <a:ext uri="{FF2B5EF4-FFF2-40B4-BE49-F238E27FC236}">
                <a16:creationId xmlns:a16="http://schemas.microsoft.com/office/drawing/2014/main" id="{C54A87ED-AA1E-46E1-82FF-1235273C78DD}"/>
              </a:ext>
            </a:extLst>
          </p:cNvPr>
          <p:cNvGrpSpPr>
            <a:grpSpLocks/>
          </p:cNvGrpSpPr>
          <p:nvPr/>
        </p:nvGrpSpPr>
        <p:grpSpPr bwMode="auto">
          <a:xfrm>
            <a:off x="7356475" y="1865313"/>
            <a:ext cx="892175" cy="1276350"/>
            <a:chOff x="4730" y="1271"/>
            <a:chExt cx="562" cy="804"/>
          </a:xfrm>
        </p:grpSpPr>
        <p:sp>
          <p:nvSpPr>
            <p:cNvPr id="209055" name="Rectangle 159">
              <a:extLst>
                <a:ext uri="{FF2B5EF4-FFF2-40B4-BE49-F238E27FC236}">
                  <a16:creationId xmlns:a16="http://schemas.microsoft.com/office/drawing/2014/main" id="{3BC6846E-F93C-448F-93DD-29A1B411B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1271"/>
              <a:ext cx="562" cy="804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100000">
                  <a:schemeClr val="folHlink"/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056" name="Freeform 160">
              <a:extLst>
                <a:ext uri="{FF2B5EF4-FFF2-40B4-BE49-F238E27FC236}">
                  <a16:creationId xmlns:a16="http://schemas.microsoft.com/office/drawing/2014/main" id="{CF706A3D-56D5-4CE8-9195-0D0CE493E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271"/>
              <a:ext cx="447" cy="804"/>
            </a:xfrm>
            <a:custGeom>
              <a:avLst/>
              <a:gdLst>
                <a:gd name="T0" fmla="*/ 447 w 447"/>
                <a:gd name="T1" fmla="*/ 0 h 804"/>
                <a:gd name="T2" fmla="*/ 141 w 447"/>
                <a:gd name="T3" fmla="*/ 804 h 804"/>
                <a:gd name="T4" fmla="*/ 0 w 447"/>
                <a:gd name="T5" fmla="*/ 804 h 804"/>
                <a:gd name="T6" fmla="*/ 0 w 447"/>
                <a:gd name="T7" fmla="*/ 0 h 804"/>
                <a:gd name="T8" fmla="*/ 447 w 447"/>
                <a:gd name="T9" fmla="*/ 0 h 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804">
                  <a:moveTo>
                    <a:pt x="447" y="0"/>
                  </a:moveTo>
                  <a:lnTo>
                    <a:pt x="141" y="804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141" y="4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9057" name="Group 161">
            <a:extLst>
              <a:ext uri="{FF2B5EF4-FFF2-40B4-BE49-F238E27FC236}">
                <a16:creationId xmlns:a16="http://schemas.microsoft.com/office/drawing/2014/main" id="{414DEA62-1FED-4D5A-859D-D18E9ADCFB8D}"/>
              </a:ext>
            </a:extLst>
          </p:cNvPr>
          <p:cNvGrpSpPr>
            <a:grpSpLocks/>
          </p:cNvGrpSpPr>
          <p:nvPr/>
        </p:nvGrpSpPr>
        <p:grpSpPr bwMode="auto">
          <a:xfrm>
            <a:off x="7651750" y="895350"/>
            <a:ext cx="911225" cy="457200"/>
            <a:chOff x="4820" y="564"/>
            <a:chExt cx="574" cy="288"/>
          </a:xfrm>
        </p:grpSpPr>
        <p:grpSp>
          <p:nvGrpSpPr>
            <p:cNvPr id="65582" name="Group 162">
              <a:extLst>
                <a:ext uri="{FF2B5EF4-FFF2-40B4-BE49-F238E27FC236}">
                  <a16:creationId xmlns:a16="http://schemas.microsoft.com/office/drawing/2014/main" id="{35F4F5AD-9DB4-4D8A-A97B-D24DB110E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0" y="564"/>
              <a:ext cx="226" cy="276"/>
              <a:chOff x="3572" y="168"/>
              <a:chExt cx="370" cy="684"/>
            </a:xfrm>
          </p:grpSpPr>
          <p:sp>
            <p:nvSpPr>
              <p:cNvPr id="209059" name="Freeform 163">
                <a:extLst>
                  <a:ext uri="{FF2B5EF4-FFF2-40B4-BE49-F238E27FC236}">
                    <a16:creationId xmlns:a16="http://schemas.microsoft.com/office/drawing/2014/main" id="{F4C8500B-DF26-42FF-A8E8-7F22C0B13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68"/>
                <a:ext cx="357" cy="684"/>
              </a:xfrm>
              <a:custGeom>
                <a:avLst/>
                <a:gdLst>
                  <a:gd name="T0" fmla="*/ 147 w 357"/>
                  <a:gd name="T1" fmla="*/ 0 h 684"/>
                  <a:gd name="T2" fmla="*/ 75 w 357"/>
                  <a:gd name="T3" fmla="*/ 120 h 684"/>
                  <a:gd name="T4" fmla="*/ 15 w 357"/>
                  <a:gd name="T5" fmla="*/ 192 h 684"/>
                  <a:gd name="T6" fmla="*/ 3 w 357"/>
                  <a:gd name="T7" fmla="*/ 288 h 684"/>
                  <a:gd name="T8" fmla="*/ 195 w 357"/>
                  <a:gd name="T9" fmla="*/ 456 h 684"/>
                  <a:gd name="T10" fmla="*/ 267 w 357"/>
                  <a:gd name="T11" fmla="*/ 552 h 684"/>
                  <a:gd name="T12" fmla="*/ 339 w 357"/>
                  <a:gd name="T13" fmla="*/ 564 h 684"/>
                  <a:gd name="T14" fmla="*/ 327 w 357"/>
                  <a:gd name="T15" fmla="*/ 684 h 6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7" h="684">
                    <a:moveTo>
                      <a:pt x="147" y="0"/>
                    </a:moveTo>
                    <a:cubicBezTo>
                      <a:pt x="125" y="108"/>
                      <a:pt x="155" y="17"/>
                      <a:pt x="75" y="120"/>
                    </a:cubicBezTo>
                    <a:cubicBezTo>
                      <a:pt x="9" y="204"/>
                      <a:pt x="94" y="139"/>
                      <a:pt x="15" y="192"/>
                    </a:cubicBezTo>
                    <a:cubicBezTo>
                      <a:pt x="11" y="224"/>
                      <a:pt x="0" y="256"/>
                      <a:pt x="3" y="288"/>
                    </a:cubicBezTo>
                    <a:cubicBezTo>
                      <a:pt x="21" y="469"/>
                      <a:pt x="44" y="441"/>
                      <a:pt x="195" y="456"/>
                    </a:cubicBezTo>
                    <a:cubicBezTo>
                      <a:pt x="219" y="488"/>
                      <a:pt x="235" y="528"/>
                      <a:pt x="267" y="552"/>
                    </a:cubicBezTo>
                    <a:cubicBezTo>
                      <a:pt x="286" y="567"/>
                      <a:pt x="328" y="542"/>
                      <a:pt x="339" y="564"/>
                    </a:cubicBezTo>
                    <a:cubicBezTo>
                      <a:pt x="357" y="600"/>
                      <a:pt x="327" y="644"/>
                      <a:pt x="327" y="68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60" name="Freeform 164">
                <a:extLst>
                  <a:ext uri="{FF2B5EF4-FFF2-40B4-BE49-F238E27FC236}">
                    <a16:creationId xmlns:a16="http://schemas.microsoft.com/office/drawing/2014/main" id="{BB6AE8B5-0B65-4D35-814F-2127CC12D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40"/>
                <a:ext cx="229" cy="540"/>
              </a:xfrm>
              <a:custGeom>
                <a:avLst/>
                <a:gdLst>
                  <a:gd name="T0" fmla="*/ 98 w 230"/>
                  <a:gd name="T1" fmla="*/ 24 h 540"/>
                  <a:gd name="T2" fmla="*/ 62 w 230"/>
                  <a:gd name="T3" fmla="*/ 108 h 540"/>
                  <a:gd name="T4" fmla="*/ 38 w 230"/>
                  <a:gd name="T5" fmla="*/ 144 h 540"/>
                  <a:gd name="T6" fmla="*/ 14 w 230"/>
                  <a:gd name="T7" fmla="*/ 216 h 540"/>
                  <a:gd name="T8" fmla="*/ 62 w 230"/>
                  <a:gd name="T9" fmla="*/ 276 h 540"/>
                  <a:gd name="T10" fmla="*/ 74 w 230"/>
                  <a:gd name="T11" fmla="*/ 312 h 540"/>
                  <a:gd name="T12" fmla="*/ 157 w 230"/>
                  <a:gd name="T13" fmla="*/ 336 h 540"/>
                  <a:gd name="T14" fmla="*/ 229 w 230"/>
                  <a:gd name="T15" fmla="*/ 540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0" h="540">
                    <a:moveTo>
                      <a:pt x="98" y="24"/>
                    </a:moveTo>
                    <a:cubicBezTo>
                      <a:pt x="38" y="114"/>
                      <a:pt x="108" y="0"/>
                      <a:pt x="62" y="108"/>
                    </a:cubicBezTo>
                    <a:cubicBezTo>
                      <a:pt x="56" y="121"/>
                      <a:pt x="44" y="131"/>
                      <a:pt x="38" y="144"/>
                    </a:cubicBezTo>
                    <a:cubicBezTo>
                      <a:pt x="28" y="167"/>
                      <a:pt x="14" y="216"/>
                      <a:pt x="14" y="216"/>
                    </a:cubicBezTo>
                    <a:cubicBezTo>
                      <a:pt x="44" y="306"/>
                      <a:pt x="0" y="198"/>
                      <a:pt x="62" y="276"/>
                    </a:cubicBezTo>
                    <a:cubicBezTo>
                      <a:pt x="70" y="286"/>
                      <a:pt x="65" y="303"/>
                      <a:pt x="74" y="312"/>
                    </a:cubicBezTo>
                    <a:cubicBezTo>
                      <a:pt x="80" y="318"/>
                      <a:pt x="158" y="336"/>
                      <a:pt x="158" y="336"/>
                    </a:cubicBezTo>
                    <a:cubicBezTo>
                      <a:pt x="229" y="383"/>
                      <a:pt x="230" y="461"/>
                      <a:pt x="230" y="54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61" name="Freeform 165">
                <a:extLst>
                  <a:ext uri="{FF2B5EF4-FFF2-40B4-BE49-F238E27FC236}">
                    <a16:creationId xmlns:a16="http://schemas.microsoft.com/office/drawing/2014/main" id="{99ABE683-A828-44B1-A1BE-3BE2AFA9C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65"/>
                <a:ext cx="305" cy="550"/>
              </a:xfrm>
              <a:custGeom>
                <a:avLst/>
                <a:gdLst>
                  <a:gd name="T0" fmla="*/ 305 w 304"/>
                  <a:gd name="T1" fmla="*/ 0 h 552"/>
                  <a:gd name="T2" fmla="*/ 197 w 304"/>
                  <a:gd name="T3" fmla="*/ 36 h 552"/>
                  <a:gd name="T4" fmla="*/ 100 w 304"/>
                  <a:gd name="T5" fmla="*/ 96 h 552"/>
                  <a:gd name="T6" fmla="*/ 4 w 304"/>
                  <a:gd name="T7" fmla="*/ 323 h 552"/>
                  <a:gd name="T8" fmla="*/ 185 w 304"/>
                  <a:gd name="T9" fmla="*/ 383 h 552"/>
                  <a:gd name="T10" fmla="*/ 269 w 304"/>
                  <a:gd name="T11" fmla="*/ 502 h 552"/>
                  <a:gd name="T12" fmla="*/ 257 w 304"/>
                  <a:gd name="T13" fmla="*/ 550 h 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552">
                    <a:moveTo>
                      <a:pt x="304" y="0"/>
                    </a:moveTo>
                    <a:cubicBezTo>
                      <a:pt x="268" y="12"/>
                      <a:pt x="230" y="19"/>
                      <a:pt x="196" y="36"/>
                    </a:cubicBezTo>
                    <a:cubicBezTo>
                      <a:pt x="0" y="134"/>
                      <a:pt x="222" y="55"/>
                      <a:pt x="100" y="96"/>
                    </a:cubicBezTo>
                    <a:cubicBezTo>
                      <a:pt x="51" y="170"/>
                      <a:pt x="21" y="237"/>
                      <a:pt x="4" y="324"/>
                    </a:cubicBezTo>
                    <a:cubicBezTo>
                      <a:pt x="64" y="344"/>
                      <a:pt x="122" y="369"/>
                      <a:pt x="184" y="384"/>
                    </a:cubicBezTo>
                    <a:cubicBezTo>
                      <a:pt x="263" y="431"/>
                      <a:pt x="247" y="422"/>
                      <a:pt x="268" y="504"/>
                    </a:cubicBezTo>
                    <a:cubicBezTo>
                      <a:pt x="264" y="520"/>
                      <a:pt x="256" y="552"/>
                      <a:pt x="256" y="55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583" name="Group 166">
              <a:extLst>
                <a:ext uri="{FF2B5EF4-FFF2-40B4-BE49-F238E27FC236}">
                  <a16:creationId xmlns:a16="http://schemas.microsoft.com/office/drawing/2014/main" id="{7C702215-5E19-4315-8D02-2562667BC6E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168" y="576"/>
              <a:ext cx="226" cy="276"/>
              <a:chOff x="3572" y="168"/>
              <a:chExt cx="370" cy="684"/>
            </a:xfrm>
          </p:grpSpPr>
          <p:sp>
            <p:nvSpPr>
              <p:cNvPr id="209063" name="Freeform 167">
                <a:extLst>
                  <a:ext uri="{FF2B5EF4-FFF2-40B4-BE49-F238E27FC236}">
                    <a16:creationId xmlns:a16="http://schemas.microsoft.com/office/drawing/2014/main" id="{BDDD243E-EB61-4985-87F5-246EBC671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68"/>
                <a:ext cx="357" cy="684"/>
              </a:xfrm>
              <a:custGeom>
                <a:avLst/>
                <a:gdLst>
                  <a:gd name="T0" fmla="*/ 147 w 357"/>
                  <a:gd name="T1" fmla="*/ 0 h 684"/>
                  <a:gd name="T2" fmla="*/ 75 w 357"/>
                  <a:gd name="T3" fmla="*/ 120 h 684"/>
                  <a:gd name="T4" fmla="*/ 15 w 357"/>
                  <a:gd name="T5" fmla="*/ 192 h 684"/>
                  <a:gd name="T6" fmla="*/ 3 w 357"/>
                  <a:gd name="T7" fmla="*/ 288 h 684"/>
                  <a:gd name="T8" fmla="*/ 195 w 357"/>
                  <a:gd name="T9" fmla="*/ 456 h 684"/>
                  <a:gd name="T10" fmla="*/ 267 w 357"/>
                  <a:gd name="T11" fmla="*/ 552 h 684"/>
                  <a:gd name="T12" fmla="*/ 339 w 357"/>
                  <a:gd name="T13" fmla="*/ 564 h 684"/>
                  <a:gd name="T14" fmla="*/ 327 w 357"/>
                  <a:gd name="T15" fmla="*/ 684 h 6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7" h="684">
                    <a:moveTo>
                      <a:pt x="147" y="0"/>
                    </a:moveTo>
                    <a:cubicBezTo>
                      <a:pt x="125" y="108"/>
                      <a:pt x="155" y="17"/>
                      <a:pt x="75" y="120"/>
                    </a:cubicBezTo>
                    <a:cubicBezTo>
                      <a:pt x="9" y="204"/>
                      <a:pt x="94" y="139"/>
                      <a:pt x="15" y="192"/>
                    </a:cubicBezTo>
                    <a:cubicBezTo>
                      <a:pt x="11" y="224"/>
                      <a:pt x="0" y="256"/>
                      <a:pt x="3" y="288"/>
                    </a:cubicBezTo>
                    <a:cubicBezTo>
                      <a:pt x="21" y="469"/>
                      <a:pt x="44" y="441"/>
                      <a:pt x="195" y="456"/>
                    </a:cubicBezTo>
                    <a:cubicBezTo>
                      <a:pt x="219" y="488"/>
                      <a:pt x="235" y="528"/>
                      <a:pt x="267" y="552"/>
                    </a:cubicBezTo>
                    <a:cubicBezTo>
                      <a:pt x="286" y="567"/>
                      <a:pt x="328" y="542"/>
                      <a:pt x="339" y="564"/>
                    </a:cubicBezTo>
                    <a:cubicBezTo>
                      <a:pt x="357" y="600"/>
                      <a:pt x="327" y="644"/>
                      <a:pt x="327" y="68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64" name="Freeform 168">
                <a:extLst>
                  <a:ext uri="{FF2B5EF4-FFF2-40B4-BE49-F238E27FC236}">
                    <a16:creationId xmlns:a16="http://schemas.microsoft.com/office/drawing/2014/main" id="{A7F8BB24-D34A-4D2B-9177-D10AB090E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40"/>
                <a:ext cx="229" cy="540"/>
              </a:xfrm>
              <a:custGeom>
                <a:avLst/>
                <a:gdLst>
                  <a:gd name="T0" fmla="*/ 98 w 230"/>
                  <a:gd name="T1" fmla="*/ 24 h 540"/>
                  <a:gd name="T2" fmla="*/ 62 w 230"/>
                  <a:gd name="T3" fmla="*/ 108 h 540"/>
                  <a:gd name="T4" fmla="*/ 38 w 230"/>
                  <a:gd name="T5" fmla="*/ 144 h 540"/>
                  <a:gd name="T6" fmla="*/ 14 w 230"/>
                  <a:gd name="T7" fmla="*/ 216 h 540"/>
                  <a:gd name="T8" fmla="*/ 62 w 230"/>
                  <a:gd name="T9" fmla="*/ 276 h 540"/>
                  <a:gd name="T10" fmla="*/ 74 w 230"/>
                  <a:gd name="T11" fmla="*/ 312 h 540"/>
                  <a:gd name="T12" fmla="*/ 157 w 230"/>
                  <a:gd name="T13" fmla="*/ 336 h 540"/>
                  <a:gd name="T14" fmla="*/ 229 w 230"/>
                  <a:gd name="T15" fmla="*/ 540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0" h="540">
                    <a:moveTo>
                      <a:pt x="98" y="24"/>
                    </a:moveTo>
                    <a:cubicBezTo>
                      <a:pt x="38" y="114"/>
                      <a:pt x="108" y="0"/>
                      <a:pt x="62" y="108"/>
                    </a:cubicBezTo>
                    <a:cubicBezTo>
                      <a:pt x="56" y="121"/>
                      <a:pt x="44" y="131"/>
                      <a:pt x="38" y="144"/>
                    </a:cubicBezTo>
                    <a:cubicBezTo>
                      <a:pt x="28" y="167"/>
                      <a:pt x="14" y="216"/>
                      <a:pt x="14" y="216"/>
                    </a:cubicBezTo>
                    <a:cubicBezTo>
                      <a:pt x="44" y="306"/>
                      <a:pt x="0" y="198"/>
                      <a:pt x="62" y="276"/>
                    </a:cubicBezTo>
                    <a:cubicBezTo>
                      <a:pt x="70" y="286"/>
                      <a:pt x="65" y="303"/>
                      <a:pt x="74" y="312"/>
                    </a:cubicBezTo>
                    <a:cubicBezTo>
                      <a:pt x="80" y="318"/>
                      <a:pt x="158" y="336"/>
                      <a:pt x="158" y="336"/>
                    </a:cubicBezTo>
                    <a:cubicBezTo>
                      <a:pt x="229" y="383"/>
                      <a:pt x="230" y="461"/>
                      <a:pt x="230" y="54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065" name="Freeform 169">
                <a:extLst>
                  <a:ext uri="{FF2B5EF4-FFF2-40B4-BE49-F238E27FC236}">
                    <a16:creationId xmlns:a16="http://schemas.microsoft.com/office/drawing/2014/main" id="{1E6F4C56-924C-4A01-8C12-D47A48C39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65"/>
                <a:ext cx="305" cy="550"/>
              </a:xfrm>
              <a:custGeom>
                <a:avLst/>
                <a:gdLst>
                  <a:gd name="T0" fmla="*/ 305 w 304"/>
                  <a:gd name="T1" fmla="*/ 0 h 552"/>
                  <a:gd name="T2" fmla="*/ 197 w 304"/>
                  <a:gd name="T3" fmla="*/ 36 h 552"/>
                  <a:gd name="T4" fmla="*/ 100 w 304"/>
                  <a:gd name="T5" fmla="*/ 96 h 552"/>
                  <a:gd name="T6" fmla="*/ 4 w 304"/>
                  <a:gd name="T7" fmla="*/ 323 h 552"/>
                  <a:gd name="T8" fmla="*/ 185 w 304"/>
                  <a:gd name="T9" fmla="*/ 383 h 552"/>
                  <a:gd name="T10" fmla="*/ 269 w 304"/>
                  <a:gd name="T11" fmla="*/ 502 h 552"/>
                  <a:gd name="T12" fmla="*/ 257 w 304"/>
                  <a:gd name="T13" fmla="*/ 550 h 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552">
                    <a:moveTo>
                      <a:pt x="304" y="0"/>
                    </a:moveTo>
                    <a:cubicBezTo>
                      <a:pt x="268" y="12"/>
                      <a:pt x="230" y="19"/>
                      <a:pt x="196" y="36"/>
                    </a:cubicBezTo>
                    <a:cubicBezTo>
                      <a:pt x="0" y="134"/>
                      <a:pt x="222" y="55"/>
                      <a:pt x="100" y="96"/>
                    </a:cubicBezTo>
                    <a:cubicBezTo>
                      <a:pt x="51" y="170"/>
                      <a:pt x="21" y="237"/>
                      <a:pt x="4" y="324"/>
                    </a:cubicBezTo>
                    <a:cubicBezTo>
                      <a:pt x="64" y="344"/>
                      <a:pt x="122" y="369"/>
                      <a:pt x="184" y="384"/>
                    </a:cubicBezTo>
                    <a:cubicBezTo>
                      <a:pt x="263" y="431"/>
                      <a:pt x="247" y="422"/>
                      <a:pt x="268" y="504"/>
                    </a:cubicBezTo>
                    <a:cubicBezTo>
                      <a:pt x="264" y="520"/>
                      <a:pt x="256" y="552"/>
                      <a:pt x="256" y="55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9066" name="Line 170">
            <a:extLst>
              <a:ext uri="{FF2B5EF4-FFF2-40B4-BE49-F238E27FC236}">
                <a16:creationId xmlns:a16="http://schemas.microsoft.com/office/drawing/2014/main" id="{4EA3ACB0-20B2-410F-86CA-2CD1209736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1900" y="1885950"/>
            <a:ext cx="476250" cy="12573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044" grpId="0" animBg="1"/>
      <p:bldP spid="209045" grpId="0" animBg="1"/>
      <p:bldP spid="209046" grpId="0" animBg="1"/>
      <p:bldP spid="209047" grpId="0" animBg="1"/>
      <p:bldP spid="209048" grpId="0" animBg="1"/>
      <p:bldP spid="209049" grpId="0" animBg="1"/>
      <p:bldP spid="209050" grpId="0" animBg="1"/>
      <p:bldP spid="209051" grpId="0" animBg="1"/>
      <p:bldP spid="209052" grpId="0" animBg="1"/>
      <p:bldP spid="209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D1A6-0A4E-407B-8B57-EB2AF95D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(cont’d.)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208D0-192D-4BE2-8357-427DAFAEE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Based on capital and operating expense of control options, tabulate a cost effectiveness in $/</a:t>
            </a:r>
            <a:r>
              <a:rPr lang="en-US" sz="2000" dirty="0" err="1"/>
              <a:t>lb</a:t>
            </a:r>
            <a:r>
              <a:rPr lang="en-US" sz="2000" dirty="0"/>
              <a:t> or $/ton of VOC emissions reduced</a:t>
            </a:r>
          </a:p>
          <a:p>
            <a:r>
              <a:rPr lang="en-US" sz="2000" dirty="0"/>
              <a:t>With use of a benzene concentration level, based on a relevant observed hydrocarbon concentration of emitted vapors, tabulate a benzene emission factor</a:t>
            </a:r>
          </a:p>
          <a:p>
            <a:r>
              <a:rPr lang="en-US" sz="2000" dirty="0"/>
              <a:t>With guidance from “Scoping Plan”, consider designated levels for attaining and maintaining ambient air quality standards and acceptable risk levels for toxic exposure</a:t>
            </a:r>
          </a:p>
          <a:p>
            <a:r>
              <a:rPr lang="en-US" sz="2000" dirty="0"/>
              <a:t>Apply emission thresholds and cost effectiveness to range of GDF; for example GDF 1, 2, 3, 4, 5; with average throughput of 25 k gal, 37.5, 75, 150, and 300 k gal/month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18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 descr="Brown marble">
            <a:extLst>
              <a:ext uri="{FF2B5EF4-FFF2-40B4-BE49-F238E27FC236}">
                <a16:creationId xmlns:a16="http://schemas.microsoft.com/office/drawing/2014/main" id="{2C3C4647-A383-4BDC-B958-7BF1E942B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6563" name="Group 3">
            <a:extLst>
              <a:ext uri="{FF2B5EF4-FFF2-40B4-BE49-F238E27FC236}">
                <a16:creationId xmlns:a16="http://schemas.microsoft.com/office/drawing/2014/main" id="{6EC40F27-9CE2-436B-8D83-DF6279EF1FAE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4491038"/>
            <a:ext cx="1789112" cy="457200"/>
            <a:chOff x="2202" y="2906"/>
            <a:chExt cx="1860" cy="475"/>
          </a:xfrm>
        </p:grpSpPr>
        <p:sp>
          <p:nvSpPr>
            <p:cNvPr id="209924" name="Rectangle 4">
              <a:extLst>
                <a:ext uri="{FF2B5EF4-FFF2-40B4-BE49-F238E27FC236}">
                  <a16:creationId xmlns:a16="http://schemas.microsoft.com/office/drawing/2014/main" id="{976D829F-39D7-4218-AFDC-409FE8E2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9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25" name="Rectangle 5">
              <a:extLst>
                <a:ext uri="{FF2B5EF4-FFF2-40B4-BE49-F238E27FC236}">
                  <a16:creationId xmlns:a16="http://schemas.microsoft.com/office/drawing/2014/main" id="{2073A209-0689-43AD-ADCF-F8A4008B9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3"/>
              <a:ext cx="1860" cy="8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26" name="Rectangle 6">
              <a:extLst>
                <a:ext uri="{FF2B5EF4-FFF2-40B4-BE49-F238E27FC236}">
                  <a16:creationId xmlns:a16="http://schemas.microsoft.com/office/drawing/2014/main" id="{079A914A-D668-4A91-B6E5-895082C13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6564" name="Group 7">
            <a:extLst>
              <a:ext uri="{FF2B5EF4-FFF2-40B4-BE49-F238E27FC236}">
                <a16:creationId xmlns:a16="http://schemas.microsoft.com/office/drawing/2014/main" id="{69B4B8BE-938B-4C0D-B094-BE0AB84C4807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4914900"/>
            <a:ext cx="6437313" cy="1549400"/>
            <a:chOff x="1618" y="3096"/>
            <a:chExt cx="4055" cy="976"/>
          </a:xfrm>
        </p:grpSpPr>
        <p:sp>
          <p:nvSpPr>
            <p:cNvPr id="66728" name="AutoShape 8">
              <a:extLst>
                <a:ext uri="{FF2B5EF4-FFF2-40B4-BE49-F238E27FC236}">
                  <a16:creationId xmlns:a16="http://schemas.microsoft.com/office/drawing/2014/main" id="{7FC92632-CDB4-4207-808E-68C96708D87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1" y="3120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C9010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9929" name="Freeform 9">
              <a:extLst>
                <a:ext uri="{FF2B5EF4-FFF2-40B4-BE49-F238E27FC236}">
                  <a16:creationId xmlns:a16="http://schemas.microsoft.com/office/drawing/2014/main" id="{F47C329B-3A5E-41F9-B997-7282D0F0EAC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618" y="3096"/>
              <a:ext cx="4055" cy="471"/>
            </a:xfrm>
            <a:custGeom>
              <a:avLst/>
              <a:gdLst>
                <a:gd name="T0" fmla="*/ 3 w 2690"/>
                <a:gd name="T1" fmla="*/ 0 h 356"/>
                <a:gd name="T2" fmla="*/ 4055 w 2690"/>
                <a:gd name="T3" fmla="*/ 0 h 356"/>
                <a:gd name="T4" fmla="*/ 4023 w 2690"/>
                <a:gd name="T5" fmla="*/ 118 h 356"/>
                <a:gd name="T6" fmla="*/ 3960 w 2690"/>
                <a:gd name="T7" fmla="*/ 237 h 356"/>
                <a:gd name="T8" fmla="*/ 3879 w 2690"/>
                <a:gd name="T9" fmla="*/ 328 h 356"/>
                <a:gd name="T10" fmla="*/ 3734 w 2690"/>
                <a:gd name="T11" fmla="*/ 423 h 356"/>
                <a:gd name="T12" fmla="*/ 3666 w 2690"/>
                <a:gd name="T13" fmla="*/ 439 h 356"/>
                <a:gd name="T14" fmla="*/ 3530 w 2690"/>
                <a:gd name="T15" fmla="*/ 447 h 356"/>
                <a:gd name="T16" fmla="*/ 401 w 2690"/>
                <a:gd name="T17" fmla="*/ 435 h 356"/>
                <a:gd name="T18" fmla="*/ 202 w 2690"/>
                <a:gd name="T19" fmla="*/ 344 h 356"/>
                <a:gd name="T20" fmla="*/ 75 w 2690"/>
                <a:gd name="T21" fmla="*/ 233 h 356"/>
                <a:gd name="T22" fmla="*/ 21 w 2690"/>
                <a:gd name="T23" fmla="*/ 114 h 356"/>
                <a:gd name="T24" fmla="*/ 3 w 2690"/>
                <a:gd name="T25" fmla="*/ 66 h 356"/>
                <a:gd name="T26" fmla="*/ 3 w 2690"/>
                <a:gd name="T27" fmla="*/ 0 h 3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90" h="356">
                  <a:moveTo>
                    <a:pt x="2" y="0"/>
                  </a:moveTo>
                  <a:lnTo>
                    <a:pt x="2690" y="0"/>
                  </a:lnTo>
                  <a:cubicBezTo>
                    <a:pt x="2682" y="44"/>
                    <a:pt x="2681" y="44"/>
                    <a:pt x="2669" y="89"/>
                  </a:cubicBezTo>
                  <a:cubicBezTo>
                    <a:pt x="2669" y="91"/>
                    <a:pt x="2630" y="176"/>
                    <a:pt x="2627" y="179"/>
                  </a:cubicBezTo>
                  <a:cubicBezTo>
                    <a:pt x="2614" y="194"/>
                    <a:pt x="2592" y="236"/>
                    <a:pt x="2573" y="248"/>
                  </a:cubicBezTo>
                  <a:cubicBezTo>
                    <a:pt x="2537" y="293"/>
                    <a:pt x="2519" y="302"/>
                    <a:pt x="2477" y="320"/>
                  </a:cubicBezTo>
                  <a:cubicBezTo>
                    <a:pt x="2486" y="329"/>
                    <a:pt x="2448" y="331"/>
                    <a:pt x="2432" y="332"/>
                  </a:cubicBezTo>
                  <a:cubicBezTo>
                    <a:pt x="2416" y="333"/>
                    <a:pt x="2358" y="338"/>
                    <a:pt x="2342" y="338"/>
                  </a:cubicBezTo>
                  <a:cubicBezTo>
                    <a:pt x="979" y="331"/>
                    <a:pt x="413" y="356"/>
                    <a:pt x="266" y="329"/>
                  </a:cubicBezTo>
                  <a:cubicBezTo>
                    <a:pt x="239" y="314"/>
                    <a:pt x="200" y="302"/>
                    <a:pt x="134" y="260"/>
                  </a:cubicBezTo>
                  <a:cubicBezTo>
                    <a:pt x="110" y="236"/>
                    <a:pt x="58" y="188"/>
                    <a:pt x="50" y="176"/>
                  </a:cubicBezTo>
                  <a:cubicBezTo>
                    <a:pt x="26" y="131"/>
                    <a:pt x="33" y="136"/>
                    <a:pt x="14" y="86"/>
                  </a:cubicBezTo>
                  <a:cubicBezTo>
                    <a:pt x="8" y="65"/>
                    <a:pt x="4" y="64"/>
                    <a:pt x="2" y="50"/>
                  </a:cubicBezTo>
                  <a:cubicBezTo>
                    <a:pt x="0" y="36"/>
                    <a:pt x="2" y="10"/>
                    <a:pt x="2" y="0"/>
                  </a:cubicBezTo>
                  <a:close/>
                </a:path>
              </a:pathLst>
            </a:custGeom>
            <a:solidFill>
              <a:srgbClr val="FE424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6565" name="AutoShape 10">
            <a:extLst>
              <a:ext uri="{FF2B5EF4-FFF2-40B4-BE49-F238E27FC236}">
                <a16:creationId xmlns:a16="http://schemas.microsoft.com/office/drawing/2014/main" id="{0BECD04C-2A6C-416C-AE67-530529F48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95300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931" name="Freeform 11">
            <a:extLst>
              <a:ext uri="{FF2B5EF4-FFF2-40B4-BE49-F238E27FC236}">
                <a16:creationId xmlns:a16="http://schemas.microsoft.com/office/drawing/2014/main" id="{CCF1F223-FBD6-44FC-BB0C-27D2A6759504}"/>
              </a:ext>
            </a:extLst>
          </p:cNvPr>
          <p:cNvSpPr>
            <a:spLocks/>
          </p:cNvSpPr>
          <p:nvPr/>
        </p:nvSpPr>
        <p:spPr bwMode="auto">
          <a:xfrm>
            <a:off x="2130425" y="5754688"/>
            <a:ext cx="6437313" cy="747712"/>
          </a:xfrm>
          <a:custGeom>
            <a:avLst/>
            <a:gdLst>
              <a:gd name="T0" fmla="*/ 4786 w 2690"/>
              <a:gd name="T1" fmla="*/ 0 h 356"/>
              <a:gd name="T2" fmla="*/ 6437313 w 2690"/>
              <a:gd name="T3" fmla="*/ 0 h 356"/>
              <a:gd name="T4" fmla="*/ 6387059 w 2690"/>
              <a:gd name="T5" fmla="*/ 186928 h 356"/>
              <a:gd name="T6" fmla="*/ 6286551 w 2690"/>
              <a:gd name="T7" fmla="*/ 375956 h 356"/>
              <a:gd name="T8" fmla="*/ 6157326 w 2690"/>
              <a:gd name="T9" fmla="*/ 520878 h 356"/>
              <a:gd name="T10" fmla="*/ 5927593 w 2690"/>
              <a:gd name="T11" fmla="*/ 672101 h 356"/>
              <a:gd name="T12" fmla="*/ 5819905 w 2690"/>
              <a:gd name="T13" fmla="*/ 697304 h 356"/>
              <a:gd name="T14" fmla="*/ 5604531 w 2690"/>
              <a:gd name="T15" fmla="*/ 709906 h 356"/>
              <a:gd name="T16" fmla="*/ 636552 w 2690"/>
              <a:gd name="T17" fmla="*/ 691004 h 356"/>
              <a:gd name="T18" fmla="*/ 320669 w 2690"/>
              <a:gd name="T19" fmla="*/ 546082 h 356"/>
              <a:gd name="T20" fmla="*/ 119653 w 2690"/>
              <a:gd name="T21" fmla="*/ 369655 h 356"/>
              <a:gd name="T22" fmla="*/ 33503 w 2690"/>
              <a:gd name="T23" fmla="*/ 180627 h 356"/>
              <a:gd name="T24" fmla="*/ 4786 w 2690"/>
              <a:gd name="T25" fmla="*/ 105016 h 356"/>
              <a:gd name="T26" fmla="*/ 4786 w 2690"/>
              <a:gd name="T27" fmla="*/ 0 h 3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90" h="356">
                <a:moveTo>
                  <a:pt x="2" y="0"/>
                </a:moveTo>
                <a:lnTo>
                  <a:pt x="2690" y="0"/>
                </a:lnTo>
                <a:cubicBezTo>
                  <a:pt x="2682" y="44"/>
                  <a:pt x="2681" y="44"/>
                  <a:pt x="2669" y="89"/>
                </a:cubicBezTo>
                <a:cubicBezTo>
                  <a:pt x="2669" y="91"/>
                  <a:pt x="2630" y="176"/>
                  <a:pt x="2627" y="179"/>
                </a:cubicBezTo>
                <a:cubicBezTo>
                  <a:pt x="2614" y="194"/>
                  <a:pt x="2592" y="236"/>
                  <a:pt x="2573" y="248"/>
                </a:cubicBezTo>
                <a:cubicBezTo>
                  <a:pt x="2537" y="293"/>
                  <a:pt x="2519" y="302"/>
                  <a:pt x="2477" y="320"/>
                </a:cubicBezTo>
                <a:cubicBezTo>
                  <a:pt x="2486" y="329"/>
                  <a:pt x="2448" y="331"/>
                  <a:pt x="2432" y="332"/>
                </a:cubicBezTo>
                <a:cubicBezTo>
                  <a:pt x="2416" y="333"/>
                  <a:pt x="2358" y="338"/>
                  <a:pt x="2342" y="338"/>
                </a:cubicBezTo>
                <a:cubicBezTo>
                  <a:pt x="979" y="331"/>
                  <a:pt x="413" y="356"/>
                  <a:pt x="266" y="329"/>
                </a:cubicBezTo>
                <a:cubicBezTo>
                  <a:pt x="239" y="314"/>
                  <a:pt x="200" y="302"/>
                  <a:pt x="134" y="260"/>
                </a:cubicBezTo>
                <a:cubicBezTo>
                  <a:pt x="110" y="236"/>
                  <a:pt x="58" y="188"/>
                  <a:pt x="50" y="176"/>
                </a:cubicBezTo>
                <a:cubicBezTo>
                  <a:pt x="26" y="131"/>
                  <a:pt x="33" y="136"/>
                  <a:pt x="14" y="86"/>
                </a:cubicBezTo>
                <a:cubicBezTo>
                  <a:pt x="8" y="65"/>
                  <a:pt x="4" y="64"/>
                  <a:pt x="2" y="50"/>
                </a:cubicBezTo>
                <a:cubicBezTo>
                  <a:pt x="0" y="36"/>
                  <a:pt x="2" y="10"/>
                  <a:pt x="2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932" name="Line 12">
            <a:extLst>
              <a:ext uri="{FF2B5EF4-FFF2-40B4-BE49-F238E27FC236}">
                <a16:creationId xmlns:a16="http://schemas.microsoft.com/office/drawing/2014/main" id="{EB5B90F1-9C8F-4259-82FB-5D740019E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650" y="5657850"/>
            <a:ext cx="6400800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933" name="Rectangle 13">
            <a:extLst>
              <a:ext uri="{FF2B5EF4-FFF2-40B4-BE49-F238E27FC236}">
                <a16:creationId xmlns:a16="http://schemas.microsoft.com/office/drawing/2014/main" id="{66FA5F1A-C4F3-49C0-8A21-59904AF54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6569" name="Group 14">
            <a:extLst>
              <a:ext uri="{FF2B5EF4-FFF2-40B4-BE49-F238E27FC236}">
                <a16:creationId xmlns:a16="http://schemas.microsoft.com/office/drawing/2014/main" id="{563CEDCD-64A6-4E2E-B28D-3B30B82840A5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1865313"/>
            <a:ext cx="1533525" cy="1316037"/>
            <a:chOff x="2642" y="1175"/>
            <a:chExt cx="966" cy="829"/>
          </a:xfrm>
        </p:grpSpPr>
        <p:sp>
          <p:nvSpPr>
            <p:cNvPr id="209935" name="Freeform 15">
              <a:extLst>
                <a:ext uri="{FF2B5EF4-FFF2-40B4-BE49-F238E27FC236}">
                  <a16:creationId xmlns:a16="http://schemas.microsoft.com/office/drawing/2014/main" id="{D69B9E73-B884-46AF-8115-2EFA0C70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35"/>
              <a:ext cx="459" cy="169"/>
            </a:xfrm>
            <a:custGeom>
              <a:avLst/>
              <a:gdLst>
                <a:gd name="T0" fmla="*/ 435 w 912"/>
                <a:gd name="T1" fmla="*/ 0 h 336"/>
                <a:gd name="T2" fmla="*/ 459 w 912"/>
                <a:gd name="T3" fmla="*/ 0 h 336"/>
                <a:gd name="T4" fmla="*/ 459 w 912"/>
                <a:gd name="T5" fmla="*/ 169 h 336"/>
                <a:gd name="T6" fmla="*/ 0 w 912"/>
                <a:gd name="T7" fmla="*/ 169 h 336"/>
                <a:gd name="T8" fmla="*/ 0 w 912"/>
                <a:gd name="T9" fmla="*/ 145 h 336"/>
                <a:gd name="T10" fmla="*/ 435 w 912"/>
                <a:gd name="T11" fmla="*/ 145 h 336"/>
                <a:gd name="T12" fmla="*/ 435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936" name="Oval 16">
              <a:extLst>
                <a:ext uri="{FF2B5EF4-FFF2-40B4-BE49-F238E27FC236}">
                  <a16:creationId xmlns:a16="http://schemas.microsoft.com/office/drawing/2014/main" id="{4A652897-4726-407B-BB86-1957F844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1381"/>
              <a:ext cx="459" cy="46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37" name="Oval 17">
              <a:extLst>
                <a:ext uri="{FF2B5EF4-FFF2-40B4-BE49-F238E27FC236}">
                  <a16:creationId xmlns:a16="http://schemas.microsoft.com/office/drawing/2014/main" id="{B90A2D74-8CE8-4032-B24F-34A19402A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411"/>
              <a:ext cx="404" cy="406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38" name="Freeform 18">
              <a:extLst>
                <a:ext uri="{FF2B5EF4-FFF2-40B4-BE49-F238E27FC236}">
                  <a16:creationId xmlns:a16="http://schemas.microsoft.com/office/drawing/2014/main" id="{D0230AB8-FBC1-4D8F-ABD5-E442D13838FC}"/>
                </a:ext>
              </a:extLst>
            </p:cNvPr>
            <p:cNvSpPr>
              <a:spLocks/>
            </p:cNvSpPr>
            <p:nvPr/>
          </p:nvSpPr>
          <p:spPr bwMode="auto">
            <a:xfrm rot="-3842192">
              <a:off x="3034" y="1479"/>
              <a:ext cx="199" cy="101"/>
            </a:xfrm>
            <a:custGeom>
              <a:avLst/>
              <a:gdLst>
                <a:gd name="T0" fmla="*/ 199 w 396"/>
                <a:gd name="T1" fmla="*/ 0 h 202"/>
                <a:gd name="T2" fmla="*/ 0 w 396"/>
                <a:gd name="T3" fmla="*/ 43 h 202"/>
                <a:gd name="T4" fmla="*/ 18 w 396"/>
                <a:gd name="T5" fmla="*/ 100 h 202"/>
                <a:gd name="T6" fmla="*/ 20 w 396"/>
                <a:gd name="T7" fmla="*/ 101 h 202"/>
                <a:gd name="T8" fmla="*/ 199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939" name="Oval 19">
              <a:extLst>
                <a:ext uri="{FF2B5EF4-FFF2-40B4-BE49-F238E27FC236}">
                  <a16:creationId xmlns:a16="http://schemas.microsoft.com/office/drawing/2014/main" id="{6135C611-3D74-433A-8955-EF476A26A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587"/>
              <a:ext cx="60" cy="6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40" name="Text Box 20">
              <a:extLst>
                <a:ext uri="{FF2B5EF4-FFF2-40B4-BE49-F238E27FC236}">
                  <a16:creationId xmlns:a16="http://schemas.microsoft.com/office/drawing/2014/main" id="{ADCF1BE3-DC65-4722-ACDB-2F35162D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" y="117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9941" name="Text Box 21">
              <a:extLst>
                <a:ext uri="{FF2B5EF4-FFF2-40B4-BE49-F238E27FC236}">
                  <a16:creationId xmlns:a16="http://schemas.microsoft.com/office/drawing/2014/main" id="{F4E7B5D4-9A34-4288-8C91-30262D487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2" y="1284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09942" name="Text Box 22">
              <a:extLst>
                <a:ext uri="{FF2B5EF4-FFF2-40B4-BE49-F238E27FC236}">
                  <a16:creationId xmlns:a16="http://schemas.microsoft.com/office/drawing/2014/main" id="{8C74DF1D-80A4-4C86-87AC-9A37265CF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1" y="138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grpSp>
        <p:nvGrpSpPr>
          <p:cNvPr id="66570" name="Group 23">
            <a:extLst>
              <a:ext uri="{FF2B5EF4-FFF2-40B4-BE49-F238E27FC236}">
                <a16:creationId xmlns:a16="http://schemas.microsoft.com/office/drawing/2014/main" id="{28A4708C-0584-4F3E-AF30-979BD97CDD7A}"/>
              </a:ext>
            </a:extLst>
          </p:cNvPr>
          <p:cNvGrpSpPr>
            <a:grpSpLocks/>
          </p:cNvGrpSpPr>
          <p:nvPr/>
        </p:nvGrpSpPr>
        <p:grpSpPr bwMode="auto">
          <a:xfrm>
            <a:off x="2681288" y="1958975"/>
            <a:ext cx="1192212" cy="2281238"/>
            <a:chOff x="2145" y="317"/>
            <a:chExt cx="1236" cy="2366"/>
          </a:xfrm>
        </p:grpSpPr>
        <p:sp>
          <p:nvSpPr>
            <p:cNvPr id="209944" name="Freeform 24">
              <a:extLst>
                <a:ext uri="{FF2B5EF4-FFF2-40B4-BE49-F238E27FC236}">
                  <a16:creationId xmlns:a16="http://schemas.microsoft.com/office/drawing/2014/main" id="{4EE07874-5A78-485E-9E90-B5DDD2D077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31" y="1114"/>
              <a:ext cx="118" cy="82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45" name="Oval 25">
              <a:extLst>
                <a:ext uri="{FF2B5EF4-FFF2-40B4-BE49-F238E27FC236}">
                  <a16:creationId xmlns:a16="http://schemas.microsoft.com/office/drawing/2014/main" id="{DAD2B7EE-58CE-4018-A8F8-CE5FF67E5B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37" y="1175"/>
              <a:ext cx="44" cy="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46" name="Rectangle 26">
              <a:extLst>
                <a:ext uri="{FF2B5EF4-FFF2-40B4-BE49-F238E27FC236}">
                  <a16:creationId xmlns:a16="http://schemas.microsoft.com/office/drawing/2014/main" id="{2226DB8E-B7C2-4DE6-A9F4-90F711847BA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7" cy="2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47" name="Rectangle 27">
              <a:extLst>
                <a:ext uri="{FF2B5EF4-FFF2-40B4-BE49-F238E27FC236}">
                  <a16:creationId xmlns:a16="http://schemas.microsoft.com/office/drawing/2014/main" id="{7F2649AD-6F9C-4B35-B3B7-4B48C51B6E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60" y="434"/>
              <a:ext cx="1091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48" name="Rectangle 28">
              <a:extLst>
                <a:ext uri="{FF2B5EF4-FFF2-40B4-BE49-F238E27FC236}">
                  <a16:creationId xmlns:a16="http://schemas.microsoft.com/office/drawing/2014/main" id="{DF40AC83-63B8-46E3-9081-8214C45684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91" y="472"/>
              <a:ext cx="1029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49" name="Rectangle 29">
              <a:extLst>
                <a:ext uri="{FF2B5EF4-FFF2-40B4-BE49-F238E27FC236}">
                  <a16:creationId xmlns:a16="http://schemas.microsoft.com/office/drawing/2014/main" id="{3439CF63-3EDD-4F79-9DE4-4CEBEBA4ED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4" y="668"/>
              <a:ext cx="1001" cy="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6700" name="Group 30">
              <a:extLst>
                <a:ext uri="{FF2B5EF4-FFF2-40B4-BE49-F238E27FC236}">
                  <a16:creationId xmlns:a16="http://schemas.microsoft.com/office/drawing/2014/main" id="{9DD4CCCD-EDAA-49EE-A6CB-2A20C7B8397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23" y="737"/>
              <a:ext cx="278" cy="121"/>
              <a:chOff x="1701" y="1820"/>
              <a:chExt cx="137" cy="54"/>
            </a:xfrm>
          </p:grpSpPr>
          <p:sp>
            <p:nvSpPr>
              <p:cNvPr id="209951" name="Rectangle 31">
                <a:extLst>
                  <a:ext uri="{FF2B5EF4-FFF2-40B4-BE49-F238E27FC236}">
                    <a16:creationId xmlns:a16="http://schemas.microsoft.com/office/drawing/2014/main" id="{7423EE6E-E546-43CD-AE99-2753A9129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952" name="Rectangle 32">
                <a:extLst>
                  <a:ext uri="{FF2B5EF4-FFF2-40B4-BE49-F238E27FC236}">
                    <a16:creationId xmlns:a16="http://schemas.microsoft.com/office/drawing/2014/main" id="{46533811-571C-459D-9CC2-A5A84E1D2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953" name="Rectangle 33">
                <a:extLst>
                  <a:ext uri="{FF2B5EF4-FFF2-40B4-BE49-F238E27FC236}">
                    <a16:creationId xmlns:a16="http://schemas.microsoft.com/office/drawing/2014/main" id="{6101A81A-5F95-410E-96CD-7D9F6515C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6701" name="Group 34">
              <a:extLst>
                <a:ext uri="{FF2B5EF4-FFF2-40B4-BE49-F238E27FC236}">
                  <a16:creationId xmlns:a16="http://schemas.microsoft.com/office/drawing/2014/main" id="{5C3A1ED8-65F1-49E9-B9D0-6BF39D006D0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276" cy="121"/>
              <a:chOff x="1945" y="1820"/>
              <a:chExt cx="136" cy="54"/>
            </a:xfrm>
          </p:grpSpPr>
          <p:sp>
            <p:nvSpPr>
              <p:cNvPr id="209955" name="Rectangle 35">
                <a:extLst>
                  <a:ext uri="{FF2B5EF4-FFF2-40B4-BE49-F238E27FC236}">
                    <a16:creationId xmlns:a16="http://schemas.microsoft.com/office/drawing/2014/main" id="{9CFE3D7C-89B3-441E-B448-0871FAFD4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956" name="Rectangle 36">
                <a:extLst>
                  <a:ext uri="{FF2B5EF4-FFF2-40B4-BE49-F238E27FC236}">
                    <a16:creationId xmlns:a16="http://schemas.microsoft.com/office/drawing/2014/main" id="{EF24A5A7-D1EF-45AA-9DD0-0D0A75820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957" name="Rectangle 37">
                <a:extLst>
                  <a:ext uri="{FF2B5EF4-FFF2-40B4-BE49-F238E27FC236}">
                    <a16:creationId xmlns:a16="http://schemas.microsoft.com/office/drawing/2014/main" id="{3C818AC3-98DE-4FA8-AC07-6DF0FB2E1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6702" name="Group 38">
              <a:extLst>
                <a:ext uri="{FF2B5EF4-FFF2-40B4-BE49-F238E27FC236}">
                  <a16:creationId xmlns:a16="http://schemas.microsoft.com/office/drawing/2014/main" id="{6A1E8270-8FD3-4FB4-BF84-E8408F1A22C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80" y="999"/>
              <a:ext cx="174" cy="72"/>
              <a:chOff x="1724" y="1937"/>
              <a:chExt cx="86" cy="32"/>
            </a:xfrm>
          </p:grpSpPr>
          <p:sp>
            <p:nvSpPr>
              <p:cNvPr id="209959" name="Rectangle 39">
                <a:extLst>
                  <a:ext uri="{FF2B5EF4-FFF2-40B4-BE49-F238E27FC236}">
                    <a16:creationId xmlns:a16="http://schemas.microsoft.com/office/drawing/2014/main" id="{98582807-0384-4153-BB94-FEB0B700C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960" name="Rectangle 40">
                <a:extLst>
                  <a:ext uri="{FF2B5EF4-FFF2-40B4-BE49-F238E27FC236}">
                    <a16:creationId xmlns:a16="http://schemas.microsoft.com/office/drawing/2014/main" id="{665B8600-DA2D-43C0-9473-D78B79C74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961" name="Rectangle 41">
                <a:extLst>
                  <a:ext uri="{FF2B5EF4-FFF2-40B4-BE49-F238E27FC236}">
                    <a16:creationId xmlns:a16="http://schemas.microsoft.com/office/drawing/2014/main" id="{5CD34804-CC22-48AC-80ED-FACD6EBF3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6703" name="Group 42">
              <a:extLst>
                <a:ext uri="{FF2B5EF4-FFF2-40B4-BE49-F238E27FC236}">
                  <a16:creationId xmlns:a16="http://schemas.microsoft.com/office/drawing/2014/main" id="{59C3CD34-3E47-41E3-86E8-1B6D7B5E3D3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88" y="999"/>
              <a:ext cx="172" cy="72"/>
              <a:chOff x="1968" y="1937"/>
              <a:chExt cx="85" cy="32"/>
            </a:xfrm>
          </p:grpSpPr>
          <p:sp>
            <p:nvSpPr>
              <p:cNvPr id="209963" name="Rectangle 43">
                <a:extLst>
                  <a:ext uri="{FF2B5EF4-FFF2-40B4-BE49-F238E27FC236}">
                    <a16:creationId xmlns:a16="http://schemas.microsoft.com/office/drawing/2014/main" id="{727CBCA3-F3A3-4992-B642-B08EEB6F0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964" name="Rectangle 44">
                <a:extLst>
                  <a:ext uri="{FF2B5EF4-FFF2-40B4-BE49-F238E27FC236}">
                    <a16:creationId xmlns:a16="http://schemas.microsoft.com/office/drawing/2014/main" id="{4203581E-CA08-4DC1-9181-C6C2A30C9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965" name="Rectangle 45">
                <a:extLst>
                  <a:ext uri="{FF2B5EF4-FFF2-40B4-BE49-F238E27FC236}">
                    <a16:creationId xmlns:a16="http://schemas.microsoft.com/office/drawing/2014/main" id="{3182A1C4-26A0-4409-B808-486782D6C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9966" name="Freeform 46">
              <a:extLst>
                <a:ext uri="{FF2B5EF4-FFF2-40B4-BE49-F238E27FC236}">
                  <a16:creationId xmlns:a16="http://schemas.microsoft.com/office/drawing/2014/main" id="{5C36430A-76E4-4178-BE6D-81DDFDE3E9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9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67" name="Freeform 47">
              <a:extLst>
                <a:ext uri="{FF2B5EF4-FFF2-40B4-BE49-F238E27FC236}">
                  <a16:creationId xmlns:a16="http://schemas.microsoft.com/office/drawing/2014/main" id="{FBDAD101-E7CE-4F40-976D-376C043292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8" y="1293"/>
              <a:ext cx="839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68" name="Rectangle 48">
              <a:extLst>
                <a:ext uri="{FF2B5EF4-FFF2-40B4-BE49-F238E27FC236}">
                  <a16:creationId xmlns:a16="http://schemas.microsoft.com/office/drawing/2014/main" id="{FC0B82BF-62A3-459F-B9ED-3EE2FCDC66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3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69" name="Rectangle 49">
              <a:extLst>
                <a:ext uri="{FF2B5EF4-FFF2-40B4-BE49-F238E27FC236}">
                  <a16:creationId xmlns:a16="http://schemas.microsoft.com/office/drawing/2014/main" id="{E53B6A62-9615-406F-A440-27DEB58E6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6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9970" name="Freeform 50">
            <a:extLst>
              <a:ext uri="{FF2B5EF4-FFF2-40B4-BE49-F238E27FC236}">
                <a16:creationId xmlns:a16="http://schemas.microsoft.com/office/drawing/2014/main" id="{1BD523AF-570D-4D28-A9D1-E6E6733BA3DD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971" name="AutoShape 51">
            <a:extLst>
              <a:ext uri="{FF2B5EF4-FFF2-40B4-BE49-F238E27FC236}">
                <a16:creationId xmlns:a16="http://schemas.microsoft.com/office/drawing/2014/main" id="{F7948CB9-CDED-410B-9869-9DCF5762F533}"/>
              </a:ext>
            </a:extLst>
          </p:cNvPr>
          <p:cNvSpPr>
            <a:spLocks noChangeArrowheads="1"/>
          </p:cNvSpPr>
          <p:nvPr/>
        </p:nvSpPr>
        <p:spPr bwMode="auto">
          <a:xfrm rot="3600000" flipV="1">
            <a:off x="7301707" y="3656806"/>
            <a:ext cx="355600" cy="3032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972" name="Rectangle 52">
            <a:extLst>
              <a:ext uri="{FF2B5EF4-FFF2-40B4-BE49-F238E27FC236}">
                <a16:creationId xmlns:a16="http://schemas.microsoft.com/office/drawing/2014/main" id="{50879E5A-CDD4-4A05-9087-B6B8C7AE5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Permeator</a:t>
            </a:r>
            <a:r>
              <a:rPr lang="en-US" altLang="en-US" sz="2400">
                <a:latin typeface="Arial" panose="020B0604020202020204" pitchFamily="34" charset="0"/>
              </a:rPr>
              <a:t>™</a:t>
            </a:r>
            <a:r>
              <a:rPr lang="en-US" altLang="en-US"/>
              <a:t> Systems</a:t>
            </a:r>
          </a:p>
        </p:txBody>
      </p:sp>
      <p:sp>
        <p:nvSpPr>
          <p:cNvPr id="209973" name="Rectangle 53">
            <a:extLst>
              <a:ext uri="{FF2B5EF4-FFF2-40B4-BE49-F238E27FC236}">
                <a16:creationId xmlns:a16="http://schemas.microsoft.com/office/drawing/2014/main" id="{0C61B3E0-7AA6-44B2-8BD4-44A419367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1624013"/>
            <a:ext cx="1560512" cy="188595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6575" name="Group 54">
            <a:extLst>
              <a:ext uri="{FF2B5EF4-FFF2-40B4-BE49-F238E27FC236}">
                <a16:creationId xmlns:a16="http://schemas.microsoft.com/office/drawing/2014/main" id="{55D30BBC-F93A-4CE1-8AB7-CF843D73A6CA}"/>
              </a:ext>
            </a:extLst>
          </p:cNvPr>
          <p:cNvGrpSpPr>
            <a:grpSpLocks/>
          </p:cNvGrpSpPr>
          <p:nvPr/>
        </p:nvGrpSpPr>
        <p:grpSpPr bwMode="auto">
          <a:xfrm>
            <a:off x="7356475" y="1865313"/>
            <a:ext cx="892175" cy="1276350"/>
            <a:chOff x="4634" y="1175"/>
            <a:chExt cx="562" cy="804"/>
          </a:xfrm>
        </p:grpSpPr>
        <p:sp>
          <p:nvSpPr>
            <p:cNvPr id="209975" name="Rectangle 55">
              <a:extLst>
                <a:ext uri="{FF2B5EF4-FFF2-40B4-BE49-F238E27FC236}">
                  <a16:creationId xmlns:a16="http://schemas.microsoft.com/office/drawing/2014/main" id="{8ECA3F6C-F067-47EF-BDBB-ACB110C3F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175"/>
              <a:ext cx="562" cy="804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76" name="Freeform 56">
              <a:extLst>
                <a:ext uri="{FF2B5EF4-FFF2-40B4-BE49-F238E27FC236}">
                  <a16:creationId xmlns:a16="http://schemas.microsoft.com/office/drawing/2014/main" id="{DA4BC577-F16A-4FEA-A716-415AC5CE6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1175"/>
              <a:ext cx="447" cy="804"/>
            </a:xfrm>
            <a:custGeom>
              <a:avLst/>
              <a:gdLst>
                <a:gd name="T0" fmla="*/ 447 w 447"/>
                <a:gd name="T1" fmla="*/ 0 h 804"/>
                <a:gd name="T2" fmla="*/ 141 w 447"/>
                <a:gd name="T3" fmla="*/ 804 h 804"/>
                <a:gd name="T4" fmla="*/ 0 w 447"/>
                <a:gd name="T5" fmla="*/ 804 h 804"/>
                <a:gd name="T6" fmla="*/ 0 w 447"/>
                <a:gd name="T7" fmla="*/ 0 h 804"/>
                <a:gd name="T8" fmla="*/ 447 w 447"/>
                <a:gd name="T9" fmla="*/ 0 h 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804">
                  <a:moveTo>
                    <a:pt x="447" y="0"/>
                  </a:moveTo>
                  <a:lnTo>
                    <a:pt x="141" y="804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141" y="4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9977" name="Line 57">
            <a:extLst>
              <a:ext uri="{FF2B5EF4-FFF2-40B4-BE49-F238E27FC236}">
                <a16:creationId xmlns:a16="http://schemas.microsoft.com/office/drawing/2014/main" id="{3083758F-163D-4C56-A98A-72AFE804D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4421188"/>
            <a:ext cx="419100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978" name="Line 58">
            <a:extLst>
              <a:ext uri="{FF2B5EF4-FFF2-40B4-BE49-F238E27FC236}">
                <a16:creationId xmlns:a16="http://schemas.microsoft.com/office/drawing/2014/main" id="{F35F4263-D308-4AFF-806A-7E1B8417C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925" y="3062288"/>
            <a:ext cx="0" cy="1357312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979" name="Line 59">
            <a:extLst>
              <a:ext uri="{FF2B5EF4-FFF2-40B4-BE49-F238E27FC236}">
                <a16:creationId xmlns:a16="http://schemas.microsoft.com/office/drawing/2014/main" id="{F17F220F-A914-4A21-AE7F-5FB62C4A0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3375025"/>
            <a:ext cx="382905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980" name="Line 60">
            <a:extLst>
              <a:ext uri="{FF2B5EF4-FFF2-40B4-BE49-F238E27FC236}">
                <a16:creationId xmlns:a16="http://schemas.microsoft.com/office/drawing/2014/main" id="{0291E060-41BF-4EDD-9A99-3B4D51DB7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3160713"/>
            <a:ext cx="0" cy="22225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981" name="Oval 61">
            <a:extLst>
              <a:ext uri="{FF2B5EF4-FFF2-40B4-BE49-F238E27FC236}">
                <a16:creationId xmlns:a16="http://schemas.microsoft.com/office/drawing/2014/main" id="{40A43C18-596F-4383-9ECA-93793B952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568700"/>
            <a:ext cx="387350" cy="387350"/>
          </a:xfrm>
          <a:prstGeom prst="ellipse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982" name="AutoShape 62">
            <a:extLst>
              <a:ext uri="{FF2B5EF4-FFF2-40B4-BE49-F238E27FC236}">
                <a16:creationId xmlns:a16="http://schemas.microsoft.com/office/drawing/2014/main" id="{948F11A9-C48C-4731-B22D-0E7B95024F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46950" y="3656013"/>
            <a:ext cx="355600" cy="3032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9983" name="Rectangle 63">
            <a:extLst>
              <a:ext uri="{FF2B5EF4-FFF2-40B4-BE49-F238E27FC236}">
                <a16:creationId xmlns:a16="http://schemas.microsoft.com/office/drawing/2014/main" id="{821E0AE2-5EFB-44A7-9CDD-62E6FCD0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1333500"/>
            <a:ext cx="74612" cy="533400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6583" name="Group 64">
            <a:extLst>
              <a:ext uri="{FF2B5EF4-FFF2-40B4-BE49-F238E27FC236}">
                <a16:creationId xmlns:a16="http://schemas.microsoft.com/office/drawing/2014/main" id="{13D9310D-C0C3-4C6B-BBFA-6CA6FEA840E9}"/>
              </a:ext>
            </a:extLst>
          </p:cNvPr>
          <p:cNvGrpSpPr>
            <a:grpSpLocks/>
          </p:cNvGrpSpPr>
          <p:nvPr/>
        </p:nvGrpSpPr>
        <p:grpSpPr bwMode="auto">
          <a:xfrm>
            <a:off x="7996238" y="1098550"/>
            <a:ext cx="296862" cy="261938"/>
            <a:chOff x="2301" y="1340"/>
            <a:chExt cx="187" cy="165"/>
          </a:xfrm>
        </p:grpSpPr>
        <p:sp>
          <p:nvSpPr>
            <p:cNvPr id="209985" name="Freeform 65">
              <a:extLst>
                <a:ext uri="{FF2B5EF4-FFF2-40B4-BE49-F238E27FC236}">
                  <a16:creationId xmlns:a16="http://schemas.microsoft.com/office/drawing/2014/main" id="{953AAC4C-1E64-472E-BA73-0689B8EEF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986" name="Freeform 66">
              <a:extLst>
                <a:ext uri="{FF2B5EF4-FFF2-40B4-BE49-F238E27FC236}">
                  <a16:creationId xmlns:a16="http://schemas.microsoft.com/office/drawing/2014/main" id="{DB1A58F7-A066-4432-A0C6-0AAB0E3ADD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9987" name="Rectangle 67">
            <a:extLst>
              <a:ext uri="{FF2B5EF4-FFF2-40B4-BE49-F238E27FC236}">
                <a16:creationId xmlns:a16="http://schemas.microsoft.com/office/drawing/2014/main" id="{B8B40791-863A-4F63-9483-D4F55C37A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2276475"/>
            <a:ext cx="71437" cy="2690813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6585" name="Group 68">
            <a:extLst>
              <a:ext uri="{FF2B5EF4-FFF2-40B4-BE49-F238E27FC236}">
                <a16:creationId xmlns:a16="http://schemas.microsoft.com/office/drawing/2014/main" id="{838A6531-5817-4A86-8F6D-EC9869B572DA}"/>
              </a:ext>
            </a:extLst>
          </p:cNvPr>
          <p:cNvGrpSpPr>
            <a:grpSpLocks/>
          </p:cNvGrpSpPr>
          <p:nvPr/>
        </p:nvGrpSpPr>
        <p:grpSpPr bwMode="auto">
          <a:xfrm>
            <a:off x="4027488" y="2038350"/>
            <a:ext cx="296862" cy="261938"/>
            <a:chOff x="2301" y="1340"/>
            <a:chExt cx="187" cy="165"/>
          </a:xfrm>
        </p:grpSpPr>
        <p:sp>
          <p:nvSpPr>
            <p:cNvPr id="209989" name="Freeform 69">
              <a:extLst>
                <a:ext uri="{FF2B5EF4-FFF2-40B4-BE49-F238E27FC236}">
                  <a16:creationId xmlns:a16="http://schemas.microsoft.com/office/drawing/2014/main" id="{46859E22-5B9E-41F3-A3AC-171FBBC61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990" name="Freeform 70">
              <a:extLst>
                <a:ext uri="{FF2B5EF4-FFF2-40B4-BE49-F238E27FC236}">
                  <a16:creationId xmlns:a16="http://schemas.microsoft.com/office/drawing/2014/main" id="{F1ABECDD-42EC-49EA-9ADF-36F47AB148B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9991" name="Freeform 71">
            <a:extLst>
              <a:ext uri="{FF2B5EF4-FFF2-40B4-BE49-F238E27FC236}">
                <a16:creationId xmlns:a16="http://schemas.microsoft.com/office/drawing/2014/main" id="{403812E6-B8EE-4264-902D-C97E571BEBFE}"/>
              </a:ext>
            </a:extLst>
          </p:cNvPr>
          <p:cNvSpPr>
            <a:spLocks/>
          </p:cNvSpPr>
          <p:nvPr/>
        </p:nvSpPr>
        <p:spPr bwMode="auto">
          <a:xfrm flipV="1">
            <a:off x="2130425" y="4916488"/>
            <a:ext cx="6437313" cy="747712"/>
          </a:xfrm>
          <a:custGeom>
            <a:avLst/>
            <a:gdLst>
              <a:gd name="T0" fmla="*/ 4786 w 2690"/>
              <a:gd name="T1" fmla="*/ 0 h 356"/>
              <a:gd name="T2" fmla="*/ 6437313 w 2690"/>
              <a:gd name="T3" fmla="*/ 0 h 356"/>
              <a:gd name="T4" fmla="*/ 6387059 w 2690"/>
              <a:gd name="T5" fmla="*/ 186928 h 356"/>
              <a:gd name="T6" fmla="*/ 6286551 w 2690"/>
              <a:gd name="T7" fmla="*/ 375956 h 356"/>
              <a:gd name="T8" fmla="*/ 6157326 w 2690"/>
              <a:gd name="T9" fmla="*/ 520878 h 356"/>
              <a:gd name="T10" fmla="*/ 5927593 w 2690"/>
              <a:gd name="T11" fmla="*/ 672101 h 356"/>
              <a:gd name="T12" fmla="*/ 5819905 w 2690"/>
              <a:gd name="T13" fmla="*/ 697304 h 356"/>
              <a:gd name="T14" fmla="*/ 5604531 w 2690"/>
              <a:gd name="T15" fmla="*/ 709906 h 356"/>
              <a:gd name="T16" fmla="*/ 636552 w 2690"/>
              <a:gd name="T17" fmla="*/ 691004 h 356"/>
              <a:gd name="T18" fmla="*/ 320669 w 2690"/>
              <a:gd name="T19" fmla="*/ 546082 h 356"/>
              <a:gd name="T20" fmla="*/ 119653 w 2690"/>
              <a:gd name="T21" fmla="*/ 369655 h 356"/>
              <a:gd name="T22" fmla="*/ 33503 w 2690"/>
              <a:gd name="T23" fmla="*/ 180627 h 356"/>
              <a:gd name="T24" fmla="*/ 4786 w 2690"/>
              <a:gd name="T25" fmla="*/ 105016 h 356"/>
              <a:gd name="T26" fmla="*/ 4786 w 2690"/>
              <a:gd name="T27" fmla="*/ 0 h 3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90" h="356">
                <a:moveTo>
                  <a:pt x="2" y="0"/>
                </a:moveTo>
                <a:lnTo>
                  <a:pt x="2690" y="0"/>
                </a:lnTo>
                <a:cubicBezTo>
                  <a:pt x="2682" y="44"/>
                  <a:pt x="2681" y="44"/>
                  <a:pt x="2669" y="89"/>
                </a:cubicBezTo>
                <a:cubicBezTo>
                  <a:pt x="2669" y="91"/>
                  <a:pt x="2630" y="176"/>
                  <a:pt x="2627" y="179"/>
                </a:cubicBezTo>
                <a:cubicBezTo>
                  <a:pt x="2614" y="194"/>
                  <a:pt x="2592" y="236"/>
                  <a:pt x="2573" y="248"/>
                </a:cubicBezTo>
                <a:cubicBezTo>
                  <a:pt x="2537" y="293"/>
                  <a:pt x="2519" y="302"/>
                  <a:pt x="2477" y="320"/>
                </a:cubicBezTo>
                <a:cubicBezTo>
                  <a:pt x="2486" y="329"/>
                  <a:pt x="2448" y="331"/>
                  <a:pt x="2432" y="332"/>
                </a:cubicBezTo>
                <a:cubicBezTo>
                  <a:pt x="2416" y="333"/>
                  <a:pt x="2358" y="338"/>
                  <a:pt x="2342" y="338"/>
                </a:cubicBezTo>
                <a:cubicBezTo>
                  <a:pt x="979" y="331"/>
                  <a:pt x="413" y="356"/>
                  <a:pt x="266" y="329"/>
                </a:cubicBezTo>
                <a:cubicBezTo>
                  <a:pt x="239" y="314"/>
                  <a:pt x="200" y="302"/>
                  <a:pt x="134" y="260"/>
                </a:cubicBezTo>
                <a:cubicBezTo>
                  <a:pt x="110" y="236"/>
                  <a:pt x="58" y="188"/>
                  <a:pt x="50" y="176"/>
                </a:cubicBezTo>
                <a:cubicBezTo>
                  <a:pt x="26" y="131"/>
                  <a:pt x="33" y="136"/>
                  <a:pt x="14" y="86"/>
                </a:cubicBezTo>
                <a:cubicBezTo>
                  <a:pt x="8" y="65"/>
                  <a:pt x="4" y="64"/>
                  <a:pt x="2" y="50"/>
                </a:cubicBezTo>
                <a:cubicBezTo>
                  <a:pt x="0" y="36"/>
                  <a:pt x="2" y="10"/>
                  <a:pt x="2" y="0"/>
                </a:cubicBez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992" name="Freeform 72">
            <a:extLst>
              <a:ext uri="{FF2B5EF4-FFF2-40B4-BE49-F238E27FC236}">
                <a16:creationId xmlns:a16="http://schemas.microsoft.com/office/drawing/2014/main" id="{1EFF5914-9125-4ED2-9C48-7484F537FADA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99CCFF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993" name="AutoShape 73">
            <a:extLst>
              <a:ext uri="{FF2B5EF4-FFF2-40B4-BE49-F238E27FC236}">
                <a16:creationId xmlns:a16="http://schemas.microsoft.com/office/drawing/2014/main" id="{90E4DF55-C907-4221-B114-0612E59F79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03587" y="3684588"/>
            <a:ext cx="201613" cy="128588"/>
          </a:xfrm>
          <a:prstGeom prst="rightArrow">
            <a:avLst>
              <a:gd name="adj1" fmla="val 49630"/>
              <a:gd name="adj2" fmla="val 59733"/>
            </a:avLst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6589" name="Group 74">
            <a:extLst>
              <a:ext uri="{FF2B5EF4-FFF2-40B4-BE49-F238E27FC236}">
                <a16:creationId xmlns:a16="http://schemas.microsoft.com/office/drawing/2014/main" id="{6B4C286E-C950-4217-9471-6742301C329B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3492500"/>
            <a:ext cx="387350" cy="417513"/>
            <a:chOff x="1964" y="2200"/>
            <a:chExt cx="244" cy="263"/>
          </a:xfrm>
        </p:grpSpPr>
        <p:sp>
          <p:nvSpPr>
            <p:cNvPr id="209995" name="AutoShape 75">
              <a:extLst>
                <a:ext uri="{FF2B5EF4-FFF2-40B4-BE49-F238E27FC236}">
                  <a16:creationId xmlns:a16="http://schemas.microsoft.com/office/drawing/2014/main" id="{4C28E454-BBC0-4DA3-B23A-7E8647156E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 flipV="1">
              <a:off x="1948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96" name="Oval 76">
              <a:extLst>
                <a:ext uri="{FF2B5EF4-FFF2-40B4-BE49-F238E27FC236}">
                  <a16:creationId xmlns:a16="http://schemas.microsoft.com/office/drawing/2014/main" id="{B9A77D9D-86E3-4F64-9537-C01D72BA1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200"/>
              <a:ext cx="244" cy="244"/>
            </a:xfrm>
            <a:prstGeom prst="ellipse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09997" name="AutoShape 77">
              <a:extLst>
                <a:ext uri="{FF2B5EF4-FFF2-40B4-BE49-F238E27FC236}">
                  <a16:creationId xmlns:a16="http://schemas.microsoft.com/office/drawing/2014/main" id="{4CB68CE2-3B32-4733-AB53-61C6A6564E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76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9998" name="Rectangle 78">
            <a:extLst>
              <a:ext uri="{FF2B5EF4-FFF2-40B4-BE49-F238E27FC236}">
                <a16:creationId xmlns:a16="http://schemas.microsoft.com/office/drawing/2014/main" id="{6ECF9423-ED1C-4536-B097-10E384F68A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03550" y="3333750"/>
            <a:ext cx="76200" cy="299402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6591" name="Group 79">
            <a:extLst>
              <a:ext uri="{FF2B5EF4-FFF2-40B4-BE49-F238E27FC236}">
                <a16:creationId xmlns:a16="http://schemas.microsoft.com/office/drawing/2014/main" id="{8FAFF9E8-9495-4813-937D-E2134B5D94EF}"/>
              </a:ext>
            </a:extLst>
          </p:cNvPr>
          <p:cNvGrpSpPr>
            <a:grpSpLocks/>
          </p:cNvGrpSpPr>
          <p:nvPr/>
        </p:nvGrpSpPr>
        <p:grpSpPr bwMode="auto">
          <a:xfrm>
            <a:off x="2447925" y="2398713"/>
            <a:ext cx="612775" cy="1620837"/>
            <a:chOff x="1770" y="663"/>
            <a:chExt cx="746" cy="1677"/>
          </a:xfrm>
        </p:grpSpPr>
        <p:grpSp>
          <p:nvGrpSpPr>
            <p:cNvPr id="66670" name="Group 80">
              <a:extLst>
                <a:ext uri="{FF2B5EF4-FFF2-40B4-BE49-F238E27FC236}">
                  <a16:creationId xmlns:a16="http://schemas.microsoft.com/office/drawing/2014/main" id="{7FF99066-B037-4A48-A59C-F75387645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66672" name="Group 81">
                <a:extLst>
                  <a:ext uri="{FF2B5EF4-FFF2-40B4-BE49-F238E27FC236}">
                    <a16:creationId xmlns:a16="http://schemas.microsoft.com/office/drawing/2014/main" id="{E9BDEA3E-B60E-4195-A53C-4BFDE8285F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66674" name="Group 82">
                  <a:extLst>
                    <a:ext uri="{FF2B5EF4-FFF2-40B4-BE49-F238E27FC236}">
                      <a16:creationId xmlns:a16="http://schemas.microsoft.com/office/drawing/2014/main" id="{EE95DDBF-7441-455A-ADD3-5E23CDE40B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210003" name="Freeform 83">
                    <a:extLst>
                      <a:ext uri="{FF2B5EF4-FFF2-40B4-BE49-F238E27FC236}">
                        <a16:creationId xmlns:a16="http://schemas.microsoft.com/office/drawing/2014/main" id="{C04D38B0-EA2F-487D-87BE-8DF136C57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2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66677" name="Group 84">
                    <a:extLst>
                      <a:ext uri="{FF2B5EF4-FFF2-40B4-BE49-F238E27FC236}">
                        <a16:creationId xmlns:a16="http://schemas.microsoft.com/office/drawing/2014/main" id="{31FC0693-3B1E-451E-B667-C95069B498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210005" name="Line 85">
                      <a:extLst>
                        <a:ext uri="{FF2B5EF4-FFF2-40B4-BE49-F238E27FC236}">
                          <a16:creationId xmlns:a16="http://schemas.microsoft.com/office/drawing/2014/main" id="{F2F3AE09-7294-437D-9C30-AC9B7CE8CC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0006" name="Line 86">
                      <a:extLst>
                        <a:ext uri="{FF2B5EF4-FFF2-40B4-BE49-F238E27FC236}">
                          <a16:creationId xmlns:a16="http://schemas.microsoft.com/office/drawing/2014/main" id="{8A05B908-41BC-4731-AEAE-6E6220445E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3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0007" name="Line 87">
                      <a:extLst>
                        <a:ext uri="{FF2B5EF4-FFF2-40B4-BE49-F238E27FC236}">
                          <a16:creationId xmlns:a16="http://schemas.microsoft.com/office/drawing/2014/main" id="{3A927539-9C0E-4FBC-BA6E-3B1C3CBCB3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0008" name="Line 88">
                      <a:extLst>
                        <a:ext uri="{FF2B5EF4-FFF2-40B4-BE49-F238E27FC236}">
                          <a16:creationId xmlns:a16="http://schemas.microsoft.com/office/drawing/2014/main" id="{3C29E4F9-BAD6-4856-A4C0-C77363346E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0009" name="Line 89">
                      <a:extLst>
                        <a:ext uri="{FF2B5EF4-FFF2-40B4-BE49-F238E27FC236}">
                          <a16:creationId xmlns:a16="http://schemas.microsoft.com/office/drawing/2014/main" id="{2F990A83-A6F1-4ECB-B71D-2F575771EB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6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0010" name="Line 90">
                      <a:extLst>
                        <a:ext uri="{FF2B5EF4-FFF2-40B4-BE49-F238E27FC236}">
                          <a16:creationId xmlns:a16="http://schemas.microsoft.com/office/drawing/2014/main" id="{0A3729D2-04F6-4220-B286-B2D1E59B40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6" cy="3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0011" name="Line 91">
                      <a:extLst>
                        <a:ext uri="{FF2B5EF4-FFF2-40B4-BE49-F238E27FC236}">
                          <a16:creationId xmlns:a16="http://schemas.microsoft.com/office/drawing/2014/main" id="{682FD62F-B8FC-45E3-B56E-0874223607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210012" name="Freeform 92">
                  <a:extLst>
                    <a:ext uri="{FF2B5EF4-FFF2-40B4-BE49-F238E27FC236}">
                      <a16:creationId xmlns:a16="http://schemas.microsoft.com/office/drawing/2014/main" id="{99E965DF-6357-4A03-8805-157EB6AD7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0013" name="Freeform 93">
                <a:extLst>
                  <a:ext uri="{FF2B5EF4-FFF2-40B4-BE49-F238E27FC236}">
                    <a16:creationId xmlns:a16="http://schemas.microsoft.com/office/drawing/2014/main" id="{ECBF09F9-465A-4363-879C-FB906192A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560"/>
                <a:ext cx="419" cy="780"/>
              </a:xfrm>
              <a:custGeom>
                <a:avLst/>
                <a:gdLst>
                  <a:gd name="T0" fmla="*/ 411 w 420"/>
                  <a:gd name="T1" fmla="*/ 0 h 762"/>
                  <a:gd name="T2" fmla="*/ 419 w 420"/>
                  <a:gd name="T3" fmla="*/ 50 h 762"/>
                  <a:gd name="T4" fmla="*/ 347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19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7 w 420"/>
                  <a:gd name="T37" fmla="*/ 18 h 762"/>
                  <a:gd name="T38" fmla="*/ 411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0014" name="Freeform 94">
              <a:extLst>
                <a:ext uri="{FF2B5EF4-FFF2-40B4-BE49-F238E27FC236}">
                  <a16:creationId xmlns:a16="http://schemas.microsoft.com/office/drawing/2014/main" id="{9F4DBCD2-C00C-400D-B339-70CA9CE65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6592" name="Group 95">
            <a:extLst>
              <a:ext uri="{FF2B5EF4-FFF2-40B4-BE49-F238E27FC236}">
                <a16:creationId xmlns:a16="http://schemas.microsoft.com/office/drawing/2014/main" id="{A286FB9E-1308-4F4D-A82B-2F5F0D7D6D7A}"/>
              </a:ext>
            </a:extLst>
          </p:cNvPr>
          <p:cNvGrpSpPr>
            <a:grpSpLocks/>
          </p:cNvGrpSpPr>
          <p:nvPr/>
        </p:nvGrpSpPr>
        <p:grpSpPr bwMode="auto">
          <a:xfrm>
            <a:off x="2422525" y="5202238"/>
            <a:ext cx="5830888" cy="442912"/>
            <a:chOff x="1500" y="3479"/>
            <a:chExt cx="3673" cy="375"/>
          </a:xfrm>
        </p:grpSpPr>
        <p:grpSp>
          <p:nvGrpSpPr>
            <p:cNvPr id="66618" name="Group 96">
              <a:extLst>
                <a:ext uri="{FF2B5EF4-FFF2-40B4-BE49-F238E27FC236}">
                  <a16:creationId xmlns:a16="http://schemas.microsoft.com/office/drawing/2014/main" id="{FC15BBA2-18EE-40B4-9582-89B8FA061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" y="3479"/>
              <a:ext cx="235" cy="366"/>
              <a:chOff x="1281" y="2346"/>
              <a:chExt cx="252" cy="588"/>
            </a:xfrm>
          </p:grpSpPr>
          <p:sp>
            <p:nvSpPr>
              <p:cNvPr id="210017" name="Freeform 97">
                <a:extLst>
                  <a:ext uri="{FF2B5EF4-FFF2-40B4-BE49-F238E27FC236}">
                    <a16:creationId xmlns:a16="http://schemas.microsoft.com/office/drawing/2014/main" id="{17817281-39F7-4988-ADAF-04FA8DE1C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18" name="Freeform 98">
                <a:extLst>
                  <a:ext uri="{FF2B5EF4-FFF2-40B4-BE49-F238E27FC236}">
                    <a16:creationId xmlns:a16="http://schemas.microsoft.com/office/drawing/2014/main" id="{CD36AFBD-798E-4C3D-AED0-D65C3831E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19" name="Freeform 99">
                <a:extLst>
                  <a:ext uri="{FF2B5EF4-FFF2-40B4-BE49-F238E27FC236}">
                    <a16:creationId xmlns:a16="http://schemas.microsoft.com/office/drawing/2014/main" id="{08A969D1-B142-43C1-A878-0F6B7DA58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19" name="Group 100">
              <a:extLst>
                <a:ext uri="{FF2B5EF4-FFF2-40B4-BE49-F238E27FC236}">
                  <a16:creationId xmlns:a16="http://schemas.microsoft.com/office/drawing/2014/main" id="{2499F405-55CD-4E85-BB57-82AE5D638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" y="3480"/>
              <a:ext cx="234" cy="365"/>
              <a:chOff x="1281" y="2346"/>
              <a:chExt cx="252" cy="588"/>
            </a:xfrm>
          </p:grpSpPr>
          <p:sp>
            <p:nvSpPr>
              <p:cNvPr id="210021" name="Freeform 101">
                <a:extLst>
                  <a:ext uri="{FF2B5EF4-FFF2-40B4-BE49-F238E27FC236}">
                    <a16:creationId xmlns:a16="http://schemas.microsoft.com/office/drawing/2014/main" id="{CCB4ACEF-AC3D-4F47-8120-080253CC5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3"/>
              </a:xfrm>
              <a:custGeom>
                <a:avLst/>
                <a:gdLst>
                  <a:gd name="T0" fmla="*/ 67 w 108"/>
                  <a:gd name="T1" fmla="*/ 463 h 464"/>
                  <a:gd name="T2" fmla="*/ 13 w 108"/>
                  <a:gd name="T3" fmla="*/ 381 h 464"/>
                  <a:gd name="T4" fmla="*/ 81 w 108"/>
                  <a:gd name="T5" fmla="*/ 272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22" name="Freeform 102">
                <a:extLst>
                  <a:ext uri="{FF2B5EF4-FFF2-40B4-BE49-F238E27FC236}">
                    <a16:creationId xmlns:a16="http://schemas.microsoft.com/office/drawing/2014/main" id="{9C56C81D-DEA5-47BE-9929-E73B3C8D7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23" name="Freeform 103">
                <a:extLst>
                  <a:ext uri="{FF2B5EF4-FFF2-40B4-BE49-F238E27FC236}">
                    <a16:creationId xmlns:a16="http://schemas.microsoft.com/office/drawing/2014/main" id="{B65400CD-A869-4FA7-8079-EB5AADE5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1"/>
              </a:xfrm>
              <a:custGeom>
                <a:avLst/>
                <a:gdLst>
                  <a:gd name="T0" fmla="*/ 45 w 87"/>
                  <a:gd name="T1" fmla="*/ 461 h 462"/>
                  <a:gd name="T2" fmla="*/ 51 w 87"/>
                  <a:gd name="T3" fmla="*/ 341 h 462"/>
                  <a:gd name="T4" fmla="*/ 75 w 87"/>
                  <a:gd name="T5" fmla="*/ 305 h 462"/>
                  <a:gd name="T6" fmla="*/ 87 w 87"/>
                  <a:gd name="T7" fmla="*/ 287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20" name="Group 104">
              <a:extLst>
                <a:ext uri="{FF2B5EF4-FFF2-40B4-BE49-F238E27FC236}">
                  <a16:creationId xmlns:a16="http://schemas.microsoft.com/office/drawing/2014/main" id="{5F21DB38-E246-4DE2-AD4B-8E888FBEE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3480"/>
              <a:ext cx="235" cy="366"/>
              <a:chOff x="1281" y="2346"/>
              <a:chExt cx="252" cy="588"/>
            </a:xfrm>
          </p:grpSpPr>
          <p:sp>
            <p:nvSpPr>
              <p:cNvPr id="210025" name="Freeform 105">
                <a:extLst>
                  <a:ext uri="{FF2B5EF4-FFF2-40B4-BE49-F238E27FC236}">
                    <a16:creationId xmlns:a16="http://schemas.microsoft.com/office/drawing/2014/main" id="{6867A24E-4B75-481B-8666-00D93BB2A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26" name="Freeform 106">
                <a:extLst>
                  <a:ext uri="{FF2B5EF4-FFF2-40B4-BE49-F238E27FC236}">
                    <a16:creationId xmlns:a16="http://schemas.microsoft.com/office/drawing/2014/main" id="{55785AF1-D50E-457A-B06F-1FD5DC72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27" name="Freeform 107">
                <a:extLst>
                  <a:ext uri="{FF2B5EF4-FFF2-40B4-BE49-F238E27FC236}">
                    <a16:creationId xmlns:a16="http://schemas.microsoft.com/office/drawing/2014/main" id="{56C3DAEF-52BC-46E7-A43A-C5FFB9B45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21" name="Group 108">
              <a:extLst>
                <a:ext uri="{FF2B5EF4-FFF2-40B4-BE49-F238E27FC236}">
                  <a16:creationId xmlns:a16="http://schemas.microsoft.com/office/drawing/2014/main" id="{34B8D2F8-12B0-48E6-81AB-0C393EC98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" y="3481"/>
              <a:ext cx="234" cy="366"/>
              <a:chOff x="1281" y="2346"/>
              <a:chExt cx="252" cy="588"/>
            </a:xfrm>
          </p:grpSpPr>
          <p:sp>
            <p:nvSpPr>
              <p:cNvPr id="210029" name="Freeform 109">
                <a:extLst>
                  <a:ext uri="{FF2B5EF4-FFF2-40B4-BE49-F238E27FC236}">
                    <a16:creationId xmlns:a16="http://schemas.microsoft.com/office/drawing/2014/main" id="{E9BE43DF-01BF-4D81-9599-A4709EEDF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30" name="Freeform 110">
                <a:extLst>
                  <a:ext uri="{FF2B5EF4-FFF2-40B4-BE49-F238E27FC236}">
                    <a16:creationId xmlns:a16="http://schemas.microsoft.com/office/drawing/2014/main" id="{2F46A2F7-F90E-4671-8C69-1A61B056A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88" cy="590"/>
              </a:xfrm>
              <a:custGeom>
                <a:avLst/>
                <a:gdLst>
                  <a:gd name="T0" fmla="*/ 47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31" name="Freeform 111">
                <a:extLst>
                  <a:ext uri="{FF2B5EF4-FFF2-40B4-BE49-F238E27FC236}">
                    <a16:creationId xmlns:a16="http://schemas.microsoft.com/office/drawing/2014/main" id="{6AF0E84D-F61E-4CE9-8DA3-69EFE1EFF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22" name="Group 112">
              <a:extLst>
                <a:ext uri="{FF2B5EF4-FFF2-40B4-BE49-F238E27FC236}">
                  <a16:creationId xmlns:a16="http://schemas.microsoft.com/office/drawing/2014/main" id="{BDC4811D-4F94-4516-9242-E6825F4B4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6" y="3482"/>
              <a:ext cx="235" cy="366"/>
              <a:chOff x="1281" y="2346"/>
              <a:chExt cx="252" cy="588"/>
            </a:xfrm>
          </p:grpSpPr>
          <p:sp>
            <p:nvSpPr>
              <p:cNvPr id="210033" name="Freeform 113">
                <a:extLst>
                  <a:ext uri="{FF2B5EF4-FFF2-40B4-BE49-F238E27FC236}">
                    <a16:creationId xmlns:a16="http://schemas.microsoft.com/office/drawing/2014/main" id="{88C57F5C-BB8B-42BF-8289-9573838BD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34" name="Freeform 114">
                <a:extLst>
                  <a:ext uri="{FF2B5EF4-FFF2-40B4-BE49-F238E27FC236}">
                    <a16:creationId xmlns:a16="http://schemas.microsoft.com/office/drawing/2014/main" id="{E27A779E-D9E8-4697-8A0D-FEDD25E8E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91" cy="590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35" name="Freeform 115">
                <a:extLst>
                  <a:ext uri="{FF2B5EF4-FFF2-40B4-BE49-F238E27FC236}">
                    <a16:creationId xmlns:a16="http://schemas.microsoft.com/office/drawing/2014/main" id="{6CF6110F-FCA3-4D8B-B0FF-1BBFB5783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3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23" name="Group 116">
              <a:extLst>
                <a:ext uri="{FF2B5EF4-FFF2-40B4-BE49-F238E27FC236}">
                  <a16:creationId xmlns:a16="http://schemas.microsoft.com/office/drawing/2014/main" id="{32B14ED0-449B-4772-82D4-ECC765744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3" y="3483"/>
              <a:ext cx="234" cy="365"/>
              <a:chOff x="1281" y="2346"/>
              <a:chExt cx="252" cy="588"/>
            </a:xfrm>
          </p:grpSpPr>
          <p:sp>
            <p:nvSpPr>
              <p:cNvPr id="210037" name="Freeform 117">
                <a:extLst>
                  <a:ext uri="{FF2B5EF4-FFF2-40B4-BE49-F238E27FC236}">
                    <a16:creationId xmlns:a16="http://schemas.microsoft.com/office/drawing/2014/main" id="{D2C5E705-CB19-4607-A2B9-8414E4386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8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38" name="Freeform 118">
                <a:extLst>
                  <a:ext uri="{FF2B5EF4-FFF2-40B4-BE49-F238E27FC236}">
                    <a16:creationId xmlns:a16="http://schemas.microsoft.com/office/drawing/2014/main" id="{9C4252F9-C336-4624-8143-1B390641E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9"/>
              </a:xfrm>
              <a:custGeom>
                <a:avLst/>
                <a:gdLst>
                  <a:gd name="T0" fmla="*/ 47 w 91"/>
                  <a:gd name="T1" fmla="*/ 589 h 588"/>
                  <a:gd name="T2" fmla="*/ 12 w 91"/>
                  <a:gd name="T3" fmla="*/ 535 h 588"/>
                  <a:gd name="T4" fmla="*/ 0 w 91"/>
                  <a:gd name="T5" fmla="*/ 517 h 588"/>
                  <a:gd name="T6" fmla="*/ 18 w 91"/>
                  <a:gd name="T7" fmla="*/ 463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39" name="Freeform 119">
                <a:extLst>
                  <a:ext uri="{FF2B5EF4-FFF2-40B4-BE49-F238E27FC236}">
                    <a16:creationId xmlns:a16="http://schemas.microsoft.com/office/drawing/2014/main" id="{870583AA-1D97-400E-9670-A969E2ACA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3"/>
              </a:xfrm>
              <a:custGeom>
                <a:avLst/>
                <a:gdLst>
                  <a:gd name="T0" fmla="*/ 45 w 87"/>
                  <a:gd name="T1" fmla="*/ 463 h 462"/>
                  <a:gd name="T2" fmla="*/ 51 w 87"/>
                  <a:gd name="T3" fmla="*/ 343 h 462"/>
                  <a:gd name="T4" fmla="*/ 75 w 87"/>
                  <a:gd name="T5" fmla="*/ 307 h 462"/>
                  <a:gd name="T6" fmla="*/ 87 w 87"/>
                  <a:gd name="T7" fmla="*/ 289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24" name="Group 120">
              <a:extLst>
                <a:ext uri="{FF2B5EF4-FFF2-40B4-BE49-F238E27FC236}">
                  <a16:creationId xmlns:a16="http://schemas.microsoft.com/office/drawing/2014/main" id="{AAFC8B2B-8479-4192-AAC0-C91C51E91A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9" y="3483"/>
              <a:ext cx="235" cy="366"/>
              <a:chOff x="1281" y="2346"/>
              <a:chExt cx="252" cy="588"/>
            </a:xfrm>
          </p:grpSpPr>
          <p:sp>
            <p:nvSpPr>
              <p:cNvPr id="210041" name="Freeform 121">
                <a:extLst>
                  <a:ext uri="{FF2B5EF4-FFF2-40B4-BE49-F238E27FC236}">
                    <a16:creationId xmlns:a16="http://schemas.microsoft.com/office/drawing/2014/main" id="{94C1C0F2-3C5E-4FC7-9BE1-BFB53A903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42" name="Freeform 122">
                <a:extLst>
                  <a:ext uri="{FF2B5EF4-FFF2-40B4-BE49-F238E27FC236}">
                    <a16:creationId xmlns:a16="http://schemas.microsoft.com/office/drawing/2014/main" id="{99381552-46A2-4912-BCAB-739A518BB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43" name="Freeform 123">
                <a:extLst>
                  <a:ext uri="{FF2B5EF4-FFF2-40B4-BE49-F238E27FC236}">
                    <a16:creationId xmlns:a16="http://schemas.microsoft.com/office/drawing/2014/main" id="{23C2F73A-F7FC-43D9-B811-F3B3CB71F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25" name="Group 124">
              <a:extLst>
                <a:ext uri="{FF2B5EF4-FFF2-40B4-BE49-F238E27FC236}">
                  <a16:creationId xmlns:a16="http://schemas.microsoft.com/office/drawing/2014/main" id="{E8FDA338-D157-47E2-A200-D31AB38E3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3484"/>
              <a:ext cx="234" cy="366"/>
              <a:chOff x="1281" y="2346"/>
              <a:chExt cx="252" cy="588"/>
            </a:xfrm>
          </p:grpSpPr>
          <p:sp>
            <p:nvSpPr>
              <p:cNvPr id="210045" name="Freeform 125">
                <a:extLst>
                  <a:ext uri="{FF2B5EF4-FFF2-40B4-BE49-F238E27FC236}">
                    <a16:creationId xmlns:a16="http://schemas.microsoft.com/office/drawing/2014/main" id="{3039E11D-940F-4438-8157-E6AF2F99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46" name="Freeform 126">
                <a:extLst>
                  <a:ext uri="{FF2B5EF4-FFF2-40B4-BE49-F238E27FC236}">
                    <a16:creationId xmlns:a16="http://schemas.microsoft.com/office/drawing/2014/main" id="{BC9F0B73-5CB1-480E-966F-EFB49BC31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47" name="Freeform 127">
                <a:extLst>
                  <a:ext uri="{FF2B5EF4-FFF2-40B4-BE49-F238E27FC236}">
                    <a16:creationId xmlns:a16="http://schemas.microsoft.com/office/drawing/2014/main" id="{965A1130-EFE4-4C70-80C1-1ED996573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26" name="Group 128">
              <a:extLst>
                <a:ext uri="{FF2B5EF4-FFF2-40B4-BE49-F238E27FC236}">
                  <a16:creationId xmlns:a16="http://schemas.microsoft.com/office/drawing/2014/main" id="{22C10BFF-0216-44A1-82CF-54CE8A9C4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485"/>
              <a:ext cx="235" cy="366"/>
              <a:chOff x="1281" y="2346"/>
              <a:chExt cx="252" cy="588"/>
            </a:xfrm>
          </p:grpSpPr>
          <p:sp>
            <p:nvSpPr>
              <p:cNvPr id="210049" name="Freeform 129">
                <a:extLst>
                  <a:ext uri="{FF2B5EF4-FFF2-40B4-BE49-F238E27FC236}">
                    <a16:creationId xmlns:a16="http://schemas.microsoft.com/office/drawing/2014/main" id="{29FFDCA6-10D5-4455-A6ED-A9AF29669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50" name="Freeform 130">
                <a:extLst>
                  <a:ext uri="{FF2B5EF4-FFF2-40B4-BE49-F238E27FC236}">
                    <a16:creationId xmlns:a16="http://schemas.microsoft.com/office/drawing/2014/main" id="{273BEB72-0B5D-4080-A363-A1591FCFD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91" cy="590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51" name="Freeform 131">
                <a:extLst>
                  <a:ext uri="{FF2B5EF4-FFF2-40B4-BE49-F238E27FC236}">
                    <a16:creationId xmlns:a16="http://schemas.microsoft.com/office/drawing/2014/main" id="{39491F3D-6E1E-44F9-96E8-CD31DFD3E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27" name="Group 132">
              <a:extLst>
                <a:ext uri="{FF2B5EF4-FFF2-40B4-BE49-F238E27FC236}">
                  <a16:creationId xmlns:a16="http://schemas.microsoft.com/office/drawing/2014/main" id="{C800905F-3EDD-4999-AF7F-4724AB6576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" y="3486"/>
              <a:ext cx="234" cy="365"/>
              <a:chOff x="1281" y="2346"/>
              <a:chExt cx="252" cy="588"/>
            </a:xfrm>
          </p:grpSpPr>
          <p:sp>
            <p:nvSpPr>
              <p:cNvPr id="210053" name="Freeform 133">
                <a:extLst>
                  <a:ext uri="{FF2B5EF4-FFF2-40B4-BE49-F238E27FC236}">
                    <a16:creationId xmlns:a16="http://schemas.microsoft.com/office/drawing/2014/main" id="{EF0FA813-AB7C-41D7-A8BB-174766B70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8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54" name="Freeform 134">
                <a:extLst>
                  <a:ext uri="{FF2B5EF4-FFF2-40B4-BE49-F238E27FC236}">
                    <a16:creationId xmlns:a16="http://schemas.microsoft.com/office/drawing/2014/main" id="{ED095479-9627-4F58-9CA5-B65B70E3F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9"/>
              </a:xfrm>
              <a:custGeom>
                <a:avLst/>
                <a:gdLst>
                  <a:gd name="T0" fmla="*/ 47 w 91"/>
                  <a:gd name="T1" fmla="*/ 589 h 588"/>
                  <a:gd name="T2" fmla="*/ 12 w 91"/>
                  <a:gd name="T3" fmla="*/ 535 h 588"/>
                  <a:gd name="T4" fmla="*/ 0 w 91"/>
                  <a:gd name="T5" fmla="*/ 517 h 588"/>
                  <a:gd name="T6" fmla="*/ 18 w 91"/>
                  <a:gd name="T7" fmla="*/ 463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55" name="Freeform 135">
                <a:extLst>
                  <a:ext uri="{FF2B5EF4-FFF2-40B4-BE49-F238E27FC236}">
                    <a16:creationId xmlns:a16="http://schemas.microsoft.com/office/drawing/2014/main" id="{162A478F-8380-43FC-AC84-41EA5F9FD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3"/>
              </a:xfrm>
              <a:custGeom>
                <a:avLst/>
                <a:gdLst>
                  <a:gd name="T0" fmla="*/ 45 w 87"/>
                  <a:gd name="T1" fmla="*/ 463 h 462"/>
                  <a:gd name="T2" fmla="*/ 51 w 87"/>
                  <a:gd name="T3" fmla="*/ 343 h 462"/>
                  <a:gd name="T4" fmla="*/ 75 w 87"/>
                  <a:gd name="T5" fmla="*/ 307 h 462"/>
                  <a:gd name="T6" fmla="*/ 87 w 87"/>
                  <a:gd name="T7" fmla="*/ 289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28" name="Group 136">
              <a:extLst>
                <a:ext uri="{FF2B5EF4-FFF2-40B4-BE49-F238E27FC236}">
                  <a16:creationId xmlns:a16="http://schemas.microsoft.com/office/drawing/2014/main" id="{44430F33-45C0-45CC-B43E-5ACD1DD1B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5" y="3486"/>
              <a:ext cx="235" cy="366"/>
              <a:chOff x="1281" y="2346"/>
              <a:chExt cx="252" cy="588"/>
            </a:xfrm>
          </p:grpSpPr>
          <p:sp>
            <p:nvSpPr>
              <p:cNvPr id="210057" name="Freeform 137">
                <a:extLst>
                  <a:ext uri="{FF2B5EF4-FFF2-40B4-BE49-F238E27FC236}">
                    <a16:creationId xmlns:a16="http://schemas.microsoft.com/office/drawing/2014/main" id="{09C91104-BDA7-4685-8DFE-ADD832A91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73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58" name="Freeform 138">
                <a:extLst>
                  <a:ext uri="{FF2B5EF4-FFF2-40B4-BE49-F238E27FC236}">
                    <a16:creationId xmlns:a16="http://schemas.microsoft.com/office/drawing/2014/main" id="{849FE17F-8C7F-452B-8430-BB7051DAE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96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59" name="Freeform 139">
                <a:extLst>
                  <a:ext uri="{FF2B5EF4-FFF2-40B4-BE49-F238E27FC236}">
                    <a16:creationId xmlns:a16="http://schemas.microsoft.com/office/drawing/2014/main" id="{0770FE27-BF31-481C-B065-FF725DBC3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3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29" name="Group 140">
              <a:extLst>
                <a:ext uri="{FF2B5EF4-FFF2-40B4-BE49-F238E27FC236}">
                  <a16:creationId xmlns:a16="http://schemas.microsoft.com/office/drawing/2014/main" id="{94A91BB3-4AF3-4D08-B811-125F81628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3487"/>
              <a:ext cx="234" cy="366"/>
              <a:chOff x="1281" y="2346"/>
              <a:chExt cx="252" cy="588"/>
            </a:xfrm>
          </p:grpSpPr>
          <p:sp>
            <p:nvSpPr>
              <p:cNvPr id="210061" name="Freeform 141">
                <a:extLst>
                  <a:ext uri="{FF2B5EF4-FFF2-40B4-BE49-F238E27FC236}">
                    <a16:creationId xmlns:a16="http://schemas.microsoft.com/office/drawing/2014/main" id="{8465594B-CAEA-4121-87CC-1EA5EB6D3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62" name="Freeform 142">
                <a:extLst>
                  <a:ext uri="{FF2B5EF4-FFF2-40B4-BE49-F238E27FC236}">
                    <a16:creationId xmlns:a16="http://schemas.microsoft.com/office/drawing/2014/main" id="{9CBEB15E-D0AC-47B5-BC36-583A7DD36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63" name="Freeform 143">
                <a:extLst>
                  <a:ext uri="{FF2B5EF4-FFF2-40B4-BE49-F238E27FC236}">
                    <a16:creationId xmlns:a16="http://schemas.microsoft.com/office/drawing/2014/main" id="{33282B70-8750-4244-8405-94ABC3DAE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30" name="Group 144">
              <a:extLst>
                <a:ext uri="{FF2B5EF4-FFF2-40B4-BE49-F238E27FC236}">
                  <a16:creationId xmlns:a16="http://schemas.microsoft.com/office/drawing/2014/main" id="{F6379D88-DDB9-45E1-9CA1-A61135215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8" y="3488"/>
              <a:ext cx="235" cy="366"/>
              <a:chOff x="1281" y="2346"/>
              <a:chExt cx="252" cy="588"/>
            </a:xfrm>
          </p:grpSpPr>
          <p:sp>
            <p:nvSpPr>
              <p:cNvPr id="210065" name="Freeform 145">
                <a:extLst>
                  <a:ext uri="{FF2B5EF4-FFF2-40B4-BE49-F238E27FC236}">
                    <a16:creationId xmlns:a16="http://schemas.microsoft.com/office/drawing/2014/main" id="{7068EC38-9DE3-4AA8-A43F-990AB5E8A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66" name="Freeform 146">
                <a:extLst>
                  <a:ext uri="{FF2B5EF4-FFF2-40B4-BE49-F238E27FC236}">
                    <a16:creationId xmlns:a16="http://schemas.microsoft.com/office/drawing/2014/main" id="{CB0BD2B4-48AF-472F-8AF4-A98DBF6D2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67" name="Freeform 147">
                <a:extLst>
                  <a:ext uri="{FF2B5EF4-FFF2-40B4-BE49-F238E27FC236}">
                    <a16:creationId xmlns:a16="http://schemas.microsoft.com/office/drawing/2014/main" id="{4020FC11-5A84-4DEB-BE74-D485FC386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0068" name="AutoShape 148">
            <a:extLst>
              <a:ext uri="{FF2B5EF4-FFF2-40B4-BE49-F238E27FC236}">
                <a16:creationId xmlns:a16="http://schemas.microsoft.com/office/drawing/2014/main" id="{A8D927F6-C662-41C0-8E3A-822531B85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69" name="AutoShape 149">
            <a:extLst>
              <a:ext uri="{FF2B5EF4-FFF2-40B4-BE49-F238E27FC236}">
                <a16:creationId xmlns:a16="http://schemas.microsoft.com/office/drawing/2014/main" id="{02F4FA02-B017-43B7-BAC5-3DA096847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70" name="AutoShape 150">
            <a:extLst>
              <a:ext uri="{FF2B5EF4-FFF2-40B4-BE49-F238E27FC236}">
                <a16:creationId xmlns:a16="http://schemas.microsoft.com/office/drawing/2014/main" id="{1DE7C0BB-18BE-4E1F-81C8-3373FAE78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71" name="AutoShape 151">
            <a:extLst>
              <a:ext uri="{FF2B5EF4-FFF2-40B4-BE49-F238E27FC236}">
                <a16:creationId xmlns:a16="http://schemas.microsoft.com/office/drawing/2014/main" id="{281D0013-3AE7-4525-B197-BDDED23A3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72" name="AutoShape 152">
            <a:extLst>
              <a:ext uri="{FF2B5EF4-FFF2-40B4-BE49-F238E27FC236}">
                <a16:creationId xmlns:a16="http://schemas.microsoft.com/office/drawing/2014/main" id="{24250B39-592E-4967-A8A9-20CCB5AAE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73" name="AutoShape 153">
            <a:extLst>
              <a:ext uri="{FF2B5EF4-FFF2-40B4-BE49-F238E27FC236}">
                <a16:creationId xmlns:a16="http://schemas.microsoft.com/office/drawing/2014/main" id="{46412BE4-96DF-420A-9174-2857FAA96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74" name="AutoShape 154">
            <a:extLst>
              <a:ext uri="{FF2B5EF4-FFF2-40B4-BE49-F238E27FC236}">
                <a16:creationId xmlns:a16="http://schemas.microsoft.com/office/drawing/2014/main" id="{36A0B488-7620-4EA5-9899-629F4712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300" y="3429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75" name="AutoShape 155">
            <a:extLst>
              <a:ext uri="{FF2B5EF4-FFF2-40B4-BE49-F238E27FC236}">
                <a16:creationId xmlns:a16="http://schemas.microsoft.com/office/drawing/2014/main" id="{6EDECE47-00B6-46BB-98BD-212F76CAF99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71950" y="43815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76" name="AutoShape 156">
            <a:extLst>
              <a:ext uri="{FF2B5EF4-FFF2-40B4-BE49-F238E27FC236}">
                <a16:creationId xmlns:a16="http://schemas.microsoft.com/office/drawing/2014/main" id="{8634015C-133F-4A25-B389-04711A99C5F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71950" y="38100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77" name="AutoShape 157">
            <a:extLst>
              <a:ext uri="{FF2B5EF4-FFF2-40B4-BE49-F238E27FC236}">
                <a16:creationId xmlns:a16="http://schemas.microsoft.com/office/drawing/2014/main" id="{B76A6E07-AA55-4C17-B3AC-9CC0DE42306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020050" y="32766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78" name="Rectangle 158">
            <a:extLst>
              <a:ext uri="{FF2B5EF4-FFF2-40B4-BE49-F238E27FC236}">
                <a16:creationId xmlns:a16="http://schemas.microsoft.com/office/drawing/2014/main" id="{F8D747C4-35A1-47D6-896F-73A416615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5" y="1865313"/>
            <a:ext cx="892175" cy="127635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folHlink"/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79" name="Freeform 159">
            <a:extLst>
              <a:ext uri="{FF2B5EF4-FFF2-40B4-BE49-F238E27FC236}">
                <a16:creationId xmlns:a16="http://schemas.microsoft.com/office/drawing/2014/main" id="{26D85A92-8F65-4D76-9756-699FFE8776DC}"/>
              </a:ext>
            </a:extLst>
          </p:cNvPr>
          <p:cNvSpPr>
            <a:spLocks/>
          </p:cNvSpPr>
          <p:nvPr/>
        </p:nvSpPr>
        <p:spPr bwMode="auto">
          <a:xfrm>
            <a:off x="7356475" y="1865313"/>
            <a:ext cx="709613" cy="1276350"/>
          </a:xfrm>
          <a:custGeom>
            <a:avLst/>
            <a:gdLst>
              <a:gd name="T0" fmla="*/ 709613 w 447"/>
              <a:gd name="T1" fmla="*/ 0 h 804"/>
              <a:gd name="T2" fmla="*/ 223838 w 447"/>
              <a:gd name="T3" fmla="*/ 1276350 h 804"/>
              <a:gd name="T4" fmla="*/ 0 w 447"/>
              <a:gd name="T5" fmla="*/ 1276350 h 804"/>
              <a:gd name="T6" fmla="*/ 0 w 447"/>
              <a:gd name="T7" fmla="*/ 0 h 804"/>
              <a:gd name="T8" fmla="*/ 709613 w 447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" h="804">
                <a:moveTo>
                  <a:pt x="447" y="0"/>
                </a:moveTo>
                <a:lnTo>
                  <a:pt x="141" y="804"/>
                </a:lnTo>
                <a:lnTo>
                  <a:pt x="0" y="804"/>
                </a:lnTo>
                <a:lnTo>
                  <a:pt x="0" y="0"/>
                </a:lnTo>
                <a:cubicBezTo>
                  <a:pt x="141" y="4"/>
                  <a:pt x="447" y="0"/>
                  <a:pt x="447" y="0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6605" name="Group 160">
            <a:extLst>
              <a:ext uri="{FF2B5EF4-FFF2-40B4-BE49-F238E27FC236}">
                <a16:creationId xmlns:a16="http://schemas.microsoft.com/office/drawing/2014/main" id="{713A1136-BE9E-44BE-8775-BBDE5036AB9B}"/>
              </a:ext>
            </a:extLst>
          </p:cNvPr>
          <p:cNvGrpSpPr>
            <a:grpSpLocks/>
          </p:cNvGrpSpPr>
          <p:nvPr/>
        </p:nvGrpSpPr>
        <p:grpSpPr bwMode="auto">
          <a:xfrm>
            <a:off x="7651750" y="895350"/>
            <a:ext cx="911225" cy="457200"/>
            <a:chOff x="4820" y="564"/>
            <a:chExt cx="574" cy="288"/>
          </a:xfrm>
        </p:grpSpPr>
        <p:grpSp>
          <p:nvGrpSpPr>
            <p:cNvPr id="66610" name="Group 161">
              <a:extLst>
                <a:ext uri="{FF2B5EF4-FFF2-40B4-BE49-F238E27FC236}">
                  <a16:creationId xmlns:a16="http://schemas.microsoft.com/office/drawing/2014/main" id="{F2AADED1-E6E5-443A-9180-BD5C206E5F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0" y="564"/>
              <a:ext cx="226" cy="276"/>
              <a:chOff x="3572" y="168"/>
              <a:chExt cx="370" cy="684"/>
            </a:xfrm>
          </p:grpSpPr>
          <p:sp>
            <p:nvSpPr>
              <p:cNvPr id="210082" name="Freeform 162">
                <a:extLst>
                  <a:ext uri="{FF2B5EF4-FFF2-40B4-BE49-F238E27FC236}">
                    <a16:creationId xmlns:a16="http://schemas.microsoft.com/office/drawing/2014/main" id="{09D83FE8-AC3A-42E3-9749-CF0C67210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68"/>
                <a:ext cx="357" cy="684"/>
              </a:xfrm>
              <a:custGeom>
                <a:avLst/>
                <a:gdLst>
                  <a:gd name="T0" fmla="*/ 147 w 357"/>
                  <a:gd name="T1" fmla="*/ 0 h 684"/>
                  <a:gd name="T2" fmla="*/ 75 w 357"/>
                  <a:gd name="T3" fmla="*/ 120 h 684"/>
                  <a:gd name="T4" fmla="*/ 15 w 357"/>
                  <a:gd name="T5" fmla="*/ 192 h 684"/>
                  <a:gd name="T6" fmla="*/ 3 w 357"/>
                  <a:gd name="T7" fmla="*/ 288 h 684"/>
                  <a:gd name="T8" fmla="*/ 195 w 357"/>
                  <a:gd name="T9" fmla="*/ 456 h 684"/>
                  <a:gd name="T10" fmla="*/ 267 w 357"/>
                  <a:gd name="T11" fmla="*/ 552 h 684"/>
                  <a:gd name="T12" fmla="*/ 339 w 357"/>
                  <a:gd name="T13" fmla="*/ 564 h 684"/>
                  <a:gd name="T14" fmla="*/ 327 w 357"/>
                  <a:gd name="T15" fmla="*/ 684 h 6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7" h="684">
                    <a:moveTo>
                      <a:pt x="147" y="0"/>
                    </a:moveTo>
                    <a:cubicBezTo>
                      <a:pt x="125" y="108"/>
                      <a:pt x="155" y="17"/>
                      <a:pt x="75" y="120"/>
                    </a:cubicBezTo>
                    <a:cubicBezTo>
                      <a:pt x="9" y="204"/>
                      <a:pt x="94" y="139"/>
                      <a:pt x="15" y="192"/>
                    </a:cubicBezTo>
                    <a:cubicBezTo>
                      <a:pt x="11" y="224"/>
                      <a:pt x="0" y="256"/>
                      <a:pt x="3" y="288"/>
                    </a:cubicBezTo>
                    <a:cubicBezTo>
                      <a:pt x="21" y="469"/>
                      <a:pt x="44" y="441"/>
                      <a:pt x="195" y="456"/>
                    </a:cubicBezTo>
                    <a:cubicBezTo>
                      <a:pt x="219" y="488"/>
                      <a:pt x="235" y="528"/>
                      <a:pt x="267" y="552"/>
                    </a:cubicBezTo>
                    <a:cubicBezTo>
                      <a:pt x="286" y="567"/>
                      <a:pt x="328" y="542"/>
                      <a:pt x="339" y="564"/>
                    </a:cubicBezTo>
                    <a:cubicBezTo>
                      <a:pt x="357" y="600"/>
                      <a:pt x="327" y="644"/>
                      <a:pt x="327" y="68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83" name="Freeform 163">
                <a:extLst>
                  <a:ext uri="{FF2B5EF4-FFF2-40B4-BE49-F238E27FC236}">
                    <a16:creationId xmlns:a16="http://schemas.microsoft.com/office/drawing/2014/main" id="{885D00E2-EAAC-4451-B501-9568B387A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40"/>
                <a:ext cx="229" cy="540"/>
              </a:xfrm>
              <a:custGeom>
                <a:avLst/>
                <a:gdLst>
                  <a:gd name="T0" fmla="*/ 98 w 230"/>
                  <a:gd name="T1" fmla="*/ 24 h 540"/>
                  <a:gd name="T2" fmla="*/ 62 w 230"/>
                  <a:gd name="T3" fmla="*/ 108 h 540"/>
                  <a:gd name="T4" fmla="*/ 38 w 230"/>
                  <a:gd name="T5" fmla="*/ 144 h 540"/>
                  <a:gd name="T6" fmla="*/ 14 w 230"/>
                  <a:gd name="T7" fmla="*/ 216 h 540"/>
                  <a:gd name="T8" fmla="*/ 62 w 230"/>
                  <a:gd name="T9" fmla="*/ 276 h 540"/>
                  <a:gd name="T10" fmla="*/ 74 w 230"/>
                  <a:gd name="T11" fmla="*/ 312 h 540"/>
                  <a:gd name="T12" fmla="*/ 157 w 230"/>
                  <a:gd name="T13" fmla="*/ 336 h 540"/>
                  <a:gd name="T14" fmla="*/ 229 w 230"/>
                  <a:gd name="T15" fmla="*/ 540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0" h="540">
                    <a:moveTo>
                      <a:pt x="98" y="24"/>
                    </a:moveTo>
                    <a:cubicBezTo>
                      <a:pt x="38" y="114"/>
                      <a:pt x="108" y="0"/>
                      <a:pt x="62" y="108"/>
                    </a:cubicBezTo>
                    <a:cubicBezTo>
                      <a:pt x="56" y="121"/>
                      <a:pt x="44" y="131"/>
                      <a:pt x="38" y="144"/>
                    </a:cubicBezTo>
                    <a:cubicBezTo>
                      <a:pt x="28" y="167"/>
                      <a:pt x="14" y="216"/>
                      <a:pt x="14" y="216"/>
                    </a:cubicBezTo>
                    <a:cubicBezTo>
                      <a:pt x="44" y="306"/>
                      <a:pt x="0" y="198"/>
                      <a:pt x="62" y="276"/>
                    </a:cubicBezTo>
                    <a:cubicBezTo>
                      <a:pt x="70" y="286"/>
                      <a:pt x="65" y="303"/>
                      <a:pt x="74" y="312"/>
                    </a:cubicBezTo>
                    <a:cubicBezTo>
                      <a:pt x="80" y="318"/>
                      <a:pt x="158" y="336"/>
                      <a:pt x="158" y="336"/>
                    </a:cubicBezTo>
                    <a:cubicBezTo>
                      <a:pt x="229" y="383"/>
                      <a:pt x="230" y="461"/>
                      <a:pt x="230" y="54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84" name="Freeform 164">
                <a:extLst>
                  <a:ext uri="{FF2B5EF4-FFF2-40B4-BE49-F238E27FC236}">
                    <a16:creationId xmlns:a16="http://schemas.microsoft.com/office/drawing/2014/main" id="{DB11150E-FBC3-4C77-8BCD-9901A3237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65"/>
                <a:ext cx="305" cy="550"/>
              </a:xfrm>
              <a:custGeom>
                <a:avLst/>
                <a:gdLst>
                  <a:gd name="T0" fmla="*/ 305 w 304"/>
                  <a:gd name="T1" fmla="*/ 0 h 552"/>
                  <a:gd name="T2" fmla="*/ 197 w 304"/>
                  <a:gd name="T3" fmla="*/ 36 h 552"/>
                  <a:gd name="T4" fmla="*/ 100 w 304"/>
                  <a:gd name="T5" fmla="*/ 96 h 552"/>
                  <a:gd name="T6" fmla="*/ 4 w 304"/>
                  <a:gd name="T7" fmla="*/ 323 h 552"/>
                  <a:gd name="T8" fmla="*/ 185 w 304"/>
                  <a:gd name="T9" fmla="*/ 383 h 552"/>
                  <a:gd name="T10" fmla="*/ 269 w 304"/>
                  <a:gd name="T11" fmla="*/ 502 h 552"/>
                  <a:gd name="T12" fmla="*/ 257 w 304"/>
                  <a:gd name="T13" fmla="*/ 550 h 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552">
                    <a:moveTo>
                      <a:pt x="304" y="0"/>
                    </a:moveTo>
                    <a:cubicBezTo>
                      <a:pt x="268" y="12"/>
                      <a:pt x="230" y="19"/>
                      <a:pt x="196" y="36"/>
                    </a:cubicBezTo>
                    <a:cubicBezTo>
                      <a:pt x="0" y="134"/>
                      <a:pt x="222" y="55"/>
                      <a:pt x="100" y="96"/>
                    </a:cubicBezTo>
                    <a:cubicBezTo>
                      <a:pt x="51" y="170"/>
                      <a:pt x="21" y="237"/>
                      <a:pt x="4" y="324"/>
                    </a:cubicBezTo>
                    <a:cubicBezTo>
                      <a:pt x="64" y="344"/>
                      <a:pt x="122" y="369"/>
                      <a:pt x="184" y="384"/>
                    </a:cubicBezTo>
                    <a:cubicBezTo>
                      <a:pt x="263" y="431"/>
                      <a:pt x="247" y="422"/>
                      <a:pt x="268" y="504"/>
                    </a:cubicBezTo>
                    <a:cubicBezTo>
                      <a:pt x="264" y="520"/>
                      <a:pt x="256" y="552"/>
                      <a:pt x="256" y="55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611" name="Group 165">
              <a:extLst>
                <a:ext uri="{FF2B5EF4-FFF2-40B4-BE49-F238E27FC236}">
                  <a16:creationId xmlns:a16="http://schemas.microsoft.com/office/drawing/2014/main" id="{6F87344A-2235-4BC2-A0C8-8F7733DC5E6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168" y="576"/>
              <a:ext cx="226" cy="276"/>
              <a:chOff x="3572" y="168"/>
              <a:chExt cx="370" cy="684"/>
            </a:xfrm>
          </p:grpSpPr>
          <p:sp>
            <p:nvSpPr>
              <p:cNvPr id="210086" name="Freeform 166">
                <a:extLst>
                  <a:ext uri="{FF2B5EF4-FFF2-40B4-BE49-F238E27FC236}">
                    <a16:creationId xmlns:a16="http://schemas.microsoft.com/office/drawing/2014/main" id="{88C48DCC-8DCE-4351-BEAF-5D7E42436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68"/>
                <a:ext cx="357" cy="684"/>
              </a:xfrm>
              <a:custGeom>
                <a:avLst/>
                <a:gdLst>
                  <a:gd name="T0" fmla="*/ 147 w 357"/>
                  <a:gd name="T1" fmla="*/ 0 h 684"/>
                  <a:gd name="T2" fmla="*/ 75 w 357"/>
                  <a:gd name="T3" fmla="*/ 120 h 684"/>
                  <a:gd name="T4" fmla="*/ 15 w 357"/>
                  <a:gd name="T5" fmla="*/ 192 h 684"/>
                  <a:gd name="T6" fmla="*/ 3 w 357"/>
                  <a:gd name="T7" fmla="*/ 288 h 684"/>
                  <a:gd name="T8" fmla="*/ 195 w 357"/>
                  <a:gd name="T9" fmla="*/ 456 h 684"/>
                  <a:gd name="T10" fmla="*/ 267 w 357"/>
                  <a:gd name="T11" fmla="*/ 552 h 684"/>
                  <a:gd name="T12" fmla="*/ 339 w 357"/>
                  <a:gd name="T13" fmla="*/ 564 h 684"/>
                  <a:gd name="T14" fmla="*/ 327 w 357"/>
                  <a:gd name="T15" fmla="*/ 684 h 6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7" h="684">
                    <a:moveTo>
                      <a:pt x="147" y="0"/>
                    </a:moveTo>
                    <a:cubicBezTo>
                      <a:pt x="125" y="108"/>
                      <a:pt x="155" y="17"/>
                      <a:pt x="75" y="120"/>
                    </a:cubicBezTo>
                    <a:cubicBezTo>
                      <a:pt x="9" y="204"/>
                      <a:pt x="94" y="139"/>
                      <a:pt x="15" y="192"/>
                    </a:cubicBezTo>
                    <a:cubicBezTo>
                      <a:pt x="11" y="224"/>
                      <a:pt x="0" y="256"/>
                      <a:pt x="3" y="288"/>
                    </a:cubicBezTo>
                    <a:cubicBezTo>
                      <a:pt x="21" y="469"/>
                      <a:pt x="44" y="441"/>
                      <a:pt x="195" y="456"/>
                    </a:cubicBezTo>
                    <a:cubicBezTo>
                      <a:pt x="219" y="488"/>
                      <a:pt x="235" y="528"/>
                      <a:pt x="267" y="552"/>
                    </a:cubicBezTo>
                    <a:cubicBezTo>
                      <a:pt x="286" y="567"/>
                      <a:pt x="328" y="542"/>
                      <a:pt x="339" y="564"/>
                    </a:cubicBezTo>
                    <a:cubicBezTo>
                      <a:pt x="357" y="600"/>
                      <a:pt x="327" y="644"/>
                      <a:pt x="327" y="68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87" name="Freeform 167">
                <a:extLst>
                  <a:ext uri="{FF2B5EF4-FFF2-40B4-BE49-F238E27FC236}">
                    <a16:creationId xmlns:a16="http://schemas.microsoft.com/office/drawing/2014/main" id="{644FA521-7D84-46A7-86BE-8D49FE26D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40"/>
                <a:ext cx="229" cy="540"/>
              </a:xfrm>
              <a:custGeom>
                <a:avLst/>
                <a:gdLst>
                  <a:gd name="T0" fmla="*/ 98 w 230"/>
                  <a:gd name="T1" fmla="*/ 24 h 540"/>
                  <a:gd name="T2" fmla="*/ 62 w 230"/>
                  <a:gd name="T3" fmla="*/ 108 h 540"/>
                  <a:gd name="T4" fmla="*/ 38 w 230"/>
                  <a:gd name="T5" fmla="*/ 144 h 540"/>
                  <a:gd name="T6" fmla="*/ 14 w 230"/>
                  <a:gd name="T7" fmla="*/ 216 h 540"/>
                  <a:gd name="T8" fmla="*/ 62 w 230"/>
                  <a:gd name="T9" fmla="*/ 276 h 540"/>
                  <a:gd name="T10" fmla="*/ 74 w 230"/>
                  <a:gd name="T11" fmla="*/ 312 h 540"/>
                  <a:gd name="T12" fmla="*/ 157 w 230"/>
                  <a:gd name="T13" fmla="*/ 336 h 540"/>
                  <a:gd name="T14" fmla="*/ 229 w 230"/>
                  <a:gd name="T15" fmla="*/ 540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0" h="540">
                    <a:moveTo>
                      <a:pt x="98" y="24"/>
                    </a:moveTo>
                    <a:cubicBezTo>
                      <a:pt x="38" y="114"/>
                      <a:pt x="108" y="0"/>
                      <a:pt x="62" y="108"/>
                    </a:cubicBezTo>
                    <a:cubicBezTo>
                      <a:pt x="56" y="121"/>
                      <a:pt x="44" y="131"/>
                      <a:pt x="38" y="144"/>
                    </a:cubicBezTo>
                    <a:cubicBezTo>
                      <a:pt x="28" y="167"/>
                      <a:pt x="14" y="216"/>
                      <a:pt x="14" y="216"/>
                    </a:cubicBezTo>
                    <a:cubicBezTo>
                      <a:pt x="44" y="306"/>
                      <a:pt x="0" y="198"/>
                      <a:pt x="62" y="276"/>
                    </a:cubicBezTo>
                    <a:cubicBezTo>
                      <a:pt x="70" y="286"/>
                      <a:pt x="65" y="303"/>
                      <a:pt x="74" y="312"/>
                    </a:cubicBezTo>
                    <a:cubicBezTo>
                      <a:pt x="80" y="318"/>
                      <a:pt x="158" y="336"/>
                      <a:pt x="158" y="336"/>
                    </a:cubicBezTo>
                    <a:cubicBezTo>
                      <a:pt x="229" y="383"/>
                      <a:pt x="230" y="461"/>
                      <a:pt x="230" y="54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088" name="Freeform 168">
                <a:extLst>
                  <a:ext uri="{FF2B5EF4-FFF2-40B4-BE49-F238E27FC236}">
                    <a16:creationId xmlns:a16="http://schemas.microsoft.com/office/drawing/2014/main" id="{41356FBB-9F0D-4F94-ADCE-B11EC529F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65"/>
                <a:ext cx="305" cy="550"/>
              </a:xfrm>
              <a:custGeom>
                <a:avLst/>
                <a:gdLst>
                  <a:gd name="T0" fmla="*/ 305 w 304"/>
                  <a:gd name="T1" fmla="*/ 0 h 552"/>
                  <a:gd name="T2" fmla="*/ 197 w 304"/>
                  <a:gd name="T3" fmla="*/ 36 h 552"/>
                  <a:gd name="T4" fmla="*/ 100 w 304"/>
                  <a:gd name="T5" fmla="*/ 96 h 552"/>
                  <a:gd name="T6" fmla="*/ 4 w 304"/>
                  <a:gd name="T7" fmla="*/ 323 h 552"/>
                  <a:gd name="T8" fmla="*/ 185 w 304"/>
                  <a:gd name="T9" fmla="*/ 383 h 552"/>
                  <a:gd name="T10" fmla="*/ 269 w 304"/>
                  <a:gd name="T11" fmla="*/ 502 h 552"/>
                  <a:gd name="T12" fmla="*/ 257 w 304"/>
                  <a:gd name="T13" fmla="*/ 550 h 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552">
                    <a:moveTo>
                      <a:pt x="304" y="0"/>
                    </a:moveTo>
                    <a:cubicBezTo>
                      <a:pt x="268" y="12"/>
                      <a:pt x="230" y="19"/>
                      <a:pt x="196" y="36"/>
                    </a:cubicBezTo>
                    <a:cubicBezTo>
                      <a:pt x="0" y="134"/>
                      <a:pt x="222" y="55"/>
                      <a:pt x="100" y="96"/>
                    </a:cubicBezTo>
                    <a:cubicBezTo>
                      <a:pt x="51" y="170"/>
                      <a:pt x="21" y="237"/>
                      <a:pt x="4" y="324"/>
                    </a:cubicBezTo>
                    <a:cubicBezTo>
                      <a:pt x="64" y="344"/>
                      <a:pt x="122" y="369"/>
                      <a:pt x="184" y="384"/>
                    </a:cubicBezTo>
                    <a:cubicBezTo>
                      <a:pt x="263" y="431"/>
                      <a:pt x="247" y="422"/>
                      <a:pt x="268" y="504"/>
                    </a:cubicBezTo>
                    <a:cubicBezTo>
                      <a:pt x="264" y="520"/>
                      <a:pt x="256" y="552"/>
                      <a:pt x="256" y="55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0089" name="Line 169">
            <a:extLst>
              <a:ext uri="{FF2B5EF4-FFF2-40B4-BE49-F238E27FC236}">
                <a16:creationId xmlns:a16="http://schemas.microsoft.com/office/drawing/2014/main" id="{D54BCB35-DA29-49A3-A0B0-D92CA01CEA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1900" y="1885950"/>
            <a:ext cx="476250" cy="12573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90" name="Line 170">
            <a:extLst>
              <a:ext uri="{FF2B5EF4-FFF2-40B4-BE49-F238E27FC236}">
                <a16:creationId xmlns:a16="http://schemas.microsoft.com/office/drawing/2014/main" id="{AB658219-F1BA-48FB-82BC-259A4730DA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64450" y="2303463"/>
            <a:ext cx="398463" cy="1333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91" name="Line 171">
            <a:extLst>
              <a:ext uri="{FF2B5EF4-FFF2-40B4-BE49-F238E27FC236}">
                <a16:creationId xmlns:a16="http://schemas.microsoft.com/office/drawing/2014/main" id="{91C8E109-636D-4602-8811-3492228DAD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16825" y="2500313"/>
            <a:ext cx="398463" cy="1333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092" name="Line 172">
            <a:extLst>
              <a:ext uri="{FF2B5EF4-FFF2-40B4-BE49-F238E27FC236}">
                <a16:creationId xmlns:a16="http://schemas.microsoft.com/office/drawing/2014/main" id="{A4709A4B-5F61-44CA-8D96-936B5D3674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69200" y="2697163"/>
            <a:ext cx="398463" cy="1333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 descr="Brown marble">
            <a:extLst>
              <a:ext uri="{FF2B5EF4-FFF2-40B4-BE49-F238E27FC236}">
                <a16:creationId xmlns:a16="http://schemas.microsoft.com/office/drawing/2014/main" id="{4ACB42DB-B906-418E-A8C4-6AA9D607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7587" name="Group 3">
            <a:extLst>
              <a:ext uri="{FF2B5EF4-FFF2-40B4-BE49-F238E27FC236}">
                <a16:creationId xmlns:a16="http://schemas.microsoft.com/office/drawing/2014/main" id="{81DC4761-74D0-4A90-9BA4-AD76BCA53905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4491038"/>
            <a:ext cx="1789112" cy="457200"/>
            <a:chOff x="2202" y="2906"/>
            <a:chExt cx="1860" cy="475"/>
          </a:xfrm>
        </p:grpSpPr>
        <p:sp>
          <p:nvSpPr>
            <p:cNvPr id="210948" name="Rectangle 4">
              <a:extLst>
                <a:ext uri="{FF2B5EF4-FFF2-40B4-BE49-F238E27FC236}">
                  <a16:creationId xmlns:a16="http://schemas.microsoft.com/office/drawing/2014/main" id="{7F8DFA7E-3ACF-4A44-B142-849A5A365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9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49" name="Rectangle 5">
              <a:extLst>
                <a:ext uri="{FF2B5EF4-FFF2-40B4-BE49-F238E27FC236}">
                  <a16:creationId xmlns:a16="http://schemas.microsoft.com/office/drawing/2014/main" id="{99AFB4CC-5CD3-4DDF-B55F-BC0C2793B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3"/>
              <a:ext cx="1860" cy="8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50" name="Rectangle 6">
              <a:extLst>
                <a:ext uri="{FF2B5EF4-FFF2-40B4-BE49-F238E27FC236}">
                  <a16:creationId xmlns:a16="http://schemas.microsoft.com/office/drawing/2014/main" id="{39B430AF-1998-4089-A716-0C7756FE1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588" name="Group 7">
            <a:extLst>
              <a:ext uri="{FF2B5EF4-FFF2-40B4-BE49-F238E27FC236}">
                <a16:creationId xmlns:a16="http://schemas.microsoft.com/office/drawing/2014/main" id="{5AC8435A-9FD2-4F72-B81E-A116B0EFF666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4914900"/>
            <a:ext cx="6437313" cy="1549400"/>
            <a:chOff x="1618" y="3096"/>
            <a:chExt cx="4055" cy="976"/>
          </a:xfrm>
        </p:grpSpPr>
        <p:sp>
          <p:nvSpPr>
            <p:cNvPr id="67767" name="AutoShape 8">
              <a:extLst>
                <a:ext uri="{FF2B5EF4-FFF2-40B4-BE49-F238E27FC236}">
                  <a16:creationId xmlns:a16="http://schemas.microsoft.com/office/drawing/2014/main" id="{6494CAF0-61FB-48C8-846C-BA5377922F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1" y="3120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C9010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953" name="Freeform 9">
              <a:extLst>
                <a:ext uri="{FF2B5EF4-FFF2-40B4-BE49-F238E27FC236}">
                  <a16:creationId xmlns:a16="http://schemas.microsoft.com/office/drawing/2014/main" id="{C9C00E5F-A931-4AF2-9A6C-6625F8F53C8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618" y="3096"/>
              <a:ext cx="4055" cy="471"/>
            </a:xfrm>
            <a:custGeom>
              <a:avLst/>
              <a:gdLst>
                <a:gd name="T0" fmla="*/ 3 w 2690"/>
                <a:gd name="T1" fmla="*/ 0 h 356"/>
                <a:gd name="T2" fmla="*/ 4055 w 2690"/>
                <a:gd name="T3" fmla="*/ 0 h 356"/>
                <a:gd name="T4" fmla="*/ 4023 w 2690"/>
                <a:gd name="T5" fmla="*/ 118 h 356"/>
                <a:gd name="T6" fmla="*/ 3960 w 2690"/>
                <a:gd name="T7" fmla="*/ 237 h 356"/>
                <a:gd name="T8" fmla="*/ 3879 w 2690"/>
                <a:gd name="T9" fmla="*/ 328 h 356"/>
                <a:gd name="T10" fmla="*/ 3734 w 2690"/>
                <a:gd name="T11" fmla="*/ 423 h 356"/>
                <a:gd name="T12" fmla="*/ 3666 w 2690"/>
                <a:gd name="T13" fmla="*/ 439 h 356"/>
                <a:gd name="T14" fmla="*/ 3530 w 2690"/>
                <a:gd name="T15" fmla="*/ 447 h 356"/>
                <a:gd name="T16" fmla="*/ 401 w 2690"/>
                <a:gd name="T17" fmla="*/ 435 h 356"/>
                <a:gd name="T18" fmla="*/ 202 w 2690"/>
                <a:gd name="T19" fmla="*/ 344 h 356"/>
                <a:gd name="T20" fmla="*/ 75 w 2690"/>
                <a:gd name="T21" fmla="*/ 233 h 356"/>
                <a:gd name="T22" fmla="*/ 21 w 2690"/>
                <a:gd name="T23" fmla="*/ 114 h 356"/>
                <a:gd name="T24" fmla="*/ 3 w 2690"/>
                <a:gd name="T25" fmla="*/ 66 h 356"/>
                <a:gd name="T26" fmla="*/ 3 w 2690"/>
                <a:gd name="T27" fmla="*/ 0 h 3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90" h="356">
                  <a:moveTo>
                    <a:pt x="2" y="0"/>
                  </a:moveTo>
                  <a:lnTo>
                    <a:pt x="2690" y="0"/>
                  </a:lnTo>
                  <a:cubicBezTo>
                    <a:pt x="2682" y="44"/>
                    <a:pt x="2681" y="44"/>
                    <a:pt x="2669" y="89"/>
                  </a:cubicBezTo>
                  <a:cubicBezTo>
                    <a:pt x="2669" y="91"/>
                    <a:pt x="2630" y="176"/>
                    <a:pt x="2627" y="179"/>
                  </a:cubicBezTo>
                  <a:cubicBezTo>
                    <a:pt x="2614" y="194"/>
                    <a:pt x="2592" y="236"/>
                    <a:pt x="2573" y="248"/>
                  </a:cubicBezTo>
                  <a:cubicBezTo>
                    <a:pt x="2537" y="293"/>
                    <a:pt x="2519" y="302"/>
                    <a:pt x="2477" y="320"/>
                  </a:cubicBezTo>
                  <a:cubicBezTo>
                    <a:pt x="2486" y="329"/>
                    <a:pt x="2448" y="331"/>
                    <a:pt x="2432" y="332"/>
                  </a:cubicBezTo>
                  <a:cubicBezTo>
                    <a:pt x="2416" y="333"/>
                    <a:pt x="2358" y="338"/>
                    <a:pt x="2342" y="338"/>
                  </a:cubicBezTo>
                  <a:cubicBezTo>
                    <a:pt x="979" y="331"/>
                    <a:pt x="413" y="356"/>
                    <a:pt x="266" y="329"/>
                  </a:cubicBezTo>
                  <a:cubicBezTo>
                    <a:pt x="239" y="314"/>
                    <a:pt x="200" y="302"/>
                    <a:pt x="134" y="260"/>
                  </a:cubicBezTo>
                  <a:cubicBezTo>
                    <a:pt x="110" y="236"/>
                    <a:pt x="58" y="188"/>
                    <a:pt x="50" y="176"/>
                  </a:cubicBezTo>
                  <a:cubicBezTo>
                    <a:pt x="26" y="131"/>
                    <a:pt x="33" y="136"/>
                    <a:pt x="14" y="86"/>
                  </a:cubicBezTo>
                  <a:cubicBezTo>
                    <a:pt x="8" y="65"/>
                    <a:pt x="4" y="64"/>
                    <a:pt x="2" y="50"/>
                  </a:cubicBezTo>
                  <a:cubicBezTo>
                    <a:pt x="0" y="36"/>
                    <a:pt x="2" y="10"/>
                    <a:pt x="2" y="0"/>
                  </a:cubicBezTo>
                  <a:close/>
                </a:path>
              </a:pathLst>
            </a:custGeom>
            <a:solidFill>
              <a:srgbClr val="FE424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589" name="AutoShape 10">
            <a:extLst>
              <a:ext uri="{FF2B5EF4-FFF2-40B4-BE49-F238E27FC236}">
                <a16:creationId xmlns:a16="http://schemas.microsoft.com/office/drawing/2014/main" id="{952A5C38-4F93-4EC9-80FB-2E63F4FA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95300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0955" name="Freeform 11">
            <a:extLst>
              <a:ext uri="{FF2B5EF4-FFF2-40B4-BE49-F238E27FC236}">
                <a16:creationId xmlns:a16="http://schemas.microsoft.com/office/drawing/2014/main" id="{64746598-9F60-4CEA-A90E-DCE597E42CE3}"/>
              </a:ext>
            </a:extLst>
          </p:cNvPr>
          <p:cNvSpPr>
            <a:spLocks/>
          </p:cNvSpPr>
          <p:nvPr/>
        </p:nvSpPr>
        <p:spPr bwMode="auto">
          <a:xfrm>
            <a:off x="2130425" y="5754688"/>
            <a:ext cx="6437313" cy="747712"/>
          </a:xfrm>
          <a:custGeom>
            <a:avLst/>
            <a:gdLst>
              <a:gd name="T0" fmla="*/ 4786 w 2690"/>
              <a:gd name="T1" fmla="*/ 0 h 356"/>
              <a:gd name="T2" fmla="*/ 6437313 w 2690"/>
              <a:gd name="T3" fmla="*/ 0 h 356"/>
              <a:gd name="T4" fmla="*/ 6387059 w 2690"/>
              <a:gd name="T5" fmla="*/ 186928 h 356"/>
              <a:gd name="T6" fmla="*/ 6286551 w 2690"/>
              <a:gd name="T7" fmla="*/ 375956 h 356"/>
              <a:gd name="T8" fmla="*/ 6157326 w 2690"/>
              <a:gd name="T9" fmla="*/ 520878 h 356"/>
              <a:gd name="T10" fmla="*/ 5927593 w 2690"/>
              <a:gd name="T11" fmla="*/ 672101 h 356"/>
              <a:gd name="T12" fmla="*/ 5819905 w 2690"/>
              <a:gd name="T13" fmla="*/ 697304 h 356"/>
              <a:gd name="T14" fmla="*/ 5604531 w 2690"/>
              <a:gd name="T15" fmla="*/ 709906 h 356"/>
              <a:gd name="T16" fmla="*/ 636552 w 2690"/>
              <a:gd name="T17" fmla="*/ 691004 h 356"/>
              <a:gd name="T18" fmla="*/ 320669 w 2690"/>
              <a:gd name="T19" fmla="*/ 546082 h 356"/>
              <a:gd name="T20" fmla="*/ 119653 w 2690"/>
              <a:gd name="T21" fmla="*/ 369655 h 356"/>
              <a:gd name="T22" fmla="*/ 33503 w 2690"/>
              <a:gd name="T23" fmla="*/ 180627 h 356"/>
              <a:gd name="T24" fmla="*/ 4786 w 2690"/>
              <a:gd name="T25" fmla="*/ 105016 h 356"/>
              <a:gd name="T26" fmla="*/ 4786 w 2690"/>
              <a:gd name="T27" fmla="*/ 0 h 3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90" h="356">
                <a:moveTo>
                  <a:pt x="2" y="0"/>
                </a:moveTo>
                <a:lnTo>
                  <a:pt x="2690" y="0"/>
                </a:lnTo>
                <a:cubicBezTo>
                  <a:pt x="2682" y="44"/>
                  <a:pt x="2681" y="44"/>
                  <a:pt x="2669" y="89"/>
                </a:cubicBezTo>
                <a:cubicBezTo>
                  <a:pt x="2669" y="91"/>
                  <a:pt x="2630" y="176"/>
                  <a:pt x="2627" y="179"/>
                </a:cubicBezTo>
                <a:cubicBezTo>
                  <a:pt x="2614" y="194"/>
                  <a:pt x="2592" y="236"/>
                  <a:pt x="2573" y="248"/>
                </a:cubicBezTo>
                <a:cubicBezTo>
                  <a:pt x="2537" y="293"/>
                  <a:pt x="2519" y="302"/>
                  <a:pt x="2477" y="320"/>
                </a:cubicBezTo>
                <a:cubicBezTo>
                  <a:pt x="2486" y="329"/>
                  <a:pt x="2448" y="331"/>
                  <a:pt x="2432" y="332"/>
                </a:cubicBezTo>
                <a:cubicBezTo>
                  <a:pt x="2416" y="333"/>
                  <a:pt x="2358" y="338"/>
                  <a:pt x="2342" y="338"/>
                </a:cubicBezTo>
                <a:cubicBezTo>
                  <a:pt x="979" y="331"/>
                  <a:pt x="413" y="356"/>
                  <a:pt x="266" y="329"/>
                </a:cubicBezTo>
                <a:cubicBezTo>
                  <a:pt x="239" y="314"/>
                  <a:pt x="200" y="302"/>
                  <a:pt x="134" y="260"/>
                </a:cubicBezTo>
                <a:cubicBezTo>
                  <a:pt x="110" y="236"/>
                  <a:pt x="58" y="188"/>
                  <a:pt x="50" y="176"/>
                </a:cubicBezTo>
                <a:cubicBezTo>
                  <a:pt x="26" y="131"/>
                  <a:pt x="33" y="136"/>
                  <a:pt x="14" y="86"/>
                </a:cubicBezTo>
                <a:cubicBezTo>
                  <a:pt x="8" y="65"/>
                  <a:pt x="4" y="64"/>
                  <a:pt x="2" y="50"/>
                </a:cubicBezTo>
                <a:cubicBezTo>
                  <a:pt x="0" y="36"/>
                  <a:pt x="2" y="10"/>
                  <a:pt x="2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956" name="Line 12">
            <a:extLst>
              <a:ext uri="{FF2B5EF4-FFF2-40B4-BE49-F238E27FC236}">
                <a16:creationId xmlns:a16="http://schemas.microsoft.com/office/drawing/2014/main" id="{D2A839F3-3FDA-46B0-9D03-FA3CDC8FA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650" y="5657850"/>
            <a:ext cx="6400800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957" name="Rectangle 13">
            <a:extLst>
              <a:ext uri="{FF2B5EF4-FFF2-40B4-BE49-F238E27FC236}">
                <a16:creationId xmlns:a16="http://schemas.microsoft.com/office/drawing/2014/main" id="{90A150C5-79AC-471E-9959-AD085439E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7593" name="Group 14">
            <a:extLst>
              <a:ext uri="{FF2B5EF4-FFF2-40B4-BE49-F238E27FC236}">
                <a16:creationId xmlns:a16="http://schemas.microsoft.com/office/drawing/2014/main" id="{0C252D79-EFC4-4F11-8376-5FE144FF3D73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1865313"/>
            <a:ext cx="1533525" cy="1316037"/>
            <a:chOff x="2642" y="1175"/>
            <a:chExt cx="966" cy="829"/>
          </a:xfrm>
        </p:grpSpPr>
        <p:sp>
          <p:nvSpPr>
            <p:cNvPr id="210959" name="Freeform 15">
              <a:extLst>
                <a:ext uri="{FF2B5EF4-FFF2-40B4-BE49-F238E27FC236}">
                  <a16:creationId xmlns:a16="http://schemas.microsoft.com/office/drawing/2014/main" id="{2C98D642-4285-4A4E-9B4F-A8378DEA8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35"/>
              <a:ext cx="459" cy="169"/>
            </a:xfrm>
            <a:custGeom>
              <a:avLst/>
              <a:gdLst>
                <a:gd name="T0" fmla="*/ 435 w 912"/>
                <a:gd name="T1" fmla="*/ 0 h 336"/>
                <a:gd name="T2" fmla="*/ 459 w 912"/>
                <a:gd name="T3" fmla="*/ 0 h 336"/>
                <a:gd name="T4" fmla="*/ 459 w 912"/>
                <a:gd name="T5" fmla="*/ 169 h 336"/>
                <a:gd name="T6" fmla="*/ 0 w 912"/>
                <a:gd name="T7" fmla="*/ 169 h 336"/>
                <a:gd name="T8" fmla="*/ 0 w 912"/>
                <a:gd name="T9" fmla="*/ 145 h 336"/>
                <a:gd name="T10" fmla="*/ 435 w 912"/>
                <a:gd name="T11" fmla="*/ 145 h 336"/>
                <a:gd name="T12" fmla="*/ 435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960" name="Oval 16">
              <a:extLst>
                <a:ext uri="{FF2B5EF4-FFF2-40B4-BE49-F238E27FC236}">
                  <a16:creationId xmlns:a16="http://schemas.microsoft.com/office/drawing/2014/main" id="{FA53C2E5-EF59-47AC-BBAE-26F34796C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1381"/>
              <a:ext cx="459" cy="46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61" name="Oval 17">
              <a:extLst>
                <a:ext uri="{FF2B5EF4-FFF2-40B4-BE49-F238E27FC236}">
                  <a16:creationId xmlns:a16="http://schemas.microsoft.com/office/drawing/2014/main" id="{059E9E32-B1FF-45BE-890F-09456AD4E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411"/>
              <a:ext cx="404" cy="406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62" name="Freeform 18">
              <a:extLst>
                <a:ext uri="{FF2B5EF4-FFF2-40B4-BE49-F238E27FC236}">
                  <a16:creationId xmlns:a16="http://schemas.microsoft.com/office/drawing/2014/main" id="{A777FC28-0505-4308-9877-6F16FB99C39C}"/>
                </a:ext>
              </a:extLst>
            </p:cNvPr>
            <p:cNvSpPr>
              <a:spLocks/>
            </p:cNvSpPr>
            <p:nvPr/>
          </p:nvSpPr>
          <p:spPr bwMode="auto">
            <a:xfrm rot="-3842192">
              <a:off x="3034" y="1479"/>
              <a:ext cx="199" cy="101"/>
            </a:xfrm>
            <a:custGeom>
              <a:avLst/>
              <a:gdLst>
                <a:gd name="T0" fmla="*/ 199 w 396"/>
                <a:gd name="T1" fmla="*/ 0 h 202"/>
                <a:gd name="T2" fmla="*/ 0 w 396"/>
                <a:gd name="T3" fmla="*/ 43 h 202"/>
                <a:gd name="T4" fmla="*/ 18 w 396"/>
                <a:gd name="T5" fmla="*/ 100 h 202"/>
                <a:gd name="T6" fmla="*/ 20 w 396"/>
                <a:gd name="T7" fmla="*/ 101 h 202"/>
                <a:gd name="T8" fmla="*/ 199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963" name="Oval 19">
              <a:extLst>
                <a:ext uri="{FF2B5EF4-FFF2-40B4-BE49-F238E27FC236}">
                  <a16:creationId xmlns:a16="http://schemas.microsoft.com/office/drawing/2014/main" id="{32C703B5-608B-4C4B-9FD7-571EDC157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587"/>
              <a:ext cx="60" cy="6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64" name="Text Box 20">
              <a:extLst>
                <a:ext uri="{FF2B5EF4-FFF2-40B4-BE49-F238E27FC236}">
                  <a16:creationId xmlns:a16="http://schemas.microsoft.com/office/drawing/2014/main" id="{51501841-096B-4603-B910-81FAE0F16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" y="117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10965" name="Text Box 21">
              <a:extLst>
                <a:ext uri="{FF2B5EF4-FFF2-40B4-BE49-F238E27FC236}">
                  <a16:creationId xmlns:a16="http://schemas.microsoft.com/office/drawing/2014/main" id="{A4863B43-88C2-45C1-A0C5-F2C793BA8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2" y="1284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10966" name="Text Box 22">
              <a:extLst>
                <a:ext uri="{FF2B5EF4-FFF2-40B4-BE49-F238E27FC236}">
                  <a16:creationId xmlns:a16="http://schemas.microsoft.com/office/drawing/2014/main" id="{260A49AE-73CD-4386-8D21-6B2B6E2C4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1" y="138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grpSp>
        <p:nvGrpSpPr>
          <p:cNvPr id="67594" name="Group 23">
            <a:extLst>
              <a:ext uri="{FF2B5EF4-FFF2-40B4-BE49-F238E27FC236}">
                <a16:creationId xmlns:a16="http://schemas.microsoft.com/office/drawing/2014/main" id="{CCF60860-79FC-4DE6-9345-CF063AFCA54A}"/>
              </a:ext>
            </a:extLst>
          </p:cNvPr>
          <p:cNvGrpSpPr>
            <a:grpSpLocks/>
          </p:cNvGrpSpPr>
          <p:nvPr/>
        </p:nvGrpSpPr>
        <p:grpSpPr bwMode="auto">
          <a:xfrm>
            <a:off x="2681288" y="1958975"/>
            <a:ext cx="1192212" cy="2281238"/>
            <a:chOff x="2145" y="317"/>
            <a:chExt cx="1236" cy="2366"/>
          </a:xfrm>
        </p:grpSpPr>
        <p:sp>
          <p:nvSpPr>
            <p:cNvPr id="210968" name="Freeform 24">
              <a:extLst>
                <a:ext uri="{FF2B5EF4-FFF2-40B4-BE49-F238E27FC236}">
                  <a16:creationId xmlns:a16="http://schemas.microsoft.com/office/drawing/2014/main" id="{F6E9F83A-7433-43BF-9B14-12D62030F2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31" y="1114"/>
              <a:ext cx="118" cy="82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69" name="Oval 25">
              <a:extLst>
                <a:ext uri="{FF2B5EF4-FFF2-40B4-BE49-F238E27FC236}">
                  <a16:creationId xmlns:a16="http://schemas.microsoft.com/office/drawing/2014/main" id="{14765BDB-9AC8-48EB-9385-976DABBEE7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37" y="1175"/>
              <a:ext cx="44" cy="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70" name="Rectangle 26">
              <a:extLst>
                <a:ext uri="{FF2B5EF4-FFF2-40B4-BE49-F238E27FC236}">
                  <a16:creationId xmlns:a16="http://schemas.microsoft.com/office/drawing/2014/main" id="{1419ECC5-967D-4232-81C6-678DDD6768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7" cy="2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71" name="Rectangle 27">
              <a:extLst>
                <a:ext uri="{FF2B5EF4-FFF2-40B4-BE49-F238E27FC236}">
                  <a16:creationId xmlns:a16="http://schemas.microsoft.com/office/drawing/2014/main" id="{A1048DEB-C7C6-4580-A835-BBD3DABBB4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60" y="434"/>
              <a:ext cx="1091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72" name="Rectangle 28">
              <a:extLst>
                <a:ext uri="{FF2B5EF4-FFF2-40B4-BE49-F238E27FC236}">
                  <a16:creationId xmlns:a16="http://schemas.microsoft.com/office/drawing/2014/main" id="{67165BB8-1D02-421A-AA5E-266B72B5C3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91" y="472"/>
              <a:ext cx="1029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73" name="Rectangle 29">
              <a:extLst>
                <a:ext uri="{FF2B5EF4-FFF2-40B4-BE49-F238E27FC236}">
                  <a16:creationId xmlns:a16="http://schemas.microsoft.com/office/drawing/2014/main" id="{06020AB2-4B55-4EDF-BE60-61FC3B5395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4" y="668"/>
              <a:ext cx="1001" cy="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7739" name="Group 30">
              <a:extLst>
                <a:ext uri="{FF2B5EF4-FFF2-40B4-BE49-F238E27FC236}">
                  <a16:creationId xmlns:a16="http://schemas.microsoft.com/office/drawing/2014/main" id="{38FFC3EA-380F-4FDA-9375-67897D195F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23" y="737"/>
              <a:ext cx="278" cy="121"/>
              <a:chOff x="1701" y="1820"/>
              <a:chExt cx="137" cy="54"/>
            </a:xfrm>
          </p:grpSpPr>
          <p:sp>
            <p:nvSpPr>
              <p:cNvPr id="210975" name="Rectangle 31">
                <a:extLst>
                  <a:ext uri="{FF2B5EF4-FFF2-40B4-BE49-F238E27FC236}">
                    <a16:creationId xmlns:a16="http://schemas.microsoft.com/office/drawing/2014/main" id="{1C705AA5-D24C-4613-AE09-8C2547D39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976" name="Rectangle 32">
                <a:extLst>
                  <a:ext uri="{FF2B5EF4-FFF2-40B4-BE49-F238E27FC236}">
                    <a16:creationId xmlns:a16="http://schemas.microsoft.com/office/drawing/2014/main" id="{66917381-8A73-4A0E-AA47-8F900986F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977" name="Rectangle 33">
                <a:extLst>
                  <a:ext uri="{FF2B5EF4-FFF2-40B4-BE49-F238E27FC236}">
                    <a16:creationId xmlns:a16="http://schemas.microsoft.com/office/drawing/2014/main" id="{34AA906A-CB7E-4F4C-A8D2-2DEB29D39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7740" name="Group 34">
              <a:extLst>
                <a:ext uri="{FF2B5EF4-FFF2-40B4-BE49-F238E27FC236}">
                  <a16:creationId xmlns:a16="http://schemas.microsoft.com/office/drawing/2014/main" id="{ABA9FBBD-D09D-4B28-BD05-17813A39640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276" cy="121"/>
              <a:chOff x="1945" y="1820"/>
              <a:chExt cx="136" cy="54"/>
            </a:xfrm>
          </p:grpSpPr>
          <p:sp>
            <p:nvSpPr>
              <p:cNvPr id="210979" name="Rectangle 35">
                <a:extLst>
                  <a:ext uri="{FF2B5EF4-FFF2-40B4-BE49-F238E27FC236}">
                    <a16:creationId xmlns:a16="http://schemas.microsoft.com/office/drawing/2014/main" id="{44EB85D4-ED0F-427B-8709-587393FCE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980" name="Rectangle 36">
                <a:extLst>
                  <a:ext uri="{FF2B5EF4-FFF2-40B4-BE49-F238E27FC236}">
                    <a16:creationId xmlns:a16="http://schemas.microsoft.com/office/drawing/2014/main" id="{377D7FDD-806F-4CFF-802B-A78DD3E84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981" name="Rectangle 37">
                <a:extLst>
                  <a:ext uri="{FF2B5EF4-FFF2-40B4-BE49-F238E27FC236}">
                    <a16:creationId xmlns:a16="http://schemas.microsoft.com/office/drawing/2014/main" id="{EADE116F-6C7A-4E9C-9D86-86768FA47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7741" name="Group 38">
              <a:extLst>
                <a:ext uri="{FF2B5EF4-FFF2-40B4-BE49-F238E27FC236}">
                  <a16:creationId xmlns:a16="http://schemas.microsoft.com/office/drawing/2014/main" id="{6DAB7411-CDBF-4991-8667-8B7D4A26752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80" y="999"/>
              <a:ext cx="174" cy="72"/>
              <a:chOff x="1724" y="1937"/>
              <a:chExt cx="86" cy="32"/>
            </a:xfrm>
          </p:grpSpPr>
          <p:sp>
            <p:nvSpPr>
              <p:cNvPr id="210983" name="Rectangle 39">
                <a:extLst>
                  <a:ext uri="{FF2B5EF4-FFF2-40B4-BE49-F238E27FC236}">
                    <a16:creationId xmlns:a16="http://schemas.microsoft.com/office/drawing/2014/main" id="{D8B316CE-1A85-4EBF-A8F0-1A05F1A5A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984" name="Rectangle 40">
                <a:extLst>
                  <a:ext uri="{FF2B5EF4-FFF2-40B4-BE49-F238E27FC236}">
                    <a16:creationId xmlns:a16="http://schemas.microsoft.com/office/drawing/2014/main" id="{EFB20F47-FAD7-4FBC-9F0C-AF37F9FF9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985" name="Rectangle 41">
                <a:extLst>
                  <a:ext uri="{FF2B5EF4-FFF2-40B4-BE49-F238E27FC236}">
                    <a16:creationId xmlns:a16="http://schemas.microsoft.com/office/drawing/2014/main" id="{CD08DA60-9042-4027-BD6C-87C950F0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7742" name="Group 42">
              <a:extLst>
                <a:ext uri="{FF2B5EF4-FFF2-40B4-BE49-F238E27FC236}">
                  <a16:creationId xmlns:a16="http://schemas.microsoft.com/office/drawing/2014/main" id="{86CD79BF-15C2-44D7-8DB1-5DDB255999E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88" y="999"/>
              <a:ext cx="172" cy="72"/>
              <a:chOff x="1968" y="1937"/>
              <a:chExt cx="85" cy="32"/>
            </a:xfrm>
          </p:grpSpPr>
          <p:sp>
            <p:nvSpPr>
              <p:cNvPr id="210987" name="Rectangle 43">
                <a:extLst>
                  <a:ext uri="{FF2B5EF4-FFF2-40B4-BE49-F238E27FC236}">
                    <a16:creationId xmlns:a16="http://schemas.microsoft.com/office/drawing/2014/main" id="{B4CC1B2E-2ABC-4E7A-A053-F82CA90B4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988" name="Rectangle 44">
                <a:extLst>
                  <a:ext uri="{FF2B5EF4-FFF2-40B4-BE49-F238E27FC236}">
                    <a16:creationId xmlns:a16="http://schemas.microsoft.com/office/drawing/2014/main" id="{78F8934C-B078-4E15-9C2C-D1D58770F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989" name="Rectangle 45">
                <a:extLst>
                  <a:ext uri="{FF2B5EF4-FFF2-40B4-BE49-F238E27FC236}">
                    <a16:creationId xmlns:a16="http://schemas.microsoft.com/office/drawing/2014/main" id="{CA25E3A5-B7AA-422A-AAA2-2B4B7E678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10990" name="Freeform 46">
              <a:extLst>
                <a:ext uri="{FF2B5EF4-FFF2-40B4-BE49-F238E27FC236}">
                  <a16:creationId xmlns:a16="http://schemas.microsoft.com/office/drawing/2014/main" id="{41CEE1FB-B89F-4A34-8541-90960CDF0E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9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91" name="Freeform 47">
              <a:extLst>
                <a:ext uri="{FF2B5EF4-FFF2-40B4-BE49-F238E27FC236}">
                  <a16:creationId xmlns:a16="http://schemas.microsoft.com/office/drawing/2014/main" id="{A383EB37-9213-4E84-B082-F0F951A397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8" y="1293"/>
              <a:ext cx="839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92" name="Rectangle 48">
              <a:extLst>
                <a:ext uri="{FF2B5EF4-FFF2-40B4-BE49-F238E27FC236}">
                  <a16:creationId xmlns:a16="http://schemas.microsoft.com/office/drawing/2014/main" id="{17E2E54A-0AC1-43AF-9473-891FA506C67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3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0993" name="Rectangle 49">
              <a:extLst>
                <a:ext uri="{FF2B5EF4-FFF2-40B4-BE49-F238E27FC236}">
                  <a16:creationId xmlns:a16="http://schemas.microsoft.com/office/drawing/2014/main" id="{7F425F62-ECF0-4802-BF74-31F0353F9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6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0994" name="Freeform 50">
            <a:extLst>
              <a:ext uri="{FF2B5EF4-FFF2-40B4-BE49-F238E27FC236}">
                <a16:creationId xmlns:a16="http://schemas.microsoft.com/office/drawing/2014/main" id="{4AC02CEE-E4E0-4BEE-9831-8A5E4FE953CE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995" name="AutoShape 51">
            <a:extLst>
              <a:ext uri="{FF2B5EF4-FFF2-40B4-BE49-F238E27FC236}">
                <a16:creationId xmlns:a16="http://schemas.microsoft.com/office/drawing/2014/main" id="{A8B60430-208C-4E43-A519-0CC5DE6326FC}"/>
              </a:ext>
            </a:extLst>
          </p:cNvPr>
          <p:cNvSpPr>
            <a:spLocks noChangeArrowheads="1"/>
          </p:cNvSpPr>
          <p:nvPr/>
        </p:nvSpPr>
        <p:spPr bwMode="auto">
          <a:xfrm rot="3600000" flipV="1">
            <a:off x="7301707" y="3656806"/>
            <a:ext cx="355600" cy="3032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996" name="Rectangle 52">
            <a:extLst>
              <a:ext uri="{FF2B5EF4-FFF2-40B4-BE49-F238E27FC236}">
                <a16:creationId xmlns:a16="http://schemas.microsoft.com/office/drawing/2014/main" id="{5FA882E4-3BC5-4605-851B-C76A9A9CA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Permeator</a:t>
            </a:r>
            <a:r>
              <a:rPr lang="en-US" altLang="en-US" sz="2400">
                <a:latin typeface="Arial" panose="020B0604020202020204" pitchFamily="34" charset="0"/>
              </a:rPr>
              <a:t>™</a:t>
            </a:r>
            <a:r>
              <a:rPr lang="en-US" altLang="en-US"/>
              <a:t> Systems</a:t>
            </a:r>
          </a:p>
        </p:txBody>
      </p:sp>
      <p:sp>
        <p:nvSpPr>
          <p:cNvPr id="210997" name="Rectangle 53">
            <a:extLst>
              <a:ext uri="{FF2B5EF4-FFF2-40B4-BE49-F238E27FC236}">
                <a16:creationId xmlns:a16="http://schemas.microsoft.com/office/drawing/2014/main" id="{B5933EFB-312A-4533-8511-8803BEA4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1624013"/>
            <a:ext cx="1560512" cy="188595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998" name="Line 54">
            <a:extLst>
              <a:ext uri="{FF2B5EF4-FFF2-40B4-BE49-F238E27FC236}">
                <a16:creationId xmlns:a16="http://schemas.microsoft.com/office/drawing/2014/main" id="{82147726-BBEF-4E11-9E08-7433398F5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3375025"/>
            <a:ext cx="382905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0999" name="Line 55">
            <a:extLst>
              <a:ext uri="{FF2B5EF4-FFF2-40B4-BE49-F238E27FC236}">
                <a16:creationId xmlns:a16="http://schemas.microsoft.com/office/drawing/2014/main" id="{01757CAA-6881-4FC3-9B45-2A4861CB6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3160713"/>
            <a:ext cx="0" cy="22225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000" name="Oval 56">
            <a:extLst>
              <a:ext uri="{FF2B5EF4-FFF2-40B4-BE49-F238E27FC236}">
                <a16:creationId xmlns:a16="http://schemas.microsoft.com/office/drawing/2014/main" id="{61BBA498-3ED7-4628-88E3-CC0808A12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568700"/>
            <a:ext cx="387350" cy="387350"/>
          </a:xfrm>
          <a:prstGeom prst="ellipse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001" name="Rectangle 57">
            <a:extLst>
              <a:ext uri="{FF2B5EF4-FFF2-40B4-BE49-F238E27FC236}">
                <a16:creationId xmlns:a16="http://schemas.microsoft.com/office/drawing/2014/main" id="{63541141-DF5A-4245-9B92-4B8B20867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2276475"/>
            <a:ext cx="71437" cy="2690813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7603" name="Group 58">
            <a:extLst>
              <a:ext uri="{FF2B5EF4-FFF2-40B4-BE49-F238E27FC236}">
                <a16:creationId xmlns:a16="http://schemas.microsoft.com/office/drawing/2014/main" id="{F206FAC4-2F67-4567-ABFF-6FDD5670B839}"/>
              </a:ext>
            </a:extLst>
          </p:cNvPr>
          <p:cNvGrpSpPr>
            <a:grpSpLocks/>
          </p:cNvGrpSpPr>
          <p:nvPr/>
        </p:nvGrpSpPr>
        <p:grpSpPr bwMode="auto">
          <a:xfrm>
            <a:off x="4027488" y="2038350"/>
            <a:ext cx="296862" cy="261938"/>
            <a:chOff x="2301" y="1340"/>
            <a:chExt cx="187" cy="165"/>
          </a:xfrm>
        </p:grpSpPr>
        <p:sp>
          <p:nvSpPr>
            <p:cNvPr id="211003" name="Freeform 59">
              <a:extLst>
                <a:ext uri="{FF2B5EF4-FFF2-40B4-BE49-F238E27FC236}">
                  <a16:creationId xmlns:a16="http://schemas.microsoft.com/office/drawing/2014/main" id="{F66C4234-1CE1-4660-BA84-ED4902534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004" name="Freeform 60">
              <a:extLst>
                <a:ext uri="{FF2B5EF4-FFF2-40B4-BE49-F238E27FC236}">
                  <a16:creationId xmlns:a16="http://schemas.microsoft.com/office/drawing/2014/main" id="{886972B8-A813-451F-84B4-798F7D9EDF2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1005" name="Freeform 61">
            <a:extLst>
              <a:ext uri="{FF2B5EF4-FFF2-40B4-BE49-F238E27FC236}">
                <a16:creationId xmlns:a16="http://schemas.microsoft.com/office/drawing/2014/main" id="{D0F94034-B01C-4C92-885F-2201B480A234}"/>
              </a:ext>
            </a:extLst>
          </p:cNvPr>
          <p:cNvSpPr>
            <a:spLocks/>
          </p:cNvSpPr>
          <p:nvPr/>
        </p:nvSpPr>
        <p:spPr bwMode="auto">
          <a:xfrm>
            <a:off x="2130425" y="4918075"/>
            <a:ext cx="6451600" cy="771525"/>
          </a:xfrm>
          <a:custGeom>
            <a:avLst/>
            <a:gdLst>
              <a:gd name="T0" fmla="*/ 4763 w 4064"/>
              <a:gd name="T1" fmla="*/ 747713 h 486"/>
              <a:gd name="T2" fmla="*/ 6437313 w 4064"/>
              <a:gd name="T3" fmla="*/ 747713 h 486"/>
              <a:gd name="T4" fmla="*/ 6423025 w 4064"/>
              <a:gd name="T5" fmla="*/ 676275 h 486"/>
              <a:gd name="T6" fmla="*/ 6403975 w 4064"/>
              <a:gd name="T7" fmla="*/ 542925 h 486"/>
              <a:gd name="T8" fmla="*/ 6321425 w 4064"/>
              <a:gd name="T9" fmla="*/ 377825 h 486"/>
              <a:gd name="T10" fmla="*/ 6157913 w 4064"/>
              <a:gd name="T11" fmla="*/ 227013 h 486"/>
              <a:gd name="T12" fmla="*/ 5927725 w 4064"/>
              <a:gd name="T13" fmla="*/ 76200 h 486"/>
              <a:gd name="T14" fmla="*/ 5819775 w 4064"/>
              <a:gd name="T15" fmla="*/ 50800 h 486"/>
              <a:gd name="T16" fmla="*/ 5603875 w 4064"/>
              <a:gd name="T17" fmla="*/ 38100 h 486"/>
              <a:gd name="T18" fmla="*/ 636588 w 4064"/>
              <a:gd name="T19" fmla="*/ 57150 h 486"/>
              <a:gd name="T20" fmla="*/ 327025 w 4064"/>
              <a:gd name="T21" fmla="*/ 180975 h 486"/>
              <a:gd name="T22" fmla="*/ 119063 w 4064"/>
              <a:gd name="T23" fmla="*/ 377825 h 486"/>
              <a:gd name="T24" fmla="*/ 33338 w 4064"/>
              <a:gd name="T25" fmla="*/ 566738 h 486"/>
              <a:gd name="T26" fmla="*/ 4763 w 4064"/>
              <a:gd name="T27" fmla="*/ 642938 h 486"/>
              <a:gd name="T28" fmla="*/ 4763 w 4064"/>
              <a:gd name="T29" fmla="*/ 747713 h 4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064" h="486">
                <a:moveTo>
                  <a:pt x="3" y="471"/>
                </a:moveTo>
                <a:lnTo>
                  <a:pt x="4055" y="471"/>
                </a:lnTo>
                <a:cubicBezTo>
                  <a:pt x="4043" y="413"/>
                  <a:pt x="4064" y="486"/>
                  <a:pt x="4046" y="426"/>
                </a:cubicBezTo>
                <a:cubicBezTo>
                  <a:pt x="4040" y="404"/>
                  <a:pt x="4045" y="373"/>
                  <a:pt x="4034" y="342"/>
                </a:cubicBezTo>
                <a:cubicBezTo>
                  <a:pt x="4023" y="311"/>
                  <a:pt x="4008" y="271"/>
                  <a:pt x="3982" y="238"/>
                </a:cubicBezTo>
                <a:cubicBezTo>
                  <a:pt x="3962" y="218"/>
                  <a:pt x="3907" y="159"/>
                  <a:pt x="3879" y="143"/>
                </a:cubicBezTo>
                <a:cubicBezTo>
                  <a:pt x="3824" y="83"/>
                  <a:pt x="3797" y="71"/>
                  <a:pt x="3734" y="48"/>
                </a:cubicBezTo>
                <a:cubicBezTo>
                  <a:pt x="3747" y="36"/>
                  <a:pt x="3690" y="33"/>
                  <a:pt x="3666" y="32"/>
                </a:cubicBezTo>
                <a:cubicBezTo>
                  <a:pt x="3642" y="30"/>
                  <a:pt x="3555" y="24"/>
                  <a:pt x="3530" y="24"/>
                </a:cubicBezTo>
                <a:cubicBezTo>
                  <a:pt x="1476" y="33"/>
                  <a:pt x="623" y="0"/>
                  <a:pt x="401" y="36"/>
                </a:cubicBezTo>
                <a:cubicBezTo>
                  <a:pt x="310" y="62"/>
                  <a:pt x="298" y="58"/>
                  <a:pt x="206" y="114"/>
                </a:cubicBezTo>
                <a:cubicBezTo>
                  <a:pt x="170" y="146"/>
                  <a:pt x="87" y="222"/>
                  <a:pt x="75" y="238"/>
                </a:cubicBezTo>
                <a:cubicBezTo>
                  <a:pt x="39" y="298"/>
                  <a:pt x="50" y="291"/>
                  <a:pt x="21" y="357"/>
                </a:cubicBezTo>
                <a:cubicBezTo>
                  <a:pt x="12" y="385"/>
                  <a:pt x="6" y="386"/>
                  <a:pt x="3" y="405"/>
                </a:cubicBezTo>
                <a:cubicBezTo>
                  <a:pt x="0" y="423"/>
                  <a:pt x="3" y="458"/>
                  <a:pt x="3" y="471"/>
                </a:cubicBez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006" name="Freeform 62">
            <a:extLst>
              <a:ext uri="{FF2B5EF4-FFF2-40B4-BE49-F238E27FC236}">
                <a16:creationId xmlns:a16="http://schemas.microsoft.com/office/drawing/2014/main" id="{63D2167C-159C-4BF0-8406-E63992A5360B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99CCFF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007" name="AutoShape 63">
            <a:extLst>
              <a:ext uri="{FF2B5EF4-FFF2-40B4-BE49-F238E27FC236}">
                <a16:creationId xmlns:a16="http://schemas.microsoft.com/office/drawing/2014/main" id="{04838A3C-B096-4243-8AC8-1392553E08E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03587" y="3684588"/>
            <a:ext cx="201613" cy="128588"/>
          </a:xfrm>
          <a:prstGeom prst="rightArrow">
            <a:avLst>
              <a:gd name="adj1" fmla="val 49630"/>
              <a:gd name="adj2" fmla="val 59733"/>
            </a:avLst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7607" name="Group 64">
            <a:extLst>
              <a:ext uri="{FF2B5EF4-FFF2-40B4-BE49-F238E27FC236}">
                <a16:creationId xmlns:a16="http://schemas.microsoft.com/office/drawing/2014/main" id="{4921E55E-25B0-4EEB-B677-64BF14A14D38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3492500"/>
            <a:ext cx="387350" cy="417513"/>
            <a:chOff x="1964" y="2200"/>
            <a:chExt cx="244" cy="263"/>
          </a:xfrm>
        </p:grpSpPr>
        <p:sp>
          <p:nvSpPr>
            <p:cNvPr id="211009" name="AutoShape 65">
              <a:extLst>
                <a:ext uri="{FF2B5EF4-FFF2-40B4-BE49-F238E27FC236}">
                  <a16:creationId xmlns:a16="http://schemas.microsoft.com/office/drawing/2014/main" id="{6580655E-8E98-4ED9-B0CA-54733C7EA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 flipV="1">
              <a:off x="1948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010" name="Oval 66">
              <a:extLst>
                <a:ext uri="{FF2B5EF4-FFF2-40B4-BE49-F238E27FC236}">
                  <a16:creationId xmlns:a16="http://schemas.microsoft.com/office/drawing/2014/main" id="{E2D1E55B-3BF9-4317-BC33-D2408A6AC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200"/>
              <a:ext cx="244" cy="244"/>
            </a:xfrm>
            <a:prstGeom prst="ellipse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011" name="AutoShape 67">
              <a:extLst>
                <a:ext uri="{FF2B5EF4-FFF2-40B4-BE49-F238E27FC236}">
                  <a16:creationId xmlns:a16="http://schemas.microsoft.com/office/drawing/2014/main" id="{0C1EA1D9-5E26-4345-A963-33C7B9E12AF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76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1012" name="Rectangle 68">
            <a:extLst>
              <a:ext uri="{FF2B5EF4-FFF2-40B4-BE49-F238E27FC236}">
                <a16:creationId xmlns:a16="http://schemas.microsoft.com/office/drawing/2014/main" id="{CF77C54A-24CE-44B1-85DA-F8D9DA4287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03550" y="3333750"/>
            <a:ext cx="76200" cy="299402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7609" name="Group 69">
            <a:extLst>
              <a:ext uri="{FF2B5EF4-FFF2-40B4-BE49-F238E27FC236}">
                <a16:creationId xmlns:a16="http://schemas.microsoft.com/office/drawing/2014/main" id="{A506DF70-F55B-46EB-9FEB-79CE1EF1491C}"/>
              </a:ext>
            </a:extLst>
          </p:cNvPr>
          <p:cNvGrpSpPr>
            <a:grpSpLocks/>
          </p:cNvGrpSpPr>
          <p:nvPr/>
        </p:nvGrpSpPr>
        <p:grpSpPr bwMode="auto">
          <a:xfrm>
            <a:off x="2447925" y="2398713"/>
            <a:ext cx="612775" cy="1620837"/>
            <a:chOff x="1770" y="663"/>
            <a:chExt cx="746" cy="1677"/>
          </a:xfrm>
        </p:grpSpPr>
        <p:grpSp>
          <p:nvGrpSpPr>
            <p:cNvPr id="67713" name="Group 70">
              <a:extLst>
                <a:ext uri="{FF2B5EF4-FFF2-40B4-BE49-F238E27FC236}">
                  <a16:creationId xmlns:a16="http://schemas.microsoft.com/office/drawing/2014/main" id="{C0A4E8A6-AAB0-4ED0-BA6D-AB0EEE19D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67715" name="Group 71">
                <a:extLst>
                  <a:ext uri="{FF2B5EF4-FFF2-40B4-BE49-F238E27FC236}">
                    <a16:creationId xmlns:a16="http://schemas.microsoft.com/office/drawing/2014/main" id="{591F0CEB-0A8E-4938-9508-CB59A12BA5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67717" name="Group 72">
                  <a:extLst>
                    <a:ext uri="{FF2B5EF4-FFF2-40B4-BE49-F238E27FC236}">
                      <a16:creationId xmlns:a16="http://schemas.microsoft.com/office/drawing/2014/main" id="{B1D650F9-E705-4CC8-B7ED-1F09C230F5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211017" name="Freeform 73">
                    <a:extLst>
                      <a:ext uri="{FF2B5EF4-FFF2-40B4-BE49-F238E27FC236}">
                        <a16:creationId xmlns:a16="http://schemas.microsoft.com/office/drawing/2014/main" id="{0854E1D9-5CEB-401A-AB3E-6226FD6BF1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2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67720" name="Group 74">
                    <a:extLst>
                      <a:ext uri="{FF2B5EF4-FFF2-40B4-BE49-F238E27FC236}">
                        <a16:creationId xmlns:a16="http://schemas.microsoft.com/office/drawing/2014/main" id="{DC8579AE-CDB0-470C-9523-15EF070831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211019" name="Line 75">
                      <a:extLst>
                        <a:ext uri="{FF2B5EF4-FFF2-40B4-BE49-F238E27FC236}">
                          <a16:creationId xmlns:a16="http://schemas.microsoft.com/office/drawing/2014/main" id="{DF61C82C-8AD8-4249-A791-ABF89B034F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1020" name="Line 76">
                      <a:extLst>
                        <a:ext uri="{FF2B5EF4-FFF2-40B4-BE49-F238E27FC236}">
                          <a16:creationId xmlns:a16="http://schemas.microsoft.com/office/drawing/2014/main" id="{40EE25DF-ABC1-43AB-982B-717C507F8C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3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1021" name="Line 77">
                      <a:extLst>
                        <a:ext uri="{FF2B5EF4-FFF2-40B4-BE49-F238E27FC236}">
                          <a16:creationId xmlns:a16="http://schemas.microsoft.com/office/drawing/2014/main" id="{B1707447-AF6D-4DF9-B2FC-21D8ABB20D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1022" name="Line 78">
                      <a:extLst>
                        <a:ext uri="{FF2B5EF4-FFF2-40B4-BE49-F238E27FC236}">
                          <a16:creationId xmlns:a16="http://schemas.microsoft.com/office/drawing/2014/main" id="{107150CB-3618-4B0F-B972-52AF1A2CFB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1023" name="Line 79">
                      <a:extLst>
                        <a:ext uri="{FF2B5EF4-FFF2-40B4-BE49-F238E27FC236}">
                          <a16:creationId xmlns:a16="http://schemas.microsoft.com/office/drawing/2014/main" id="{2F9526D7-FD86-4F90-B1E6-3569354520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6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1024" name="Line 80">
                      <a:extLst>
                        <a:ext uri="{FF2B5EF4-FFF2-40B4-BE49-F238E27FC236}">
                          <a16:creationId xmlns:a16="http://schemas.microsoft.com/office/drawing/2014/main" id="{41090189-327E-4F49-9057-16FFF4090A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6" cy="3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1025" name="Line 81">
                      <a:extLst>
                        <a:ext uri="{FF2B5EF4-FFF2-40B4-BE49-F238E27FC236}">
                          <a16:creationId xmlns:a16="http://schemas.microsoft.com/office/drawing/2014/main" id="{F7342F00-6A47-4EDE-A69B-F77AE53297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211026" name="Freeform 82">
                  <a:extLst>
                    <a:ext uri="{FF2B5EF4-FFF2-40B4-BE49-F238E27FC236}">
                      <a16:creationId xmlns:a16="http://schemas.microsoft.com/office/drawing/2014/main" id="{67DA5101-C321-42F8-A47B-F0420519E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1027" name="Freeform 83">
                <a:extLst>
                  <a:ext uri="{FF2B5EF4-FFF2-40B4-BE49-F238E27FC236}">
                    <a16:creationId xmlns:a16="http://schemas.microsoft.com/office/drawing/2014/main" id="{7C3ED4A5-3DCA-429C-BA5F-DB7F4BB62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560"/>
                <a:ext cx="419" cy="780"/>
              </a:xfrm>
              <a:custGeom>
                <a:avLst/>
                <a:gdLst>
                  <a:gd name="T0" fmla="*/ 411 w 420"/>
                  <a:gd name="T1" fmla="*/ 0 h 762"/>
                  <a:gd name="T2" fmla="*/ 419 w 420"/>
                  <a:gd name="T3" fmla="*/ 50 h 762"/>
                  <a:gd name="T4" fmla="*/ 347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19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7 w 420"/>
                  <a:gd name="T37" fmla="*/ 18 h 762"/>
                  <a:gd name="T38" fmla="*/ 411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1028" name="Freeform 84">
              <a:extLst>
                <a:ext uri="{FF2B5EF4-FFF2-40B4-BE49-F238E27FC236}">
                  <a16:creationId xmlns:a16="http://schemas.microsoft.com/office/drawing/2014/main" id="{62FCBF2C-FB70-4C38-A765-72FDE7B4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610" name="Group 85">
            <a:extLst>
              <a:ext uri="{FF2B5EF4-FFF2-40B4-BE49-F238E27FC236}">
                <a16:creationId xmlns:a16="http://schemas.microsoft.com/office/drawing/2014/main" id="{09070792-53D0-4191-B8E6-B140D335E216}"/>
              </a:ext>
            </a:extLst>
          </p:cNvPr>
          <p:cNvGrpSpPr>
            <a:grpSpLocks/>
          </p:cNvGrpSpPr>
          <p:nvPr/>
        </p:nvGrpSpPr>
        <p:grpSpPr bwMode="auto">
          <a:xfrm>
            <a:off x="2422525" y="5202238"/>
            <a:ext cx="5830888" cy="442912"/>
            <a:chOff x="1500" y="3479"/>
            <a:chExt cx="3673" cy="375"/>
          </a:xfrm>
        </p:grpSpPr>
        <p:grpSp>
          <p:nvGrpSpPr>
            <p:cNvPr id="67661" name="Group 86">
              <a:extLst>
                <a:ext uri="{FF2B5EF4-FFF2-40B4-BE49-F238E27FC236}">
                  <a16:creationId xmlns:a16="http://schemas.microsoft.com/office/drawing/2014/main" id="{EFBB147E-6784-4A33-BA31-CCFCC6598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" y="3479"/>
              <a:ext cx="235" cy="366"/>
              <a:chOff x="1281" y="2346"/>
              <a:chExt cx="252" cy="588"/>
            </a:xfrm>
          </p:grpSpPr>
          <p:sp>
            <p:nvSpPr>
              <p:cNvPr id="211031" name="Freeform 87">
                <a:extLst>
                  <a:ext uri="{FF2B5EF4-FFF2-40B4-BE49-F238E27FC236}">
                    <a16:creationId xmlns:a16="http://schemas.microsoft.com/office/drawing/2014/main" id="{C90E9E35-BEEA-4807-9879-9AB82AD50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32" name="Freeform 88">
                <a:extLst>
                  <a:ext uri="{FF2B5EF4-FFF2-40B4-BE49-F238E27FC236}">
                    <a16:creationId xmlns:a16="http://schemas.microsoft.com/office/drawing/2014/main" id="{15AFC6E1-F7D3-4044-BC5E-0762E7C4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33" name="Freeform 89">
                <a:extLst>
                  <a:ext uri="{FF2B5EF4-FFF2-40B4-BE49-F238E27FC236}">
                    <a16:creationId xmlns:a16="http://schemas.microsoft.com/office/drawing/2014/main" id="{477DB1C4-DBBA-49F6-A973-EB2E5166E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62" name="Group 90">
              <a:extLst>
                <a:ext uri="{FF2B5EF4-FFF2-40B4-BE49-F238E27FC236}">
                  <a16:creationId xmlns:a16="http://schemas.microsoft.com/office/drawing/2014/main" id="{9D25F6DF-2BF5-4AE1-9926-0429C033D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" y="3480"/>
              <a:ext cx="234" cy="365"/>
              <a:chOff x="1281" y="2346"/>
              <a:chExt cx="252" cy="588"/>
            </a:xfrm>
          </p:grpSpPr>
          <p:sp>
            <p:nvSpPr>
              <p:cNvPr id="211035" name="Freeform 91">
                <a:extLst>
                  <a:ext uri="{FF2B5EF4-FFF2-40B4-BE49-F238E27FC236}">
                    <a16:creationId xmlns:a16="http://schemas.microsoft.com/office/drawing/2014/main" id="{DDE499AF-52BE-40E8-BAE2-72F23AEAA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3"/>
              </a:xfrm>
              <a:custGeom>
                <a:avLst/>
                <a:gdLst>
                  <a:gd name="T0" fmla="*/ 67 w 108"/>
                  <a:gd name="T1" fmla="*/ 463 h 464"/>
                  <a:gd name="T2" fmla="*/ 13 w 108"/>
                  <a:gd name="T3" fmla="*/ 381 h 464"/>
                  <a:gd name="T4" fmla="*/ 81 w 108"/>
                  <a:gd name="T5" fmla="*/ 272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36" name="Freeform 92">
                <a:extLst>
                  <a:ext uri="{FF2B5EF4-FFF2-40B4-BE49-F238E27FC236}">
                    <a16:creationId xmlns:a16="http://schemas.microsoft.com/office/drawing/2014/main" id="{C65E7B5D-9D84-4D25-A733-916BAD761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37" name="Freeform 93">
                <a:extLst>
                  <a:ext uri="{FF2B5EF4-FFF2-40B4-BE49-F238E27FC236}">
                    <a16:creationId xmlns:a16="http://schemas.microsoft.com/office/drawing/2014/main" id="{37BBF8CC-7833-47A2-898C-FFAEAEA8A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1"/>
              </a:xfrm>
              <a:custGeom>
                <a:avLst/>
                <a:gdLst>
                  <a:gd name="T0" fmla="*/ 45 w 87"/>
                  <a:gd name="T1" fmla="*/ 461 h 462"/>
                  <a:gd name="T2" fmla="*/ 51 w 87"/>
                  <a:gd name="T3" fmla="*/ 341 h 462"/>
                  <a:gd name="T4" fmla="*/ 75 w 87"/>
                  <a:gd name="T5" fmla="*/ 305 h 462"/>
                  <a:gd name="T6" fmla="*/ 87 w 87"/>
                  <a:gd name="T7" fmla="*/ 287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63" name="Group 94">
              <a:extLst>
                <a:ext uri="{FF2B5EF4-FFF2-40B4-BE49-F238E27FC236}">
                  <a16:creationId xmlns:a16="http://schemas.microsoft.com/office/drawing/2014/main" id="{DF0BDF46-1CEF-47EE-B823-791C9BDAB9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3480"/>
              <a:ext cx="235" cy="366"/>
              <a:chOff x="1281" y="2346"/>
              <a:chExt cx="252" cy="588"/>
            </a:xfrm>
          </p:grpSpPr>
          <p:sp>
            <p:nvSpPr>
              <p:cNvPr id="211039" name="Freeform 95">
                <a:extLst>
                  <a:ext uri="{FF2B5EF4-FFF2-40B4-BE49-F238E27FC236}">
                    <a16:creationId xmlns:a16="http://schemas.microsoft.com/office/drawing/2014/main" id="{8CC49632-1B55-4EB6-BE33-0637F46B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40" name="Freeform 96">
                <a:extLst>
                  <a:ext uri="{FF2B5EF4-FFF2-40B4-BE49-F238E27FC236}">
                    <a16:creationId xmlns:a16="http://schemas.microsoft.com/office/drawing/2014/main" id="{22D50D92-614B-4993-8CAF-744630DA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41" name="Freeform 97">
                <a:extLst>
                  <a:ext uri="{FF2B5EF4-FFF2-40B4-BE49-F238E27FC236}">
                    <a16:creationId xmlns:a16="http://schemas.microsoft.com/office/drawing/2014/main" id="{3B813F56-AB26-4BF2-B8BB-B95F402FB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64" name="Group 98">
              <a:extLst>
                <a:ext uri="{FF2B5EF4-FFF2-40B4-BE49-F238E27FC236}">
                  <a16:creationId xmlns:a16="http://schemas.microsoft.com/office/drawing/2014/main" id="{406A1986-D759-47F5-8F88-A9ACAE7F5C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" y="3481"/>
              <a:ext cx="234" cy="366"/>
              <a:chOff x="1281" y="2346"/>
              <a:chExt cx="252" cy="588"/>
            </a:xfrm>
          </p:grpSpPr>
          <p:sp>
            <p:nvSpPr>
              <p:cNvPr id="211043" name="Freeform 99">
                <a:extLst>
                  <a:ext uri="{FF2B5EF4-FFF2-40B4-BE49-F238E27FC236}">
                    <a16:creationId xmlns:a16="http://schemas.microsoft.com/office/drawing/2014/main" id="{3F247CAB-6211-4FE8-996F-47128A267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44" name="Freeform 100">
                <a:extLst>
                  <a:ext uri="{FF2B5EF4-FFF2-40B4-BE49-F238E27FC236}">
                    <a16:creationId xmlns:a16="http://schemas.microsoft.com/office/drawing/2014/main" id="{BCB1CAF9-46F0-4D74-9857-0130FCE99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88" cy="590"/>
              </a:xfrm>
              <a:custGeom>
                <a:avLst/>
                <a:gdLst>
                  <a:gd name="T0" fmla="*/ 47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45" name="Freeform 101">
                <a:extLst>
                  <a:ext uri="{FF2B5EF4-FFF2-40B4-BE49-F238E27FC236}">
                    <a16:creationId xmlns:a16="http://schemas.microsoft.com/office/drawing/2014/main" id="{7B224774-EFB9-42A7-AF99-541099F7B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65" name="Group 102">
              <a:extLst>
                <a:ext uri="{FF2B5EF4-FFF2-40B4-BE49-F238E27FC236}">
                  <a16:creationId xmlns:a16="http://schemas.microsoft.com/office/drawing/2014/main" id="{D0508D06-6405-41B3-9E3B-7F108FE1C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6" y="3482"/>
              <a:ext cx="235" cy="366"/>
              <a:chOff x="1281" y="2346"/>
              <a:chExt cx="252" cy="588"/>
            </a:xfrm>
          </p:grpSpPr>
          <p:sp>
            <p:nvSpPr>
              <p:cNvPr id="211047" name="Freeform 103">
                <a:extLst>
                  <a:ext uri="{FF2B5EF4-FFF2-40B4-BE49-F238E27FC236}">
                    <a16:creationId xmlns:a16="http://schemas.microsoft.com/office/drawing/2014/main" id="{56B22AB5-49F4-4BAF-B3BB-080D9F77E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48" name="Freeform 104">
                <a:extLst>
                  <a:ext uri="{FF2B5EF4-FFF2-40B4-BE49-F238E27FC236}">
                    <a16:creationId xmlns:a16="http://schemas.microsoft.com/office/drawing/2014/main" id="{E42D77E4-F64A-4BBD-A08D-05746EF49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91" cy="590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49" name="Freeform 105">
                <a:extLst>
                  <a:ext uri="{FF2B5EF4-FFF2-40B4-BE49-F238E27FC236}">
                    <a16:creationId xmlns:a16="http://schemas.microsoft.com/office/drawing/2014/main" id="{530F04F5-E6B8-4A8E-9DAE-8C66A4FE6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3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66" name="Group 106">
              <a:extLst>
                <a:ext uri="{FF2B5EF4-FFF2-40B4-BE49-F238E27FC236}">
                  <a16:creationId xmlns:a16="http://schemas.microsoft.com/office/drawing/2014/main" id="{9D55B170-8199-416F-B923-BCEF3E9C9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3" y="3483"/>
              <a:ext cx="234" cy="365"/>
              <a:chOff x="1281" y="2346"/>
              <a:chExt cx="252" cy="588"/>
            </a:xfrm>
          </p:grpSpPr>
          <p:sp>
            <p:nvSpPr>
              <p:cNvPr id="211051" name="Freeform 107">
                <a:extLst>
                  <a:ext uri="{FF2B5EF4-FFF2-40B4-BE49-F238E27FC236}">
                    <a16:creationId xmlns:a16="http://schemas.microsoft.com/office/drawing/2014/main" id="{AEB483CA-5A44-4690-AB2A-CF3B3441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8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52" name="Freeform 108">
                <a:extLst>
                  <a:ext uri="{FF2B5EF4-FFF2-40B4-BE49-F238E27FC236}">
                    <a16:creationId xmlns:a16="http://schemas.microsoft.com/office/drawing/2014/main" id="{645F011B-099A-4B60-940E-BB8F6318C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9"/>
              </a:xfrm>
              <a:custGeom>
                <a:avLst/>
                <a:gdLst>
                  <a:gd name="T0" fmla="*/ 47 w 91"/>
                  <a:gd name="T1" fmla="*/ 589 h 588"/>
                  <a:gd name="T2" fmla="*/ 12 w 91"/>
                  <a:gd name="T3" fmla="*/ 535 h 588"/>
                  <a:gd name="T4" fmla="*/ 0 w 91"/>
                  <a:gd name="T5" fmla="*/ 517 h 588"/>
                  <a:gd name="T6" fmla="*/ 18 w 91"/>
                  <a:gd name="T7" fmla="*/ 463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53" name="Freeform 109">
                <a:extLst>
                  <a:ext uri="{FF2B5EF4-FFF2-40B4-BE49-F238E27FC236}">
                    <a16:creationId xmlns:a16="http://schemas.microsoft.com/office/drawing/2014/main" id="{60EA24DD-9B6A-4BD0-8D08-F95A333B0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3"/>
              </a:xfrm>
              <a:custGeom>
                <a:avLst/>
                <a:gdLst>
                  <a:gd name="T0" fmla="*/ 45 w 87"/>
                  <a:gd name="T1" fmla="*/ 463 h 462"/>
                  <a:gd name="T2" fmla="*/ 51 w 87"/>
                  <a:gd name="T3" fmla="*/ 343 h 462"/>
                  <a:gd name="T4" fmla="*/ 75 w 87"/>
                  <a:gd name="T5" fmla="*/ 307 h 462"/>
                  <a:gd name="T6" fmla="*/ 87 w 87"/>
                  <a:gd name="T7" fmla="*/ 289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67" name="Group 110">
              <a:extLst>
                <a:ext uri="{FF2B5EF4-FFF2-40B4-BE49-F238E27FC236}">
                  <a16:creationId xmlns:a16="http://schemas.microsoft.com/office/drawing/2014/main" id="{CC04FF33-5BF9-4013-8A91-2D3853260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9" y="3483"/>
              <a:ext cx="235" cy="366"/>
              <a:chOff x="1281" y="2346"/>
              <a:chExt cx="252" cy="588"/>
            </a:xfrm>
          </p:grpSpPr>
          <p:sp>
            <p:nvSpPr>
              <p:cNvPr id="211055" name="Freeform 111">
                <a:extLst>
                  <a:ext uri="{FF2B5EF4-FFF2-40B4-BE49-F238E27FC236}">
                    <a16:creationId xmlns:a16="http://schemas.microsoft.com/office/drawing/2014/main" id="{86824C04-2269-4E8B-A412-9C047F4BF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56" name="Freeform 112">
                <a:extLst>
                  <a:ext uri="{FF2B5EF4-FFF2-40B4-BE49-F238E27FC236}">
                    <a16:creationId xmlns:a16="http://schemas.microsoft.com/office/drawing/2014/main" id="{02C1CB7B-C7B5-4451-82E4-F67AC9616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57" name="Freeform 113">
                <a:extLst>
                  <a:ext uri="{FF2B5EF4-FFF2-40B4-BE49-F238E27FC236}">
                    <a16:creationId xmlns:a16="http://schemas.microsoft.com/office/drawing/2014/main" id="{4406F7D9-B07C-4905-A736-58DDB0584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68" name="Group 114">
              <a:extLst>
                <a:ext uri="{FF2B5EF4-FFF2-40B4-BE49-F238E27FC236}">
                  <a16:creationId xmlns:a16="http://schemas.microsoft.com/office/drawing/2014/main" id="{F3F562CB-1258-4980-9BA1-16E376E0A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3484"/>
              <a:ext cx="234" cy="366"/>
              <a:chOff x="1281" y="2346"/>
              <a:chExt cx="252" cy="588"/>
            </a:xfrm>
          </p:grpSpPr>
          <p:sp>
            <p:nvSpPr>
              <p:cNvPr id="211059" name="Freeform 115">
                <a:extLst>
                  <a:ext uri="{FF2B5EF4-FFF2-40B4-BE49-F238E27FC236}">
                    <a16:creationId xmlns:a16="http://schemas.microsoft.com/office/drawing/2014/main" id="{C3E80565-FA15-4228-942F-F7D2BD359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60" name="Freeform 116">
                <a:extLst>
                  <a:ext uri="{FF2B5EF4-FFF2-40B4-BE49-F238E27FC236}">
                    <a16:creationId xmlns:a16="http://schemas.microsoft.com/office/drawing/2014/main" id="{6D744D7F-BE77-4205-AD27-C3D44C699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61" name="Freeform 117">
                <a:extLst>
                  <a:ext uri="{FF2B5EF4-FFF2-40B4-BE49-F238E27FC236}">
                    <a16:creationId xmlns:a16="http://schemas.microsoft.com/office/drawing/2014/main" id="{FAF2B6CD-D477-4ED8-9410-16997302A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69" name="Group 118">
              <a:extLst>
                <a:ext uri="{FF2B5EF4-FFF2-40B4-BE49-F238E27FC236}">
                  <a16:creationId xmlns:a16="http://schemas.microsoft.com/office/drawing/2014/main" id="{9263E19D-67BB-4685-8941-B5050AE21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485"/>
              <a:ext cx="235" cy="366"/>
              <a:chOff x="1281" y="2346"/>
              <a:chExt cx="252" cy="588"/>
            </a:xfrm>
          </p:grpSpPr>
          <p:sp>
            <p:nvSpPr>
              <p:cNvPr id="211063" name="Freeform 119">
                <a:extLst>
                  <a:ext uri="{FF2B5EF4-FFF2-40B4-BE49-F238E27FC236}">
                    <a16:creationId xmlns:a16="http://schemas.microsoft.com/office/drawing/2014/main" id="{5D0C82FA-1D98-40EB-905D-3873F97A5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3"/>
                <a:ext cx="108" cy="466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64" name="Freeform 120">
                <a:extLst>
                  <a:ext uri="{FF2B5EF4-FFF2-40B4-BE49-F238E27FC236}">
                    <a16:creationId xmlns:a16="http://schemas.microsoft.com/office/drawing/2014/main" id="{A8DCB341-C8F7-4F1D-B019-6DE52FE81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5"/>
                <a:ext cx="91" cy="590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65" name="Freeform 121">
                <a:extLst>
                  <a:ext uri="{FF2B5EF4-FFF2-40B4-BE49-F238E27FC236}">
                    <a16:creationId xmlns:a16="http://schemas.microsoft.com/office/drawing/2014/main" id="{9371AD0C-17D5-4970-95AE-22488D2C9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70" name="Group 122">
              <a:extLst>
                <a:ext uri="{FF2B5EF4-FFF2-40B4-BE49-F238E27FC236}">
                  <a16:creationId xmlns:a16="http://schemas.microsoft.com/office/drawing/2014/main" id="{E6ABF7B4-D5F2-440C-87AD-1C9CFC8D5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" y="3486"/>
              <a:ext cx="234" cy="365"/>
              <a:chOff x="1281" y="2346"/>
              <a:chExt cx="252" cy="588"/>
            </a:xfrm>
          </p:grpSpPr>
          <p:sp>
            <p:nvSpPr>
              <p:cNvPr id="211067" name="Freeform 123">
                <a:extLst>
                  <a:ext uri="{FF2B5EF4-FFF2-40B4-BE49-F238E27FC236}">
                    <a16:creationId xmlns:a16="http://schemas.microsoft.com/office/drawing/2014/main" id="{D7397CAE-9C6E-461E-BC80-7C38A4F79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8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68" name="Freeform 124">
                <a:extLst>
                  <a:ext uri="{FF2B5EF4-FFF2-40B4-BE49-F238E27FC236}">
                    <a16:creationId xmlns:a16="http://schemas.microsoft.com/office/drawing/2014/main" id="{F929F92B-F5B7-4C82-8F86-6AE29883E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9"/>
              </a:xfrm>
              <a:custGeom>
                <a:avLst/>
                <a:gdLst>
                  <a:gd name="T0" fmla="*/ 47 w 91"/>
                  <a:gd name="T1" fmla="*/ 589 h 588"/>
                  <a:gd name="T2" fmla="*/ 12 w 91"/>
                  <a:gd name="T3" fmla="*/ 535 h 588"/>
                  <a:gd name="T4" fmla="*/ 0 w 91"/>
                  <a:gd name="T5" fmla="*/ 517 h 588"/>
                  <a:gd name="T6" fmla="*/ 18 w 91"/>
                  <a:gd name="T7" fmla="*/ 463 h 588"/>
                  <a:gd name="T8" fmla="*/ 71 w 91"/>
                  <a:gd name="T9" fmla="*/ 433 h 588"/>
                  <a:gd name="T10" fmla="*/ 77 w 91"/>
                  <a:gd name="T11" fmla="*/ 337 h 588"/>
                  <a:gd name="T12" fmla="*/ 30 w 91"/>
                  <a:gd name="T13" fmla="*/ 295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69" name="Freeform 125">
                <a:extLst>
                  <a:ext uri="{FF2B5EF4-FFF2-40B4-BE49-F238E27FC236}">
                    <a16:creationId xmlns:a16="http://schemas.microsoft.com/office/drawing/2014/main" id="{3F814FB3-8086-426A-8658-A79EB4376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3"/>
              </a:xfrm>
              <a:custGeom>
                <a:avLst/>
                <a:gdLst>
                  <a:gd name="T0" fmla="*/ 45 w 87"/>
                  <a:gd name="T1" fmla="*/ 463 h 462"/>
                  <a:gd name="T2" fmla="*/ 51 w 87"/>
                  <a:gd name="T3" fmla="*/ 343 h 462"/>
                  <a:gd name="T4" fmla="*/ 75 w 87"/>
                  <a:gd name="T5" fmla="*/ 307 h 462"/>
                  <a:gd name="T6" fmla="*/ 87 w 87"/>
                  <a:gd name="T7" fmla="*/ 289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71" name="Group 126">
              <a:extLst>
                <a:ext uri="{FF2B5EF4-FFF2-40B4-BE49-F238E27FC236}">
                  <a16:creationId xmlns:a16="http://schemas.microsoft.com/office/drawing/2014/main" id="{38991778-FFE1-4B5E-88DA-C95D29DCF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5" y="3486"/>
              <a:ext cx="235" cy="366"/>
              <a:chOff x="1281" y="2346"/>
              <a:chExt cx="252" cy="588"/>
            </a:xfrm>
          </p:grpSpPr>
          <p:sp>
            <p:nvSpPr>
              <p:cNvPr id="211071" name="Freeform 127">
                <a:extLst>
                  <a:ext uri="{FF2B5EF4-FFF2-40B4-BE49-F238E27FC236}">
                    <a16:creationId xmlns:a16="http://schemas.microsoft.com/office/drawing/2014/main" id="{F5610201-C0C4-4776-9735-BBC563BE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73"/>
              </a:xfrm>
              <a:custGeom>
                <a:avLst/>
                <a:gdLst>
                  <a:gd name="T0" fmla="*/ 67 w 108"/>
                  <a:gd name="T1" fmla="*/ 466 h 464"/>
                  <a:gd name="T2" fmla="*/ 13 w 108"/>
                  <a:gd name="T3" fmla="*/ 384 h 464"/>
                  <a:gd name="T4" fmla="*/ 81 w 108"/>
                  <a:gd name="T5" fmla="*/ 274 h 464"/>
                  <a:gd name="T6" fmla="*/ 108 w 108"/>
                  <a:gd name="T7" fmla="*/ 192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72" name="Freeform 128">
                <a:extLst>
                  <a:ext uri="{FF2B5EF4-FFF2-40B4-BE49-F238E27FC236}">
                    <a16:creationId xmlns:a16="http://schemas.microsoft.com/office/drawing/2014/main" id="{0D4DA3F2-67A5-4A7C-9BCF-F1A873B9A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91" cy="596"/>
              </a:xfrm>
              <a:custGeom>
                <a:avLst/>
                <a:gdLst>
                  <a:gd name="T0" fmla="*/ 48 w 91"/>
                  <a:gd name="T1" fmla="*/ 590 h 588"/>
                  <a:gd name="T2" fmla="*/ 12 w 91"/>
                  <a:gd name="T3" fmla="*/ 536 h 588"/>
                  <a:gd name="T4" fmla="*/ 0 w 91"/>
                  <a:gd name="T5" fmla="*/ 518 h 588"/>
                  <a:gd name="T6" fmla="*/ 18 w 91"/>
                  <a:gd name="T7" fmla="*/ 464 h 588"/>
                  <a:gd name="T8" fmla="*/ 72 w 91"/>
                  <a:gd name="T9" fmla="*/ 433 h 588"/>
                  <a:gd name="T10" fmla="*/ 78 w 91"/>
                  <a:gd name="T11" fmla="*/ 337 h 588"/>
                  <a:gd name="T12" fmla="*/ 30 w 91"/>
                  <a:gd name="T13" fmla="*/ 295 h 588"/>
                  <a:gd name="T14" fmla="*/ 48 w 91"/>
                  <a:gd name="T15" fmla="*/ 193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73" name="Freeform 129">
                <a:extLst>
                  <a:ext uri="{FF2B5EF4-FFF2-40B4-BE49-F238E27FC236}">
                    <a16:creationId xmlns:a16="http://schemas.microsoft.com/office/drawing/2014/main" id="{9058B411-060D-4B52-AF8F-4F01346BF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3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72" name="Group 130">
              <a:extLst>
                <a:ext uri="{FF2B5EF4-FFF2-40B4-BE49-F238E27FC236}">
                  <a16:creationId xmlns:a16="http://schemas.microsoft.com/office/drawing/2014/main" id="{9F99E500-114F-4085-8696-E2A3D73D0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3487"/>
              <a:ext cx="234" cy="366"/>
              <a:chOff x="1281" y="2346"/>
              <a:chExt cx="252" cy="588"/>
            </a:xfrm>
          </p:grpSpPr>
          <p:sp>
            <p:nvSpPr>
              <p:cNvPr id="211075" name="Freeform 131">
                <a:extLst>
                  <a:ext uri="{FF2B5EF4-FFF2-40B4-BE49-F238E27FC236}">
                    <a16:creationId xmlns:a16="http://schemas.microsoft.com/office/drawing/2014/main" id="{EBA7F66A-0D1F-4242-9A83-708DFAAEC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4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76" name="Freeform 132">
                <a:extLst>
                  <a:ext uri="{FF2B5EF4-FFF2-40B4-BE49-F238E27FC236}">
                    <a16:creationId xmlns:a16="http://schemas.microsoft.com/office/drawing/2014/main" id="{777502B8-337D-446B-97E9-D6B5515B3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6"/>
                <a:ext cx="88" cy="587"/>
              </a:xfrm>
              <a:custGeom>
                <a:avLst/>
                <a:gdLst>
                  <a:gd name="T0" fmla="*/ 47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1 w 91"/>
                  <a:gd name="T9" fmla="*/ 431 h 588"/>
                  <a:gd name="T10" fmla="*/ 77 w 91"/>
                  <a:gd name="T11" fmla="*/ 335 h 588"/>
                  <a:gd name="T12" fmla="*/ 30 w 91"/>
                  <a:gd name="T13" fmla="*/ 294 h 588"/>
                  <a:gd name="T14" fmla="*/ 47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77" name="Freeform 133">
                <a:extLst>
                  <a:ext uri="{FF2B5EF4-FFF2-40B4-BE49-F238E27FC236}">
                    <a16:creationId xmlns:a16="http://schemas.microsoft.com/office/drawing/2014/main" id="{2FE8C09B-1974-4B61-9A30-988BF7A8D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1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73" name="Group 134">
              <a:extLst>
                <a:ext uri="{FF2B5EF4-FFF2-40B4-BE49-F238E27FC236}">
                  <a16:creationId xmlns:a16="http://schemas.microsoft.com/office/drawing/2014/main" id="{BD06E8CC-CC59-46D7-A16E-03D897447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8" y="3488"/>
              <a:ext cx="235" cy="366"/>
              <a:chOff x="1281" y="2346"/>
              <a:chExt cx="252" cy="588"/>
            </a:xfrm>
          </p:grpSpPr>
          <p:sp>
            <p:nvSpPr>
              <p:cNvPr id="211079" name="Freeform 135">
                <a:extLst>
                  <a:ext uri="{FF2B5EF4-FFF2-40B4-BE49-F238E27FC236}">
                    <a16:creationId xmlns:a16="http://schemas.microsoft.com/office/drawing/2014/main" id="{561BBE2A-BD14-4305-AF1D-3BE766F70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455"/>
                <a:ext cx="108" cy="464"/>
              </a:xfrm>
              <a:custGeom>
                <a:avLst/>
                <a:gdLst>
                  <a:gd name="T0" fmla="*/ 67 w 108"/>
                  <a:gd name="T1" fmla="*/ 464 h 464"/>
                  <a:gd name="T2" fmla="*/ 13 w 108"/>
                  <a:gd name="T3" fmla="*/ 382 h 464"/>
                  <a:gd name="T4" fmla="*/ 81 w 108"/>
                  <a:gd name="T5" fmla="*/ 273 h 464"/>
                  <a:gd name="T6" fmla="*/ 108 w 108"/>
                  <a:gd name="T7" fmla="*/ 191 h 464"/>
                  <a:gd name="T8" fmla="*/ 40 w 108"/>
                  <a:gd name="T9" fmla="*/ 68 h 464"/>
                  <a:gd name="T10" fmla="*/ 13 w 108"/>
                  <a:gd name="T11" fmla="*/ 0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464">
                    <a:moveTo>
                      <a:pt x="67" y="464"/>
                    </a:moveTo>
                    <a:cubicBezTo>
                      <a:pt x="49" y="437"/>
                      <a:pt x="31" y="409"/>
                      <a:pt x="13" y="382"/>
                    </a:cubicBezTo>
                    <a:cubicBezTo>
                      <a:pt x="0" y="362"/>
                      <a:pt x="73" y="291"/>
                      <a:pt x="81" y="273"/>
                    </a:cubicBezTo>
                    <a:cubicBezTo>
                      <a:pt x="93" y="247"/>
                      <a:pt x="108" y="191"/>
                      <a:pt x="108" y="191"/>
                    </a:cubicBezTo>
                    <a:cubicBezTo>
                      <a:pt x="95" y="135"/>
                      <a:pt x="79" y="109"/>
                      <a:pt x="40" y="68"/>
                    </a:cubicBezTo>
                    <a:cubicBezTo>
                      <a:pt x="23" y="18"/>
                      <a:pt x="32" y="41"/>
                      <a:pt x="13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80" name="Freeform 136">
                <a:extLst>
                  <a:ext uri="{FF2B5EF4-FFF2-40B4-BE49-F238E27FC236}">
                    <a16:creationId xmlns:a16="http://schemas.microsoft.com/office/drawing/2014/main" id="{58EE971D-C5F1-4A4E-873F-D11A793FD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47"/>
                <a:ext cx="91" cy="587"/>
              </a:xfrm>
              <a:custGeom>
                <a:avLst/>
                <a:gdLst>
                  <a:gd name="T0" fmla="*/ 48 w 91"/>
                  <a:gd name="T1" fmla="*/ 587 h 588"/>
                  <a:gd name="T2" fmla="*/ 12 w 91"/>
                  <a:gd name="T3" fmla="*/ 533 h 588"/>
                  <a:gd name="T4" fmla="*/ 0 w 91"/>
                  <a:gd name="T5" fmla="*/ 515 h 588"/>
                  <a:gd name="T6" fmla="*/ 18 w 91"/>
                  <a:gd name="T7" fmla="*/ 461 h 588"/>
                  <a:gd name="T8" fmla="*/ 72 w 91"/>
                  <a:gd name="T9" fmla="*/ 431 h 588"/>
                  <a:gd name="T10" fmla="*/ 78 w 91"/>
                  <a:gd name="T11" fmla="*/ 335 h 588"/>
                  <a:gd name="T12" fmla="*/ 30 w 91"/>
                  <a:gd name="T13" fmla="*/ 294 h 588"/>
                  <a:gd name="T14" fmla="*/ 48 w 91"/>
                  <a:gd name="T15" fmla="*/ 192 h 588"/>
                  <a:gd name="T16" fmla="*/ 24 w 91"/>
                  <a:gd name="T17" fmla="*/ 72 h 588"/>
                  <a:gd name="T18" fmla="*/ 30 w 91"/>
                  <a:gd name="T19" fmla="*/ 24 h 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588">
                    <a:moveTo>
                      <a:pt x="48" y="588"/>
                    </a:moveTo>
                    <a:cubicBezTo>
                      <a:pt x="36" y="570"/>
                      <a:pt x="24" y="552"/>
                      <a:pt x="12" y="534"/>
                    </a:cubicBezTo>
                    <a:cubicBezTo>
                      <a:pt x="8" y="528"/>
                      <a:pt x="0" y="516"/>
                      <a:pt x="0" y="516"/>
                    </a:cubicBezTo>
                    <a:cubicBezTo>
                      <a:pt x="6" y="498"/>
                      <a:pt x="12" y="480"/>
                      <a:pt x="18" y="462"/>
                    </a:cubicBezTo>
                    <a:cubicBezTo>
                      <a:pt x="21" y="452"/>
                      <a:pt x="63" y="438"/>
                      <a:pt x="72" y="432"/>
                    </a:cubicBezTo>
                    <a:cubicBezTo>
                      <a:pt x="87" y="388"/>
                      <a:pt x="91" y="392"/>
                      <a:pt x="78" y="336"/>
                    </a:cubicBezTo>
                    <a:cubicBezTo>
                      <a:pt x="73" y="315"/>
                      <a:pt x="30" y="294"/>
                      <a:pt x="30" y="294"/>
                    </a:cubicBezTo>
                    <a:cubicBezTo>
                      <a:pt x="17" y="256"/>
                      <a:pt x="10" y="218"/>
                      <a:pt x="48" y="192"/>
                    </a:cubicBezTo>
                    <a:cubicBezTo>
                      <a:pt x="76" y="150"/>
                      <a:pt x="66" y="100"/>
                      <a:pt x="24" y="72"/>
                    </a:cubicBezTo>
                    <a:cubicBezTo>
                      <a:pt x="30" y="16"/>
                      <a:pt x="30" y="0"/>
                      <a:pt x="30" y="2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081" name="Freeform 137">
                <a:extLst>
                  <a:ext uri="{FF2B5EF4-FFF2-40B4-BE49-F238E27FC236}">
                    <a16:creationId xmlns:a16="http://schemas.microsoft.com/office/drawing/2014/main" id="{D4367AEB-2E21-4660-BE3A-96AE852B2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2472"/>
                <a:ext cx="87" cy="462"/>
              </a:xfrm>
              <a:custGeom>
                <a:avLst/>
                <a:gdLst>
                  <a:gd name="T0" fmla="*/ 45 w 87"/>
                  <a:gd name="T1" fmla="*/ 462 h 462"/>
                  <a:gd name="T2" fmla="*/ 51 w 87"/>
                  <a:gd name="T3" fmla="*/ 342 h 462"/>
                  <a:gd name="T4" fmla="*/ 75 w 87"/>
                  <a:gd name="T5" fmla="*/ 306 h 462"/>
                  <a:gd name="T6" fmla="*/ 87 w 87"/>
                  <a:gd name="T7" fmla="*/ 288 h 462"/>
                  <a:gd name="T8" fmla="*/ 39 w 87"/>
                  <a:gd name="T9" fmla="*/ 222 h 462"/>
                  <a:gd name="T10" fmla="*/ 57 w 87"/>
                  <a:gd name="T11" fmla="*/ 114 h 462"/>
                  <a:gd name="T12" fmla="*/ 33 w 87"/>
                  <a:gd name="T13" fmla="*/ 66 h 462"/>
                  <a:gd name="T14" fmla="*/ 21 w 87"/>
                  <a:gd name="T15" fmla="*/ 30 h 462"/>
                  <a:gd name="T16" fmla="*/ 27 w 87"/>
                  <a:gd name="T17" fmla="*/ 0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2">
                    <a:moveTo>
                      <a:pt x="45" y="462"/>
                    </a:moveTo>
                    <a:cubicBezTo>
                      <a:pt x="17" y="421"/>
                      <a:pt x="0" y="376"/>
                      <a:pt x="51" y="342"/>
                    </a:cubicBezTo>
                    <a:cubicBezTo>
                      <a:pt x="59" y="330"/>
                      <a:pt x="67" y="318"/>
                      <a:pt x="75" y="306"/>
                    </a:cubicBezTo>
                    <a:cubicBezTo>
                      <a:pt x="79" y="300"/>
                      <a:pt x="87" y="288"/>
                      <a:pt x="87" y="288"/>
                    </a:cubicBezTo>
                    <a:cubicBezTo>
                      <a:pt x="75" y="251"/>
                      <a:pt x="72" y="244"/>
                      <a:pt x="39" y="222"/>
                    </a:cubicBezTo>
                    <a:cubicBezTo>
                      <a:pt x="13" y="182"/>
                      <a:pt x="44" y="152"/>
                      <a:pt x="57" y="114"/>
                    </a:cubicBezTo>
                    <a:cubicBezTo>
                      <a:pt x="42" y="38"/>
                      <a:pt x="65" y="123"/>
                      <a:pt x="33" y="66"/>
                    </a:cubicBezTo>
                    <a:cubicBezTo>
                      <a:pt x="27" y="55"/>
                      <a:pt x="21" y="30"/>
                      <a:pt x="21" y="30"/>
                    </a:cubicBezTo>
                    <a:cubicBezTo>
                      <a:pt x="35" y="8"/>
                      <a:pt x="36" y="18"/>
                      <a:pt x="27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7611" name="Group 138">
            <a:extLst>
              <a:ext uri="{FF2B5EF4-FFF2-40B4-BE49-F238E27FC236}">
                <a16:creationId xmlns:a16="http://schemas.microsoft.com/office/drawing/2014/main" id="{5AA1604E-CAE5-4C98-A57F-E5E538DC0451}"/>
              </a:ext>
            </a:extLst>
          </p:cNvPr>
          <p:cNvGrpSpPr>
            <a:grpSpLocks/>
          </p:cNvGrpSpPr>
          <p:nvPr/>
        </p:nvGrpSpPr>
        <p:grpSpPr bwMode="auto">
          <a:xfrm>
            <a:off x="4219575" y="3228975"/>
            <a:ext cx="4038600" cy="1390650"/>
            <a:chOff x="2658" y="2034"/>
            <a:chExt cx="2544" cy="876"/>
          </a:xfrm>
        </p:grpSpPr>
        <p:grpSp>
          <p:nvGrpSpPr>
            <p:cNvPr id="67650" name="Group 139">
              <a:extLst>
                <a:ext uri="{FF2B5EF4-FFF2-40B4-BE49-F238E27FC236}">
                  <a16:creationId xmlns:a16="http://schemas.microsoft.com/office/drawing/2014/main" id="{FF7BAAAA-947C-4F5C-9477-7C4E0E3CA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2" y="2160"/>
              <a:ext cx="2340" cy="120"/>
              <a:chOff x="2712" y="2160"/>
              <a:chExt cx="2340" cy="120"/>
            </a:xfrm>
          </p:grpSpPr>
          <p:sp>
            <p:nvSpPr>
              <p:cNvPr id="211084" name="AutoShape 140">
                <a:extLst>
                  <a:ext uri="{FF2B5EF4-FFF2-40B4-BE49-F238E27FC236}">
                    <a16:creationId xmlns:a16="http://schemas.microsoft.com/office/drawing/2014/main" id="{83E9D240-EFAE-449E-83D0-A1733291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085" name="AutoShape 141">
                <a:extLst>
                  <a:ext uri="{FF2B5EF4-FFF2-40B4-BE49-F238E27FC236}">
                    <a16:creationId xmlns:a16="http://schemas.microsoft.com/office/drawing/2014/main" id="{3FFF79D4-9C4C-4F4D-9E0D-B8C2EC98D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086" name="AutoShape 142">
                <a:extLst>
                  <a:ext uri="{FF2B5EF4-FFF2-40B4-BE49-F238E27FC236}">
                    <a16:creationId xmlns:a16="http://schemas.microsoft.com/office/drawing/2014/main" id="{58AAA011-43E7-4419-92B9-2D0BF14C7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087" name="AutoShape 143">
                <a:extLst>
                  <a:ext uri="{FF2B5EF4-FFF2-40B4-BE49-F238E27FC236}">
                    <a16:creationId xmlns:a16="http://schemas.microsoft.com/office/drawing/2014/main" id="{2E7A9C27-918A-44AA-B940-63E95207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088" name="AutoShape 144">
                <a:extLst>
                  <a:ext uri="{FF2B5EF4-FFF2-40B4-BE49-F238E27FC236}">
                    <a16:creationId xmlns:a16="http://schemas.microsoft.com/office/drawing/2014/main" id="{0C44F8E9-A3F2-495B-85CA-D22D68787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089" name="AutoShape 145">
                <a:extLst>
                  <a:ext uri="{FF2B5EF4-FFF2-40B4-BE49-F238E27FC236}">
                    <a16:creationId xmlns:a16="http://schemas.microsoft.com/office/drawing/2014/main" id="{2597842F-E9C0-4569-9EAF-ECA9F3ED6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090" name="AutoShape 146">
                <a:extLst>
                  <a:ext uri="{FF2B5EF4-FFF2-40B4-BE49-F238E27FC236}">
                    <a16:creationId xmlns:a16="http://schemas.microsoft.com/office/drawing/2014/main" id="{7DAFE281-B19D-490D-B318-039597F40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11091" name="AutoShape 147">
              <a:extLst>
                <a:ext uri="{FF2B5EF4-FFF2-40B4-BE49-F238E27FC236}">
                  <a16:creationId xmlns:a16="http://schemas.microsoft.com/office/drawing/2014/main" id="{3C00EE0A-5683-4C6F-ACFE-67387AA57F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28" y="2760"/>
              <a:ext cx="180" cy="12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CC66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092" name="AutoShape 148">
              <a:extLst>
                <a:ext uri="{FF2B5EF4-FFF2-40B4-BE49-F238E27FC236}">
                  <a16:creationId xmlns:a16="http://schemas.microsoft.com/office/drawing/2014/main" id="{1B5D5B43-44F5-4DFE-88DE-52DDACA9CE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28" y="2400"/>
              <a:ext cx="180" cy="12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CC66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093" name="AutoShape 149">
              <a:extLst>
                <a:ext uri="{FF2B5EF4-FFF2-40B4-BE49-F238E27FC236}">
                  <a16:creationId xmlns:a16="http://schemas.microsoft.com/office/drawing/2014/main" id="{43CF94FF-45AC-4AF4-A7CD-7B10387957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052" y="2064"/>
              <a:ext cx="180" cy="12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CC66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612" name="Group 150">
            <a:extLst>
              <a:ext uri="{FF2B5EF4-FFF2-40B4-BE49-F238E27FC236}">
                <a16:creationId xmlns:a16="http://schemas.microsoft.com/office/drawing/2014/main" id="{664BBE03-FBED-43BD-B857-87D5D8618D54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3071813"/>
            <a:ext cx="4240212" cy="1909762"/>
            <a:chOff x="2071" y="1935"/>
            <a:chExt cx="2671" cy="1203"/>
          </a:xfrm>
        </p:grpSpPr>
        <p:sp>
          <p:nvSpPr>
            <p:cNvPr id="211095" name="Line 151">
              <a:extLst>
                <a:ext uri="{FF2B5EF4-FFF2-40B4-BE49-F238E27FC236}">
                  <a16:creationId xmlns:a16="http://schemas.microsoft.com/office/drawing/2014/main" id="{37F11293-08FC-4072-BAE0-1228AB47B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2785"/>
              <a:ext cx="264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096" name="Line 152">
              <a:extLst>
                <a:ext uri="{FF2B5EF4-FFF2-40B4-BE49-F238E27FC236}">
                  <a16:creationId xmlns:a16="http://schemas.microsoft.com/office/drawing/2014/main" id="{E48A53EF-5080-47A5-8607-21626423F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2" y="1935"/>
              <a:ext cx="0" cy="855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097" name="Line 153">
              <a:extLst>
                <a:ext uri="{FF2B5EF4-FFF2-40B4-BE49-F238E27FC236}">
                  <a16:creationId xmlns:a16="http://schemas.microsoft.com/office/drawing/2014/main" id="{117F8A64-E0EE-4529-8CD1-77AA283E5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8" y="2763"/>
              <a:ext cx="0" cy="375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1098" name="AutoShape 154">
            <a:extLst>
              <a:ext uri="{FF2B5EF4-FFF2-40B4-BE49-F238E27FC236}">
                <a16:creationId xmlns:a16="http://schemas.microsoft.com/office/drawing/2014/main" id="{51434E84-CD86-439D-97DF-48EDC50F4DB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124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099" name="AutoShape 155">
            <a:extLst>
              <a:ext uri="{FF2B5EF4-FFF2-40B4-BE49-F238E27FC236}">
                <a16:creationId xmlns:a16="http://schemas.microsoft.com/office/drawing/2014/main" id="{25176673-1054-4347-A9F7-E584BE86079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5532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100" name="AutoShape 156">
            <a:extLst>
              <a:ext uri="{FF2B5EF4-FFF2-40B4-BE49-F238E27FC236}">
                <a16:creationId xmlns:a16="http://schemas.microsoft.com/office/drawing/2014/main" id="{E909095F-2650-4353-88B4-CEC0757F345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981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101" name="AutoShape 157">
            <a:extLst>
              <a:ext uri="{FF2B5EF4-FFF2-40B4-BE49-F238E27FC236}">
                <a16:creationId xmlns:a16="http://schemas.microsoft.com/office/drawing/2014/main" id="{A6E4C02B-FC97-44C4-A9E8-B0BD439F895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4102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102" name="AutoShape 158">
            <a:extLst>
              <a:ext uri="{FF2B5EF4-FFF2-40B4-BE49-F238E27FC236}">
                <a16:creationId xmlns:a16="http://schemas.microsoft.com/office/drawing/2014/main" id="{A7A03C36-A9E1-4F9C-A5DB-9F8D3BF1151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838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103" name="AutoShape 159">
            <a:extLst>
              <a:ext uri="{FF2B5EF4-FFF2-40B4-BE49-F238E27FC236}">
                <a16:creationId xmlns:a16="http://schemas.microsoft.com/office/drawing/2014/main" id="{FE2D03DC-6EDB-4969-B72E-1D7017B63E8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672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104" name="AutoShape 160">
            <a:extLst>
              <a:ext uri="{FF2B5EF4-FFF2-40B4-BE49-F238E27FC236}">
                <a16:creationId xmlns:a16="http://schemas.microsoft.com/office/drawing/2014/main" id="{048986F9-15AE-40CC-9D0A-C209C51807E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695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105" name="AutoShape 161">
            <a:extLst>
              <a:ext uri="{FF2B5EF4-FFF2-40B4-BE49-F238E27FC236}">
                <a16:creationId xmlns:a16="http://schemas.microsoft.com/office/drawing/2014/main" id="{A28F0EF7-0715-4B8D-B358-A5351E892CF6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7620000" y="39814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106" name="AutoShape 162">
            <a:extLst>
              <a:ext uri="{FF2B5EF4-FFF2-40B4-BE49-F238E27FC236}">
                <a16:creationId xmlns:a16="http://schemas.microsoft.com/office/drawing/2014/main" id="{EEC8B352-32D4-43C1-B059-328F1DBE886C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7620000" y="43434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107" name="AutoShape 163">
            <a:extLst>
              <a:ext uri="{FF2B5EF4-FFF2-40B4-BE49-F238E27FC236}">
                <a16:creationId xmlns:a16="http://schemas.microsoft.com/office/drawing/2014/main" id="{1F6B9AD9-654E-496C-BEF2-62D79CFEBCA1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3314700" y="47053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7623" name="Group 164">
            <a:extLst>
              <a:ext uri="{FF2B5EF4-FFF2-40B4-BE49-F238E27FC236}">
                <a16:creationId xmlns:a16="http://schemas.microsoft.com/office/drawing/2014/main" id="{5F46ED00-CA8D-42DE-A3A9-5FE50C64CD91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3071813"/>
            <a:ext cx="4240212" cy="1909762"/>
            <a:chOff x="2071" y="1935"/>
            <a:chExt cx="2671" cy="1203"/>
          </a:xfrm>
        </p:grpSpPr>
        <p:sp>
          <p:nvSpPr>
            <p:cNvPr id="211109" name="Line 165">
              <a:extLst>
                <a:ext uri="{FF2B5EF4-FFF2-40B4-BE49-F238E27FC236}">
                  <a16:creationId xmlns:a16="http://schemas.microsoft.com/office/drawing/2014/main" id="{61DB71AA-5832-4B6E-8678-ABB93E737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2785"/>
              <a:ext cx="2640" cy="0"/>
            </a:xfrm>
            <a:prstGeom prst="line">
              <a:avLst/>
            </a:prstGeom>
            <a:noFill/>
            <a:ln w="57150" cap="sq">
              <a:solidFill>
                <a:srgbClr val="FE42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110" name="Line 166">
              <a:extLst>
                <a:ext uri="{FF2B5EF4-FFF2-40B4-BE49-F238E27FC236}">
                  <a16:creationId xmlns:a16="http://schemas.microsoft.com/office/drawing/2014/main" id="{A2F3CDB9-A585-47DB-A8F8-3E8C58090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2" y="1935"/>
              <a:ext cx="0" cy="855"/>
            </a:xfrm>
            <a:prstGeom prst="line">
              <a:avLst/>
            </a:prstGeom>
            <a:noFill/>
            <a:ln w="57150" cap="sq">
              <a:solidFill>
                <a:srgbClr val="FE42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111" name="Line 167">
              <a:extLst>
                <a:ext uri="{FF2B5EF4-FFF2-40B4-BE49-F238E27FC236}">
                  <a16:creationId xmlns:a16="http://schemas.microsoft.com/office/drawing/2014/main" id="{65B75EBF-D2F6-4720-9362-912B07D2B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8" y="2763"/>
              <a:ext cx="0" cy="375"/>
            </a:xfrm>
            <a:prstGeom prst="line">
              <a:avLst/>
            </a:prstGeom>
            <a:noFill/>
            <a:ln w="57150" cap="sq">
              <a:solidFill>
                <a:srgbClr val="FE42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1112" name="AutoShape 168">
            <a:extLst>
              <a:ext uri="{FF2B5EF4-FFF2-40B4-BE49-F238E27FC236}">
                <a16:creationId xmlns:a16="http://schemas.microsoft.com/office/drawing/2014/main" id="{8BB439C2-289E-47BB-96FF-0EC1C6509C1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46950" y="3656013"/>
            <a:ext cx="355600" cy="3032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7625" name="Group 169">
            <a:extLst>
              <a:ext uri="{FF2B5EF4-FFF2-40B4-BE49-F238E27FC236}">
                <a16:creationId xmlns:a16="http://schemas.microsoft.com/office/drawing/2014/main" id="{B3E3B656-1AC9-4DD3-864C-022C3C56D5D6}"/>
              </a:ext>
            </a:extLst>
          </p:cNvPr>
          <p:cNvGrpSpPr>
            <a:grpSpLocks/>
          </p:cNvGrpSpPr>
          <p:nvPr/>
        </p:nvGrpSpPr>
        <p:grpSpPr bwMode="auto">
          <a:xfrm>
            <a:off x="7356475" y="1865313"/>
            <a:ext cx="892175" cy="1276350"/>
            <a:chOff x="4634" y="1175"/>
            <a:chExt cx="562" cy="804"/>
          </a:xfrm>
        </p:grpSpPr>
        <p:sp>
          <p:nvSpPr>
            <p:cNvPr id="211114" name="Rectangle 170">
              <a:extLst>
                <a:ext uri="{FF2B5EF4-FFF2-40B4-BE49-F238E27FC236}">
                  <a16:creationId xmlns:a16="http://schemas.microsoft.com/office/drawing/2014/main" id="{68393375-18BD-4734-AC9C-416FE32FC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175"/>
              <a:ext cx="562" cy="804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115" name="Freeform 171">
              <a:extLst>
                <a:ext uri="{FF2B5EF4-FFF2-40B4-BE49-F238E27FC236}">
                  <a16:creationId xmlns:a16="http://schemas.microsoft.com/office/drawing/2014/main" id="{6527972F-4730-4375-A7EE-E1D88F98C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1175"/>
              <a:ext cx="447" cy="804"/>
            </a:xfrm>
            <a:custGeom>
              <a:avLst/>
              <a:gdLst>
                <a:gd name="T0" fmla="*/ 447 w 447"/>
                <a:gd name="T1" fmla="*/ 0 h 804"/>
                <a:gd name="T2" fmla="*/ 141 w 447"/>
                <a:gd name="T3" fmla="*/ 804 h 804"/>
                <a:gd name="T4" fmla="*/ 0 w 447"/>
                <a:gd name="T5" fmla="*/ 804 h 804"/>
                <a:gd name="T6" fmla="*/ 0 w 447"/>
                <a:gd name="T7" fmla="*/ 0 h 804"/>
                <a:gd name="T8" fmla="*/ 447 w 447"/>
                <a:gd name="T9" fmla="*/ 0 h 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804">
                  <a:moveTo>
                    <a:pt x="447" y="0"/>
                  </a:moveTo>
                  <a:lnTo>
                    <a:pt x="141" y="804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141" y="4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1116" name="Rectangle 172">
            <a:extLst>
              <a:ext uri="{FF2B5EF4-FFF2-40B4-BE49-F238E27FC236}">
                <a16:creationId xmlns:a16="http://schemas.microsoft.com/office/drawing/2014/main" id="{3F42C85E-3878-4689-845D-B9E73C018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1333500"/>
            <a:ext cx="74612" cy="533400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7627" name="Group 173">
            <a:extLst>
              <a:ext uri="{FF2B5EF4-FFF2-40B4-BE49-F238E27FC236}">
                <a16:creationId xmlns:a16="http://schemas.microsoft.com/office/drawing/2014/main" id="{301D2501-3C53-4356-88B9-0D7D2B09D00A}"/>
              </a:ext>
            </a:extLst>
          </p:cNvPr>
          <p:cNvGrpSpPr>
            <a:grpSpLocks/>
          </p:cNvGrpSpPr>
          <p:nvPr/>
        </p:nvGrpSpPr>
        <p:grpSpPr bwMode="auto">
          <a:xfrm>
            <a:off x="7996238" y="1098550"/>
            <a:ext cx="296862" cy="261938"/>
            <a:chOff x="2301" y="1340"/>
            <a:chExt cx="187" cy="165"/>
          </a:xfrm>
        </p:grpSpPr>
        <p:sp>
          <p:nvSpPr>
            <p:cNvPr id="211118" name="Freeform 174">
              <a:extLst>
                <a:ext uri="{FF2B5EF4-FFF2-40B4-BE49-F238E27FC236}">
                  <a16:creationId xmlns:a16="http://schemas.microsoft.com/office/drawing/2014/main" id="{977CC797-5B92-47A4-906F-9FBF317E2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119" name="Freeform 175">
              <a:extLst>
                <a:ext uri="{FF2B5EF4-FFF2-40B4-BE49-F238E27FC236}">
                  <a16:creationId xmlns:a16="http://schemas.microsoft.com/office/drawing/2014/main" id="{4786DC75-36EF-4668-92A2-F8EDC41855B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1120" name="Rectangle 176">
            <a:extLst>
              <a:ext uri="{FF2B5EF4-FFF2-40B4-BE49-F238E27FC236}">
                <a16:creationId xmlns:a16="http://schemas.microsoft.com/office/drawing/2014/main" id="{4E7BA6CD-F090-44CB-9A25-8A741703A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5" y="1865313"/>
            <a:ext cx="892175" cy="127635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folHlink"/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121" name="Freeform 177">
            <a:extLst>
              <a:ext uri="{FF2B5EF4-FFF2-40B4-BE49-F238E27FC236}">
                <a16:creationId xmlns:a16="http://schemas.microsoft.com/office/drawing/2014/main" id="{F2BF6A84-FDD8-4A9F-AEA2-5FEB933A1B6B}"/>
              </a:ext>
            </a:extLst>
          </p:cNvPr>
          <p:cNvSpPr>
            <a:spLocks/>
          </p:cNvSpPr>
          <p:nvPr/>
        </p:nvSpPr>
        <p:spPr bwMode="auto">
          <a:xfrm>
            <a:off x="7356475" y="1865313"/>
            <a:ext cx="709613" cy="1276350"/>
          </a:xfrm>
          <a:custGeom>
            <a:avLst/>
            <a:gdLst>
              <a:gd name="T0" fmla="*/ 709613 w 447"/>
              <a:gd name="T1" fmla="*/ 0 h 804"/>
              <a:gd name="T2" fmla="*/ 223838 w 447"/>
              <a:gd name="T3" fmla="*/ 1276350 h 804"/>
              <a:gd name="T4" fmla="*/ 0 w 447"/>
              <a:gd name="T5" fmla="*/ 1276350 h 804"/>
              <a:gd name="T6" fmla="*/ 0 w 447"/>
              <a:gd name="T7" fmla="*/ 0 h 804"/>
              <a:gd name="T8" fmla="*/ 709613 w 447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" h="804">
                <a:moveTo>
                  <a:pt x="447" y="0"/>
                </a:moveTo>
                <a:lnTo>
                  <a:pt x="141" y="804"/>
                </a:lnTo>
                <a:lnTo>
                  <a:pt x="0" y="804"/>
                </a:lnTo>
                <a:lnTo>
                  <a:pt x="0" y="0"/>
                </a:lnTo>
                <a:cubicBezTo>
                  <a:pt x="141" y="4"/>
                  <a:pt x="447" y="0"/>
                  <a:pt x="447" y="0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7630" name="Group 178">
            <a:extLst>
              <a:ext uri="{FF2B5EF4-FFF2-40B4-BE49-F238E27FC236}">
                <a16:creationId xmlns:a16="http://schemas.microsoft.com/office/drawing/2014/main" id="{1C2400ED-9888-4A9D-AB57-97446D73CCF5}"/>
              </a:ext>
            </a:extLst>
          </p:cNvPr>
          <p:cNvGrpSpPr>
            <a:grpSpLocks/>
          </p:cNvGrpSpPr>
          <p:nvPr/>
        </p:nvGrpSpPr>
        <p:grpSpPr bwMode="auto">
          <a:xfrm>
            <a:off x="7651750" y="895350"/>
            <a:ext cx="911225" cy="457200"/>
            <a:chOff x="4820" y="564"/>
            <a:chExt cx="574" cy="288"/>
          </a:xfrm>
        </p:grpSpPr>
        <p:grpSp>
          <p:nvGrpSpPr>
            <p:cNvPr id="67632" name="Group 179">
              <a:extLst>
                <a:ext uri="{FF2B5EF4-FFF2-40B4-BE49-F238E27FC236}">
                  <a16:creationId xmlns:a16="http://schemas.microsoft.com/office/drawing/2014/main" id="{0CB4CCAA-F974-4FB0-ACA3-BEB95831FF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0" y="564"/>
              <a:ext cx="226" cy="276"/>
              <a:chOff x="3572" y="168"/>
              <a:chExt cx="370" cy="684"/>
            </a:xfrm>
          </p:grpSpPr>
          <p:sp>
            <p:nvSpPr>
              <p:cNvPr id="211124" name="Freeform 180">
                <a:extLst>
                  <a:ext uri="{FF2B5EF4-FFF2-40B4-BE49-F238E27FC236}">
                    <a16:creationId xmlns:a16="http://schemas.microsoft.com/office/drawing/2014/main" id="{12D85316-C7FE-4F4A-AA9B-E3AA10203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68"/>
                <a:ext cx="357" cy="684"/>
              </a:xfrm>
              <a:custGeom>
                <a:avLst/>
                <a:gdLst>
                  <a:gd name="T0" fmla="*/ 147 w 357"/>
                  <a:gd name="T1" fmla="*/ 0 h 684"/>
                  <a:gd name="T2" fmla="*/ 75 w 357"/>
                  <a:gd name="T3" fmla="*/ 120 h 684"/>
                  <a:gd name="T4" fmla="*/ 15 w 357"/>
                  <a:gd name="T5" fmla="*/ 192 h 684"/>
                  <a:gd name="T6" fmla="*/ 3 w 357"/>
                  <a:gd name="T7" fmla="*/ 288 h 684"/>
                  <a:gd name="T8" fmla="*/ 195 w 357"/>
                  <a:gd name="T9" fmla="*/ 456 h 684"/>
                  <a:gd name="T10" fmla="*/ 267 w 357"/>
                  <a:gd name="T11" fmla="*/ 552 h 684"/>
                  <a:gd name="T12" fmla="*/ 339 w 357"/>
                  <a:gd name="T13" fmla="*/ 564 h 684"/>
                  <a:gd name="T14" fmla="*/ 327 w 357"/>
                  <a:gd name="T15" fmla="*/ 684 h 6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7" h="684">
                    <a:moveTo>
                      <a:pt x="147" y="0"/>
                    </a:moveTo>
                    <a:cubicBezTo>
                      <a:pt x="125" y="108"/>
                      <a:pt x="155" y="17"/>
                      <a:pt x="75" y="120"/>
                    </a:cubicBezTo>
                    <a:cubicBezTo>
                      <a:pt x="9" y="204"/>
                      <a:pt x="94" y="139"/>
                      <a:pt x="15" y="192"/>
                    </a:cubicBezTo>
                    <a:cubicBezTo>
                      <a:pt x="11" y="224"/>
                      <a:pt x="0" y="256"/>
                      <a:pt x="3" y="288"/>
                    </a:cubicBezTo>
                    <a:cubicBezTo>
                      <a:pt x="21" y="469"/>
                      <a:pt x="44" y="441"/>
                      <a:pt x="195" y="456"/>
                    </a:cubicBezTo>
                    <a:cubicBezTo>
                      <a:pt x="219" y="488"/>
                      <a:pt x="235" y="528"/>
                      <a:pt x="267" y="552"/>
                    </a:cubicBezTo>
                    <a:cubicBezTo>
                      <a:pt x="286" y="567"/>
                      <a:pt x="328" y="542"/>
                      <a:pt x="339" y="564"/>
                    </a:cubicBezTo>
                    <a:cubicBezTo>
                      <a:pt x="357" y="600"/>
                      <a:pt x="327" y="644"/>
                      <a:pt x="327" y="68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125" name="Freeform 181">
                <a:extLst>
                  <a:ext uri="{FF2B5EF4-FFF2-40B4-BE49-F238E27FC236}">
                    <a16:creationId xmlns:a16="http://schemas.microsoft.com/office/drawing/2014/main" id="{6D5C5ABA-9604-455D-A051-78C89C022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40"/>
                <a:ext cx="229" cy="540"/>
              </a:xfrm>
              <a:custGeom>
                <a:avLst/>
                <a:gdLst>
                  <a:gd name="T0" fmla="*/ 98 w 230"/>
                  <a:gd name="T1" fmla="*/ 24 h 540"/>
                  <a:gd name="T2" fmla="*/ 62 w 230"/>
                  <a:gd name="T3" fmla="*/ 108 h 540"/>
                  <a:gd name="T4" fmla="*/ 38 w 230"/>
                  <a:gd name="T5" fmla="*/ 144 h 540"/>
                  <a:gd name="T6" fmla="*/ 14 w 230"/>
                  <a:gd name="T7" fmla="*/ 216 h 540"/>
                  <a:gd name="T8" fmla="*/ 62 w 230"/>
                  <a:gd name="T9" fmla="*/ 276 h 540"/>
                  <a:gd name="T10" fmla="*/ 74 w 230"/>
                  <a:gd name="T11" fmla="*/ 312 h 540"/>
                  <a:gd name="T12" fmla="*/ 157 w 230"/>
                  <a:gd name="T13" fmla="*/ 336 h 540"/>
                  <a:gd name="T14" fmla="*/ 229 w 230"/>
                  <a:gd name="T15" fmla="*/ 540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0" h="540">
                    <a:moveTo>
                      <a:pt x="98" y="24"/>
                    </a:moveTo>
                    <a:cubicBezTo>
                      <a:pt x="38" y="114"/>
                      <a:pt x="108" y="0"/>
                      <a:pt x="62" y="108"/>
                    </a:cubicBezTo>
                    <a:cubicBezTo>
                      <a:pt x="56" y="121"/>
                      <a:pt x="44" y="131"/>
                      <a:pt x="38" y="144"/>
                    </a:cubicBezTo>
                    <a:cubicBezTo>
                      <a:pt x="28" y="167"/>
                      <a:pt x="14" y="216"/>
                      <a:pt x="14" y="216"/>
                    </a:cubicBezTo>
                    <a:cubicBezTo>
                      <a:pt x="44" y="306"/>
                      <a:pt x="0" y="198"/>
                      <a:pt x="62" y="276"/>
                    </a:cubicBezTo>
                    <a:cubicBezTo>
                      <a:pt x="70" y="286"/>
                      <a:pt x="65" y="303"/>
                      <a:pt x="74" y="312"/>
                    </a:cubicBezTo>
                    <a:cubicBezTo>
                      <a:pt x="80" y="318"/>
                      <a:pt x="158" y="336"/>
                      <a:pt x="158" y="336"/>
                    </a:cubicBezTo>
                    <a:cubicBezTo>
                      <a:pt x="229" y="383"/>
                      <a:pt x="230" y="461"/>
                      <a:pt x="230" y="54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126" name="Freeform 182">
                <a:extLst>
                  <a:ext uri="{FF2B5EF4-FFF2-40B4-BE49-F238E27FC236}">
                    <a16:creationId xmlns:a16="http://schemas.microsoft.com/office/drawing/2014/main" id="{31A06894-78EB-4127-836D-3006DDC5F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65"/>
                <a:ext cx="305" cy="550"/>
              </a:xfrm>
              <a:custGeom>
                <a:avLst/>
                <a:gdLst>
                  <a:gd name="T0" fmla="*/ 305 w 304"/>
                  <a:gd name="T1" fmla="*/ 0 h 552"/>
                  <a:gd name="T2" fmla="*/ 197 w 304"/>
                  <a:gd name="T3" fmla="*/ 36 h 552"/>
                  <a:gd name="T4" fmla="*/ 100 w 304"/>
                  <a:gd name="T5" fmla="*/ 96 h 552"/>
                  <a:gd name="T6" fmla="*/ 4 w 304"/>
                  <a:gd name="T7" fmla="*/ 323 h 552"/>
                  <a:gd name="T8" fmla="*/ 185 w 304"/>
                  <a:gd name="T9" fmla="*/ 383 h 552"/>
                  <a:gd name="T10" fmla="*/ 269 w 304"/>
                  <a:gd name="T11" fmla="*/ 502 h 552"/>
                  <a:gd name="T12" fmla="*/ 257 w 304"/>
                  <a:gd name="T13" fmla="*/ 550 h 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552">
                    <a:moveTo>
                      <a:pt x="304" y="0"/>
                    </a:moveTo>
                    <a:cubicBezTo>
                      <a:pt x="268" y="12"/>
                      <a:pt x="230" y="19"/>
                      <a:pt x="196" y="36"/>
                    </a:cubicBezTo>
                    <a:cubicBezTo>
                      <a:pt x="0" y="134"/>
                      <a:pt x="222" y="55"/>
                      <a:pt x="100" y="96"/>
                    </a:cubicBezTo>
                    <a:cubicBezTo>
                      <a:pt x="51" y="170"/>
                      <a:pt x="21" y="237"/>
                      <a:pt x="4" y="324"/>
                    </a:cubicBezTo>
                    <a:cubicBezTo>
                      <a:pt x="64" y="344"/>
                      <a:pt x="122" y="369"/>
                      <a:pt x="184" y="384"/>
                    </a:cubicBezTo>
                    <a:cubicBezTo>
                      <a:pt x="263" y="431"/>
                      <a:pt x="247" y="422"/>
                      <a:pt x="268" y="504"/>
                    </a:cubicBezTo>
                    <a:cubicBezTo>
                      <a:pt x="264" y="520"/>
                      <a:pt x="256" y="552"/>
                      <a:pt x="256" y="55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633" name="Group 183">
              <a:extLst>
                <a:ext uri="{FF2B5EF4-FFF2-40B4-BE49-F238E27FC236}">
                  <a16:creationId xmlns:a16="http://schemas.microsoft.com/office/drawing/2014/main" id="{75F3F82E-87C3-4803-822C-09A01CB1147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168" y="576"/>
              <a:ext cx="226" cy="276"/>
              <a:chOff x="3572" y="168"/>
              <a:chExt cx="370" cy="684"/>
            </a:xfrm>
          </p:grpSpPr>
          <p:sp>
            <p:nvSpPr>
              <p:cNvPr id="211128" name="Freeform 184">
                <a:extLst>
                  <a:ext uri="{FF2B5EF4-FFF2-40B4-BE49-F238E27FC236}">
                    <a16:creationId xmlns:a16="http://schemas.microsoft.com/office/drawing/2014/main" id="{8F4CB361-E081-413D-9B98-A77341F44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68"/>
                <a:ext cx="357" cy="684"/>
              </a:xfrm>
              <a:custGeom>
                <a:avLst/>
                <a:gdLst>
                  <a:gd name="T0" fmla="*/ 147 w 357"/>
                  <a:gd name="T1" fmla="*/ 0 h 684"/>
                  <a:gd name="T2" fmla="*/ 75 w 357"/>
                  <a:gd name="T3" fmla="*/ 120 h 684"/>
                  <a:gd name="T4" fmla="*/ 15 w 357"/>
                  <a:gd name="T5" fmla="*/ 192 h 684"/>
                  <a:gd name="T6" fmla="*/ 3 w 357"/>
                  <a:gd name="T7" fmla="*/ 288 h 684"/>
                  <a:gd name="T8" fmla="*/ 195 w 357"/>
                  <a:gd name="T9" fmla="*/ 456 h 684"/>
                  <a:gd name="T10" fmla="*/ 267 w 357"/>
                  <a:gd name="T11" fmla="*/ 552 h 684"/>
                  <a:gd name="T12" fmla="*/ 339 w 357"/>
                  <a:gd name="T13" fmla="*/ 564 h 684"/>
                  <a:gd name="T14" fmla="*/ 327 w 357"/>
                  <a:gd name="T15" fmla="*/ 684 h 6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7" h="684">
                    <a:moveTo>
                      <a:pt x="147" y="0"/>
                    </a:moveTo>
                    <a:cubicBezTo>
                      <a:pt x="125" y="108"/>
                      <a:pt x="155" y="17"/>
                      <a:pt x="75" y="120"/>
                    </a:cubicBezTo>
                    <a:cubicBezTo>
                      <a:pt x="9" y="204"/>
                      <a:pt x="94" y="139"/>
                      <a:pt x="15" y="192"/>
                    </a:cubicBezTo>
                    <a:cubicBezTo>
                      <a:pt x="11" y="224"/>
                      <a:pt x="0" y="256"/>
                      <a:pt x="3" y="288"/>
                    </a:cubicBezTo>
                    <a:cubicBezTo>
                      <a:pt x="21" y="469"/>
                      <a:pt x="44" y="441"/>
                      <a:pt x="195" y="456"/>
                    </a:cubicBezTo>
                    <a:cubicBezTo>
                      <a:pt x="219" y="488"/>
                      <a:pt x="235" y="528"/>
                      <a:pt x="267" y="552"/>
                    </a:cubicBezTo>
                    <a:cubicBezTo>
                      <a:pt x="286" y="567"/>
                      <a:pt x="328" y="542"/>
                      <a:pt x="339" y="564"/>
                    </a:cubicBezTo>
                    <a:cubicBezTo>
                      <a:pt x="357" y="600"/>
                      <a:pt x="327" y="644"/>
                      <a:pt x="327" y="68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129" name="Freeform 185">
                <a:extLst>
                  <a:ext uri="{FF2B5EF4-FFF2-40B4-BE49-F238E27FC236}">
                    <a16:creationId xmlns:a16="http://schemas.microsoft.com/office/drawing/2014/main" id="{11DF396C-E089-4712-BFEF-8A9FEEA42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40"/>
                <a:ext cx="229" cy="540"/>
              </a:xfrm>
              <a:custGeom>
                <a:avLst/>
                <a:gdLst>
                  <a:gd name="T0" fmla="*/ 98 w 230"/>
                  <a:gd name="T1" fmla="*/ 24 h 540"/>
                  <a:gd name="T2" fmla="*/ 62 w 230"/>
                  <a:gd name="T3" fmla="*/ 108 h 540"/>
                  <a:gd name="T4" fmla="*/ 38 w 230"/>
                  <a:gd name="T5" fmla="*/ 144 h 540"/>
                  <a:gd name="T6" fmla="*/ 14 w 230"/>
                  <a:gd name="T7" fmla="*/ 216 h 540"/>
                  <a:gd name="T8" fmla="*/ 62 w 230"/>
                  <a:gd name="T9" fmla="*/ 276 h 540"/>
                  <a:gd name="T10" fmla="*/ 74 w 230"/>
                  <a:gd name="T11" fmla="*/ 312 h 540"/>
                  <a:gd name="T12" fmla="*/ 157 w 230"/>
                  <a:gd name="T13" fmla="*/ 336 h 540"/>
                  <a:gd name="T14" fmla="*/ 229 w 230"/>
                  <a:gd name="T15" fmla="*/ 540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0" h="540">
                    <a:moveTo>
                      <a:pt x="98" y="24"/>
                    </a:moveTo>
                    <a:cubicBezTo>
                      <a:pt x="38" y="114"/>
                      <a:pt x="108" y="0"/>
                      <a:pt x="62" y="108"/>
                    </a:cubicBezTo>
                    <a:cubicBezTo>
                      <a:pt x="56" y="121"/>
                      <a:pt x="44" y="131"/>
                      <a:pt x="38" y="144"/>
                    </a:cubicBezTo>
                    <a:cubicBezTo>
                      <a:pt x="28" y="167"/>
                      <a:pt x="14" y="216"/>
                      <a:pt x="14" y="216"/>
                    </a:cubicBezTo>
                    <a:cubicBezTo>
                      <a:pt x="44" y="306"/>
                      <a:pt x="0" y="198"/>
                      <a:pt x="62" y="276"/>
                    </a:cubicBezTo>
                    <a:cubicBezTo>
                      <a:pt x="70" y="286"/>
                      <a:pt x="65" y="303"/>
                      <a:pt x="74" y="312"/>
                    </a:cubicBezTo>
                    <a:cubicBezTo>
                      <a:pt x="80" y="318"/>
                      <a:pt x="158" y="336"/>
                      <a:pt x="158" y="336"/>
                    </a:cubicBezTo>
                    <a:cubicBezTo>
                      <a:pt x="229" y="383"/>
                      <a:pt x="230" y="461"/>
                      <a:pt x="230" y="54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130" name="Freeform 186">
                <a:extLst>
                  <a:ext uri="{FF2B5EF4-FFF2-40B4-BE49-F238E27FC236}">
                    <a16:creationId xmlns:a16="http://schemas.microsoft.com/office/drawing/2014/main" id="{67C44786-588C-4C00-9D9A-6ED93DDFA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65"/>
                <a:ext cx="305" cy="550"/>
              </a:xfrm>
              <a:custGeom>
                <a:avLst/>
                <a:gdLst>
                  <a:gd name="T0" fmla="*/ 305 w 304"/>
                  <a:gd name="T1" fmla="*/ 0 h 552"/>
                  <a:gd name="T2" fmla="*/ 197 w 304"/>
                  <a:gd name="T3" fmla="*/ 36 h 552"/>
                  <a:gd name="T4" fmla="*/ 100 w 304"/>
                  <a:gd name="T5" fmla="*/ 96 h 552"/>
                  <a:gd name="T6" fmla="*/ 4 w 304"/>
                  <a:gd name="T7" fmla="*/ 323 h 552"/>
                  <a:gd name="T8" fmla="*/ 185 w 304"/>
                  <a:gd name="T9" fmla="*/ 383 h 552"/>
                  <a:gd name="T10" fmla="*/ 269 w 304"/>
                  <a:gd name="T11" fmla="*/ 502 h 552"/>
                  <a:gd name="T12" fmla="*/ 257 w 304"/>
                  <a:gd name="T13" fmla="*/ 550 h 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552">
                    <a:moveTo>
                      <a:pt x="304" y="0"/>
                    </a:moveTo>
                    <a:cubicBezTo>
                      <a:pt x="268" y="12"/>
                      <a:pt x="230" y="19"/>
                      <a:pt x="196" y="36"/>
                    </a:cubicBezTo>
                    <a:cubicBezTo>
                      <a:pt x="0" y="134"/>
                      <a:pt x="222" y="55"/>
                      <a:pt x="100" y="96"/>
                    </a:cubicBezTo>
                    <a:cubicBezTo>
                      <a:pt x="51" y="170"/>
                      <a:pt x="21" y="237"/>
                      <a:pt x="4" y="324"/>
                    </a:cubicBezTo>
                    <a:cubicBezTo>
                      <a:pt x="64" y="344"/>
                      <a:pt x="122" y="369"/>
                      <a:pt x="184" y="384"/>
                    </a:cubicBezTo>
                    <a:cubicBezTo>
                      <a:pt x="263" y="431"/>
                      <a:pt x="247" y="422"/>
                      <a:pt x="268" y="504"/>
                    </a:cubicBezTo>
                    <a:cubicBezTo>
                      <a:pt x="264" y="520"/>
                      <a:pt x="256" y="552"/>
                      <a:pt x="256" y="55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1131" name="Line 187">
            <a:extLst>
              <a:ext uri="{FF2B5EF4-FFF2-40B4-BE49-F238E27FC236}">
                <a16:creationId xmlns:a16="http://schemas.microsoft.com/office/drawing/2014/main" id="{BEAC949D-B5C8-42F3-9733-BB71B20BBD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1900" y="1885950"/>
            <a:ext cx="476250" cy="12573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98" grpId="0" animBg="1"/>
      <p:bldP spid="211099" grpId="0" animBg="1"/>
      <p:bldP spid="211100" grpId="0" animBg="1"/>
      <p:bldP spid="211101" grpId="0" animBg="1"/>
      <p:bldP spid="211102" grpId="0" animBg="1"/>
      <p:bldP spid="211103" grpId="0" animBg="1"/>
      <p:bldP spid="211104" grpId="0" animBg="1"/>
      <p:bldP spid="211105" grpId="0" animBg="1"/>
      <p:bldP spid="211106" grpId="0" animBg="1"/>
      <p:bldP spid="2111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 descr="Brown marble">
            <a:extLst>
              <a:ext uri="{FF2B5EF4-FFF2-40B4-BE49-F238E27FC236}">
                <a16:creationId xmlns:a16="http://schemas.microsoft.com/office/drawing/2014/main" id="{405227AC-569A-4480-BE20-17C7C483E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8611" name="Group 3">
            <a:extLst>
              <a:ext uri="{FF2B5EF4-FFF2-40B4-BE49-F238E27FC236}">
                <a16:creationId xmlns:a16="http://schemas.microsoft.com/office/drawing/2014/main" id="{2FFF975F-C7D3-4B5F-8072-2203230EFB8D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4491038"/>
            <a:ext cx="1789112" cy="457200"/>
            <a:chOff x="2202" y="2906"/>
            <a:chExt cx="1860" cy="475"/>
          </a:xfrm>
        </p:grpSpPr>
        <p:sp>
          <p:nvSpPr>
            <p:cNvPr id="211972" name="Rectangle 4">
              <a:extLst>
                <a:ext uri="{FF2B5EF4-FFF2-40B4-BE49-F238E27FC236}">
                  <a16:creationId xmlns:a16="http://schemas.microsoft.com/office/drawing/2014/main" id="{AE45CBF9-4411-45E5-94F5-393AB6904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9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973" name="Rectangle 5">
              <a:extLst>
                <a:ext uri="{FF2B5EF4-FFF2-40B4-BE49-F238E27FC236}">
                  <a16:creationId xmlns:a16="http://schemas.microsoft.com/office/drawing/2014/main" id="{6EA4C54D-C17A-4882-BE16-5367F8889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3"/>
              <a:ext cx="1860" cy="8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974" name="Rectangle 6">
              <a:extLst>
                <a:ext uri="{FF2B5EF4-FFF2-40B4-BE49-F238E27FC236}">
                  <a16:creationId xmlns:a16="http://schemas.microsoft.com/office/drawing/2014/main" id="{29A32715-498A-44BA-95CA-98A9885A7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612" name="AutoShape 7">
            <a:extLst>
              <a:ext uri="{FF2B5EF4-FFF2-40B4-BE49-F238E27FC236}">
                <a16:creationId xmlns:a16="http://schemas.microsoft.com/office/drawing/2014/main" id="{13469A37-8D0B-41D1-B4DE-E230161FC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95300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1976" name="Freeform 8">
            <a:extLst>
              <a:ext uri="{FF2B5EF4-FFF2-40B4-BE49-F238E27FC236}">
                <a16:creationId xmlns:a16="http://schemas.microsoft.com/office/drawing/2014/main" id="{E4FB4C12-F0D6-49E2-89AC-5D1899BD1F75}"/>
              </a:ext>
            </a:extLst>
          </p:cNvPr>
          <p:cNvSpPr>
            <a:spLocks/>
          </p:cNvSpPr>
          <p:nvPr/>
        </p:nvSpPr>
        <p:spPr bwMode="auto">
          <a:xfrm>
            <a:off x="2130425" y="5754688"/>
            <a:ext cx="6437313" cy="747712"/>
          </a:xfrm>
          <a:custGeom>
            <a:avLst/>
            <a:gdLst>
              <a:gd name="T0" fmla="*/ 4786 w 2690"/>
              <a:gd name="T1" fmla="*/ 0 h 356"/>
              <a:gd name="T2" fmla="*/ 6437313 w 2690"/>
              <a:gd name="T3" fmla="*/ 0 h 356"/>
              <a:gd name="T4" fmla="*/ 6387059 w 2690"/>
              <a:gd name="T5" fmla="*/ 186928 h 356"/>
              <a:gd name="T6" fmla="*/ 6286551 w 2690"/>
              <a:gd name="T7" fmla="*/ 375956 h 356"/>
              <a:gd name="T8" fmla="*/ 6157326 w 2690"/>
              <a:gd name="T9" fmla="*/ 520878 h 356"/>
              <a:gd name="T10" fmla="*/ 5927593 w 2690"/>
              <a:gd name="T11" fmla="*/ 672101 h 356"/>
              <a:gd name="T12" fmla="*/ 5819905 w 2690"/>
              <a:gd name="T13" fmla="*/ 697304 h 356"/>
              <a:gd name="T14" fmla="*/ 5604531 w 2690"/>
              <a:gd name="T15" fmla="*/ 709906 h 356"/>
              <a:gd name="T16" fmla="*/ 636552 w 2690"/>
              <a:gd name="T17" fmla="*/ 691004 h 356"/>
              <a:gd name="T18" fmla="*/ 320669 w 2690"/>
              <a:gd name="T19" fmla="*/ 546082 h 356"/>
              <a:gd name="T20" fmla="*/ 119653 w 2690"/>
              <a:gd name="T21" fmla="*/ 369655 h 356"/>
              <a:gd name="T22" fmla="*/ 33503 w 2690"/>
              <a:gd name="T23" fmla="*/ 180627 h 356"/>
              <a:gd name="T24" fmla="*/ 4786 w 2690"/>
              <a:gd name="T25" fmla="*/ 105016 h 356"/>
              <a:gd name="T26" fmla="*/ 4786 w 2690"/>
              <a:gd name="T27" fmla="*/ 0 h 3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90" h="356">
                <a:moveTo>
                  <a:pt x="2" y="0"/>
                </a:moveTo>
                <a:lnTo>
                  <a:pt x="2690" y="0"/>
                </a:lnTo>
                <a:cubicBezTo>
                  <a:pt x="2682" y="44"/>
                  <a:pt x="2681" y="44"/>
                  <a:pt x="2669" y="89"/>
                </a:cubicBezTo>
                <a:cubicBezTo>
                  <a:pt x="2669" y="91"/>
                  <a:pt x="2630" y="176"/>
                  <a:pt x="2627" y="179"/>
                </a:cubicBezTo>
                <a:cubicBezTo>
                  <a:pt x="2614" y="194"/>
                  <a:pt x="2592" y="236"/>
                  <a:pt x="2573" y="248"/>
                </a:cubicBezTo>
                <a:cubicBezTo>
                  <a:pt x="2537" y="293"/>
                  <a:pt x="2519" y="302"/>
                  <a:pt x="2477" y="320"/>
                </a:cubicBezTo>
                <a:cubicBezTo>
                  <a:pt x="2486" y="329"/>
                  <a:pt x="2448" y="331"/>
                  <a:pt x="2432" y="332"/>
                </a:cubicBezTo>
                <a:cubicBezTo>
                  <a:pt x="2416" y="333"/>
                  <a:pt x="2358" y="338"/>
                  <a:pt x="2342" y="338"/>
                </a:cubicBezTo>
                <a:cubicBezTo>
                  <a:pt x="979" y="331"/>
                  <a:pt x="413" y="356"/>
                  <a:pt x="266" y="329"/>
                </a:cubicBezTo>
                <a:cubicBezTo>
                  <a:pt x="239" y="314"/>
                  <a:pt x="200" y="302"/>
                  <a:pt x="134" y="260"/>
                </a:cubicBezTo>
                <a:cubicBezTo>
                  <a:pt x="110" y="236"/>
                  <a:pt x="58" y="188"/>
                  <a:pt x="50" y="176"/>
                </a:cubicBezTo>
                <a:cubicBezTo>
                  <a:pt x="26" y="131"/>
                  <a:pt x="33" y="136"/>
                  <a:pt x="14" y="86"/>
                </a:cubicBezTo>
                <a:cubicBezTo>
                  <a:pt x="8" y="65"/>
                  <a:pt x="4" y="64"/>
                  <a:pt x="2" y="50"/>
                </a:cubicBezTo>
                <a:cubicBezTo>
                  <a:pt x="0" y="36"/>
                  <a:pt x="2" y="10"/>
                  <a:pt x="2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977" name="Line 9">
            <a:extLst>
              <a:ext uri="{FF2B5EF4-FFF2-40B4-BE49-F238E27FC236}">
                <a16:creationId xmlns:a16="http://schemas.microsoft.com/office/drawing/2014/main" id="{C6CA5379-13E3-44E1-B0DB-FB2D63DDF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650" y="5657850"/>
            <a:ext cx="6400800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1978" name="Rectangle 10">
            <a:extLst>
              <a:ext uri="{FF2B5EF4-FFF2-40B4-BE49-F238E27FC236}">
                <a16:creationId xmlns:a16="http://schemas.microsoft.com/office/drawing/2014/main" id="{075A1CBC-C3B0-4B01-911C-88E8A855B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8616" name="Group 11">
            <a:extLst>
              <a:ext uri="{FF2B5EF4-FFF2-40B4-BE49-F238E27FC236}">
                <a16:creationId xmlns:a16="http://schemas.microsoft.com/office/drawing/2014/main" id="{25D9E05F-1C31-4569-812C-F8380B83D4BE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1865313"/>
            <a:ext cx="1533525" cy="1316037"/>
            <a:chOff x="2642" y="1175"/>
            <a:chExt cx="966" cy="829"/>
          </a:xfrm>
        </p:grpSpPr>
        <p:sp>
          <p:nvSpPr>
            <p:cNvPr id="211980" name="Freeform 12">
              <a:extLst>
                <a:ext uri="{FF2B5EF4-FFF2-40B4-BE49-F238E27FC236}">
                  <a16:creationId xmlns:a16="http://schemas.microsoft.com/office/drawing/2014/main" id="{DD1E70F8-766E-4354-90DF-87421C785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35"/>
              <a:ext cx="459" cy="169"/>
            </a:xfrm>
            <a:custGeom>
              <a:avLst/>
              <a:gdLst>
                <a:gd name="T0" fmla="*/ 435 w 912"/>
                <a:gd name="T1" fmla="*/ 0 h 336"/>
                <a:gd name="T2" fmla="*/ 459 w 912"/>
                <a:gd name="T3" fmla="*/ 0 h 336"/>
                <a:gd name="T4" fmla="*/ 459 w 912"/>
                <a:gd name="T5" fmla="*/ 169 h 336"/>
                <a:gd name="T6" fmla="*/ 0 w 912"/>
                <a:gd name="T7" fmla="*/ 169 h 336"/>
                <a:gd name="T8" fmla="*/ 0 w 912"/>
                <a:gd name="T9" fmla="*/ 145 h 336"/>
                <a:gd name="T10" fmla="*/ 435 w 912"/>
                <a:gd name="T11" fmla="*/ 145 h 336"/>
                <a:gd name="T12" fmla="*/ 435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981" name="Oval 13">
              <a:extLst>
                <a:ext uri="{FF2B5EF4-FFF2-40B4-BE49-F238E27FC236}">
                  <a16:creationId xmlns:a16="http://schemas.microsoft.com/office/drawing/2014/main" id="{5AFB7AA2-4DF5-4FFE-BF78-B579A3A21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1381"/>
              <a:ext cx="459" cy="46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982" name="Oval 14">
              <a:extLst>
                <a:ext uri="{FF2B5EF4-FFF2-40B4-BE49-F238E27FC236}">
                  <a16:creationId xmlns:a16="http://schemas.microsoft.com/office/drawing/2014/main" id="{22C0E5E7-A721-4610-8D85-493FBE75A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411"/>
              <a:ext cx="404" cy="406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983" name="Freeform 15">
              <a:extLst>
                <a:ext uri="{FF2B5EF4-FFF2-40B4-BE49-F238E27FC236}">
                  <a16:creationId xmlns:a16="http://schemas.microsoft.com/office/drawing/2014/main" id="{499B3DFE-2D4F-4EED-9F0D-F56F2B2872CC}"/>
                </a:ext>
              </a:extLst>
            </p:cNvPr>
            <p:cNvSpPr>
              <a:spLocks/>
            </p:cNvSpPr>
            <p:nvPr/>
          </p:nvSpPr>
          <p:spPr bwMode="auto">
            <a:xfrm rot="-3842192">
              <a:off x="3034" y="1479"/>
              <a:ext cx="199" cy="101"/>
            </a:xfrm>
            <a:custGeom>
              <a:avLst/>
              <a:gdLst>
                <a:gd name="T0" fmla="*/ 199 w 396"/>
                <a:gd name="T1" fmla="*/ 0 h 202"/>
                <a:gd name="T2" fmla="*/ 0 w 396"/>
                <a:gd name="T3" fmla="*/ 43 h 202"/>
                <a:gd name="T4" fmla="*/ 18 w 396"/>
                <a:gd name="T5" fmla="*/ 100 h 202"/>
                <a:gd name="T6" fmla="*/ 20 w 396"/>
                <a:gd name="T7" fmla="*/ 101 h 202"/>
                <a:gd name="T8" fmla="*/ 199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984" name="Oval 16">
              <a:extLst>
                <a:ext uri="{FF2B5EF4-FFF2-40B4-BE49-F238E27FC236}">
                  <a16:creationId xmlns:a16="http://schemas.microsoft.com/office/drawing/2014/main" id="{5A448492-D023-4DDE-80EE-C4F50E5C4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587"/>
              <a:ext cx="60" cy="6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985" name="Text Box 17">
              <a:extLst>
                <a:ext uri="{FF2B5EF4-FFF2-40B4-BE49-F238E27FC236}">
                  <a16:creationId xmlns:a16="http://schemas.microsoft.com/office/drawing/2014/main" id="{6485E684-2556-42AA-92C9-D798FA646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" y="117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11986" name="Text Box 18">
              <a:extLst>
                <a:ext uri="{FF2B5EF4-FFF2-40B4-BE49-F238E27FC236}">
                  <a16:creationId xmlns:a16="http://schemas.microsoft.com/office/drawing/2014/main" id="{32F951DC-363D-4B7D-82C2-8C8CD69EB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2" y="1284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11987" name="Text Box 19">
              <a:extLst>
                <a:ext uri="{FF2B5EF4-FFF2-40B4-BE49-F238E27FC236}">
                  <a16:creationId xmlns:a16="http://schemas.microsoft.com/office/drawing/2014/main" id="{0815DF3F-CF45-48BA-99C4-E52AF01B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1" y="138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grpSp>
        <p:nvGrpSpPr>
          <p:cNvPr id="68617" name="Group 20">
            <a:extLst>
              <a:ext uri="{FF2B5EF4-FFF2-40B4-BE49-F238E27FC236}">
                <a16:creationId xmlns:a16="http://schemas.microsoft.com/office/drawing/2014/main" id="{5B7D5670-C51D-4BC5-A3A1-72E88ADF930C}"/>
              </a:ext>
            </a:extLst>
          </p:cNvPr>
          <p:cNvGrpSpPr>
            <a:grpSpLocks/>
          </p:cNvGrpSpPr>
          <p:nvPr/>
        </p:nvGrpSpPr>
        <p:grpSpPr bwMode="auto">
          <a:xfrm>
            <a:off x="2681288" y="1958975"/>
            <a:ext cx="1192212" cy="2281238"/>
            <a:chOff x="2145" y="317"/>
            <a:chExt cx="1236" cy="2366"/>
          </a:xfrm>
        </p:grpSpPr>
        <p:sp>
          <p:nvSpPr>
            <p:cNvPr id="211989" name="Freeform 21">
              <a:extLst>
                <a:ext uri="{FF2B5EF4-FFF2-40B4-BE49-F238E27FC236}">
                  <a16:creationId xmlns:a16="http://schemas.microsoft.com/office/drawing/2014/main" id="{E0AE3478-8250-4A4E-BF20-4F20E3A0FA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31" y="1114"/>
              <a:ext cx="118" cy="82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990" name="Oval 22">
              <a:extLst>
                <a:ext uri="{FF2B5EF4-FFF2-40B4-BE49-F238E27FC236}">
                  <a16:creationId xmlns:a16="http://schemas.microsoft.com/office/drawing/2014/main" id="{84E9E0E3-B243-4FFB-9B94-F09CAE1F05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37" y="1175"/>
              <a:ext cx="44" cy="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991" name="Rectangle 23">
              <a:extLst>
                <a:ext uri="{FF2B5EF4-FFF2-40B4-BE49-F238E27FC236}">
                  <a16:creationId xmlns:a16="http://schemas.microsoft.com/office/drawing/2014/main" id="{229CD229-350C-470B-B3F9-004CB90163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7" cy="2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992" name="Rectangle 24">
              <a:extLst>
                <a:ext uri="{FF2B5EF4-FFF2-40B4-BE49-F238E27FC236}">
                  <a16:creationId xmlns:a16="http://schemas.microsoft.com/office/drawing/2014/main" id="{1DA3DF71-7DE7-4FCD-8202-0B7D019761F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60" y="434"/>
              <a:ext cx="1091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993" name="Rectangle 25">
              <a:extLst>
                <a:ext uri="{FF2B5EF4-FFF2-40B4-BE49-F238E27FC236}">
                  <a16:creationId xmlns:a16="http://schemas.microsoft.com/office/drawing/2014/main" id="{8FCAB6F9-49AE-469F-A7E2-6FBAB7101D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91" y="472"/>
              <a:ext cx="1029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1994" name="Rectangle 26">
              <a:extLst>
                <a:ext uri="{FF2B5EF4-FFF2-40B4-BE49-F238E27FC236}">
                  <a16:creationId xmlns:a16="http://schemas.microsoft.com/office/drawing/2014/main" id="{4D6341D4-1749-4D21-BB26-B13A7AF090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4" y="668"/>
              <a:ext cx="1001" cy="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722" name="Group 27">
              <a:extLst>
                <a:ext uri="{FF2B5EF4-FFF2-40B4-BE49-F238E27FC236}">
                  <a16:creationId xmlns:a16="http://schemas.microsoft.com/office/drawing/2014/main" id="{C47FBB61-FF72-47F7-BA24-2CDA79C7B01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23" y="737"/>
              <a:ext cx="278" cy="121"/>
              <a:chOff x="1701" y="1820"/>
              <a:chExt cx="137" cy="54"/>
            </a:xfrm>
          </p:grpSpPr>
          <p:sp>
            <p:nvSpPr>
              <p:cNvPr id="211996" name="Rectangle 28">
                <a:extLst>
                  <a:ext uri="{FF2B5EF4-FFF2-40B4-BE49-F238E27FC236}">
                    <a16:creationId xmlns:a16="http://schemas.microsoft.com/office/drawing/2014/main" id="{39A0F6E6-C50D-4982-A71A-1E25DEA20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997" name="Rectangle 29">
                <a:extLst>
                  <a:ext uri="{FF2B5EF4-FFF2-40B4-BE49-F238E27FC236}">
                    <a16:creationId xmlns:a16="http://schemas.microsoft.com/office/drawing/2014/main" id="{567C14E6-8920-48A9-839C-F78A3CB8E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998" name="Rectangle 30">
                <a:extLst>
                  <a:ext uri="{FF2B5EF4-FFF2-40B4-BE49-F238E27FC236}">
                    <a16:creationId xmlns:a16="http://schemas.microsoft.com/office/drawing/2014/main" id="{7AA36FBA-EE06-44BA-87E6-D01ABFC6D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8723" name="Group 31">
              <a:extLst>
                <a:ext uri="{FF2B5EF4-FFF2-40B4-BE49-F238E27FC236}">
                  <a16:creationId xmlns:a16="http://schemas.microsoft.com/office/drawing/2014/main" id="{6A71E56F-05AD-4D1B-AF4A-EBC94AE791F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276" cy="121"/>
              <a:chOff x="1945" y="1820"/>
              <a:chExt cx="136" cy="54"/>
            </a:xfrm>
          </p:grpSpPr>
          <p:sp>
            <p:nvSpPr>
              <p:cNvPr id="212000" name="Rectangle 32">
                <a:extLst>
                  <a:ext uri="{FF2B5EF4-FFF2-40B4-BE49-F238E27FC236}">
                    <a16:creationId xmlns:a16="http://schemas.microsoft.com/office/drawing/2014/main" id="{D8147D05-A55C-4036-910C-676F3B69E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01" name="Rectangle 33">
                <a:extLst>
                  <a:ext uri="{FF2B5EF4-FFF2-40B4-BE49-F238E27FC236}">
                    <a16:creationId xmlns:a16="http://schemas.microsoft.com/office/drawing/2014/main" id="{2BB7B8B9-3D61-4632-BAEC-7C810D947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02" name="Rectangle 34">
                <a:extLst>
                  <a:ext uri="{FF2B5EF4-FFF2-40B4-BE49-F238E27FC236}">
                    <a16:creationId xmlns:a16="http://schemas.microsoft.com/office/drawing/2014/main" id="{EEB02968-1B3B-4AD0-AF29-B450FFDE7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8724" name="Group 35">
              <a:extLst>
                <a:ext uri="{FF2B5EF4-FFF2-40B4-BE49-F238E27FC236}">
                  <a16:creationId xmlns:a16="http://schemas.microsoft.com/office/drawing/2014/main" id="{266E9D82-D5B6-4343-A839-298CBE68D66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80" y="999"/>
              <a:ext cx="174" cy="72"/>
              <a:chOff x="1724" y="1937"/>
              <a:chExt cx="86" cy="32"/>
            </a:xfrm>
          </p:grpSpPr>
          <p:sp>
            <p:nvSpPr>
              <p:cNvPr id="212004" name="Rectangle 36">
                <a:extLst>
                  <a:ext uri="{FF2B5EF4-FFF2-40B4-BE49-F238E27FC236}">
                    <a16:creationId xmlns:a16="http://schemas.microsoft.com/office/drawing/2014/main" id="{7603A8BC-8B8A-44FC-888E-A9151EC9E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05" name="Rectangle 37">
                <a:extLst>
                  <a:ext uri="{FF2B5EF4-FFF2-40B4-BE49-F238E27FC236}">
                    <a16:creationId xmlns:a16="http://schemas.microsoft.com/office/drawing/2014/main" id="{27B52058-5CC8-4871-9D56-B6D2BF22A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06" name="Rectangle 38">
                <a:extLst>
                  <a:ext uri="{FF2B5EF4-FFF2-40B4-BE49-F238E27FC236}">
                    <a16:creationId xmlns:a16="http://schemas.microsoft.com/office/drawing/2014/main" id="{EE08DD67-9EC8-4453-A828-0E339CC6D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8725" name="Group 39">
              <a:extLst>
                <a:ext uri="{FF2B5EF4-FFF2-40B4-BE49-F238E27FC236}">
                  <a16:creationId xmlns:a16="http://schemas.microsoft.com/office/drawing/2014/main" id="{ADCE99E3-11F8-4E0C-BF17-EAE13ED4B69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88" y="999"/>
              <a:ext cx="172" cy="72"/>
              <a:chOff x="1968" y="1937"/>
              <a:chExt cx="85" cy="32"/>
            </a:xfrm>
          </p:grpSpPr>
          <p:sp>
            <p:nvSpPr>
              <p:cNvPr id="212008" name="Rectangle 40">
                <a:extLst>
                  <a:ext uri="{FF2B5EF4-FFF2-40B4-BE49-F238E27FC236}">
                    <a16:creationId xmlns:a16="http://schemas.microsoft.com/office/drawing/2014/main" id="{F6AE3B2B-4EF0-4DF9-8464-E13FC317F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09" name="Rectangle 41">
                <a:extLst>
                  <a:ext uri="{FF2B5EF4-FFF2-40B4-BE49-F238E27FC236}">
                    <a16:creationId xmlns:a16="http://schemas.microsoft.com/office/drawing/2014/main" id="{A6D6E34E-51DB-4402-81DC-2AEEB221F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10" name="Rectangle 42">
                <a:extLst>
                  <a:ext uri="{FF2B5EF4-FFF2-40B4-BE49-F238E27FC236}">
                    <a16:creationId xmlns:a16="http://schemas.microsoft.com/office/drawing/2014/main" id="{D690F6F0-5D75-4BEA-80B7-C2E81E866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12011" name="Freeform 43">
              <a:extLst>
                <a:ext uri="{FF2B5EF4-FFF2-40B4-BE49-F238E27FC236}">
                  <a16:creationId xmlns:a16="http://schemas.microsoft.com/office/drawing/2014/main" id="{3BC3E091-A57A-49E1-9E3D-C2A2853326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9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12" name="Freeform 44">
              <a:extLst>
                <a:ext uri="{FF2B5EF4-FFF2-40B4-BE49-F238E27FC236}">
                  <a16:creationId xmlns:a16="http://schemas.microsoft.com/office/drawing/2014/main" id="{7D140CC7-2F58-4B60-B96E-306ED0CC5E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8" y="1293"/>
              <a:ext cx="839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13" name="Rectangle 45">
              <a:extLst>
                <a:ext uri="{FF2B5EF4-FFF2-40B4-BE49-F238E27FC236}">
                  <a16:creationId xmlns:a16="http://schemas.microsoft.com/office/drawing/2014/main" id="{9C51A77F-BC5E-41EA-B5D2-DAE656ADC1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3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14" name="Rectangle 46">
              <a:extLst>
                <a:ext uri="{FF2B5EF4-FFF2-40B4-BE49-F238E27FC236}">
                  <a16:creationId xmlns:a16="http://schemas.microsoft.com/office/drawing/2014/main" id="{D356518E-5F7E-4465-9D85-2168D68CA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6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2015" name="Freeform 47">
            <a:extLst>
              <a:ext uri="{FF2B5EF4-FFF2-40B4-BE49-F238E27FC236}">
                <a16:creationId xmlns:a16="http://schemas.microsoft.com/office/drawing/2014/main" id="{B0FC25E1-EB78-458C-B812-1D675910DCD7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016" name="AutoShape 48">
            <a:extLst>
              <a:ext uri="{FF2B5EF4-FFF2-40B4-BE49-F238E27FC236}">
                <a16:creationId xmlns:a16="http://schemas.microsoft.com/office/drawing/2014/main" id="{F3E6B5B6-3EA6-47DB-A4D0-D021A0685FDF}"/>
              </a:ext>
            </a:extLst>
          </p:cNvPr>
          <p:cNvSpPr>
            <a:spLocks noChangeArrowheads="1"/>
          </p:cNvSpPr>
          <p:nvPr/>
        </p:nvSpPr>
        <p:spPr bwMode="auto">
          <a:xfrm rot="3600000" flipV="1">
            <a:off x="7301707" y="3656806"/>
            <a:ext cx="355600" cy="3032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17" name="Rectangle 49">
            <a:extLst>
              <a:ext uri="{FF2B5EF4-FFF2-40B4-BE49-F238E27FC236}">
                <a16:creationId xmlns:a16="http://schemas.microsoft.com/office/drawing/2014/main" id="{313F0F3F-F7D9-4EA7-9A27-39F39E9CF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Permeator</a:t>
            </a:r>
            <a:r>
              <a:rPr lang="en-US" altLang="en-US" sz="2400">
                <a:latin typeface="Arial" panose="020B0604020202020204" pitchFamily="34" charset="0"/>
              </a:rPr>
              <a:t>™</a:t>
            </a:r>
            <a:r>
              <a:rPr lang="en-US" altLang="en-US"/>
              <a:t> Systems</a:t>
            </a:r>
          </a:p>
        </p:txBody>
      </p:sp>
      <p:sp>
        <p:nvSpPr>
          <p:cNvPr id="212018" name="Rectangle 50">
            <a:extLst>
              <a:ext uri="{FF2B5EF4-FFF2-40B4-BE49-F238E27FC236}">
                <a16:creationId xmlns:a16="http://schemas.microsoft.com/office/drawing/2014/main" id="{02E33B01-BD39-43B7-A5CC-29B26937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1624013"/>
            <a:ext cx="1560512" cy="188595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8622" name="Group 51">
            <a:extLst>
              <a:ext uri="{FF2B5EF4-FFF2-40B4-BE49-F238E27FC236}">
                <a16:creationId xmlns:a16="http://schemas.microsoft.com/office/drawing/2014/main" id="{46D6ABCA-C3FB-4AE1-8D79-838606F6B218}"/>
              </a:ext>
            </a:extLst>
          </p:cNvPr>
          <p:cNvGrpSpPr>
            <a:grpSpLocks/>
          </p:cNvGrpSpPr>
          <p:nvPr/>
        </p:nvGrpSpPr>
        <p:grpSpPr bwMode="auto">
          <a:xfrm>
            <a:off x="7356475" y="1865313"/>
            <a:ext cx="892175" cy="1276350"/>
            <a:chOff x="4634" y="1175"/>
            <a:chExt cx="562" cy="804"/>
          </a:xfrm>
        </p:grpSpPr>
        <p:sp>
          <p:nvSpPr>
            <p:cNvPr id="212020" name="Rectangle 52">
              <a:extLst>
                <a:ext uri="{FF2B5EF4-FFF2-40B4-BE49-F238E27FC236}">
                  <a16:creationId xmlns:a16="http://schemas.microsoft.com/office/drawing/2014/main" id="{498B1CC9-B074-4707-BE7C-E5F8B612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175"/>
              <a:ext cx="562" cy="804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21" name="Freeform 53">
              <a:extLst>
                <a:ext uri="{FF2B5EF4-FFF2-40B4-BE49-F238E27FC236}">
                  <a16:creationId xmlns:a16="http://schemas.microsoft.com/office/drawing/2014/main" id="{9DFA9120-7B94-4690-B709-B1FA2E456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1175"/>
              <a:ext cx="447" cy="804"/>
            </a:xfrm>
            <a:custGeom>
              <a:avLst/>
              <a:gdLst>
                <a:gd name="T0" fmla="*/ 447 w 447"/>
                <a:gd name="T1" fmla="*/ 0 h 804"/>
                <a:gd name="T2" fmla="*/ 141 w 447"/>
                <a:gd name="T3" fmla="*/ 804 h 804"/>
                <a:gd name="T4" fmla="*/ 0 w 447"/>
                <a:gd name="T5" fmla="*/ 804 h 804"/>
                <a:gd name="T6" fmla="*/ 0 w 447"/>
                <a:gd name="T7" fmla="*/ 0 h 804"/>
                <a:gd name="T8" fmla="*/ 447 w 447"/>
                <a:gd name="T9" fmla="*/ 0 h 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804">
                  <a:moveTo>
                    <a:pt x="447" y="0"/>
                  </a:moveTo>
                  <a:lnTo>
                    <a:pt x="141" y="804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141" y="4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2022" name="Line 54">
            <a:extLst>
              <a:ext uri="{FF2B5EF4-FFF2-40B4-BE49-F238E27FC236}">
                <a16:creationId xmlns:a16="http://schemas.microsoft.com/office/drawing/2014/main" id="{C57275C9-3C2A-4C15-9D3A-BE50733D3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3375025"/>
            <a:ext cx="382905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23" name="Line 55">
            <a:extLst>
              <a:ext uri="{FF2B5EF4-FFF2-40B4-BE49-F238E27FC236}">
                <a16:creationId xmlns:a16="http://schemas.microsoft.com/office/drawing/2014/main" id="{FB9274A7-FDBF-4ABC-A535-7B80DD433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3160713"/>
            <a:ext cx="0" cy="22225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24" name="Oval 56">
            <a:extLst>
              <a:ext uri="{FF2B5EF4-FFF2-40B4-BE49-F238E27FC236}">
                <a16:creationId xmlns:a16="http://schemas.microsoft.com/office/drawing/2014/main" id="{C5AC35D4-C41E-4DC5-8E68-7B4EF090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568700"/>
            <a:ext cx="387350" cy="387350"/>
          </a:xfrm>
          <a:prstGeom prst="ellipse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25" name="Rectangle 57">
            <a:extLst>
              <a:ext uri="{FF2B5EF4-FFF2-40B4-BE49-F238E27FC236}">
                <a16:creationId xmlns:a16="http://schemas.microsoft.com/office/drawing/2014/main" id="{A04B70AD-3D70-4E42-BEDC-B6A5446D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1333500"/>
            <a:ext cx="74612" cy="533400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8627" name="Group 58">
            <a:extLst>
              <a:ext uri="{FF2B5EF4-FFF2-40B4-BE49-F238E27FC236}">
                <a16:creationId xmlns:a16="http://schemas.microsoft.com/office/drawing/2014/main" id="{66E356DB-8B5A-43C0-9156-E7F5240AA4B8}"/>
              </a:ext>
            </a:extLst>
          </p:cNvPr>
          <p:cNvGrpSpPr>
            <a:grpSpLocks/>
          </p:cNvGrpSpPr>
          <p:nvPr/>
        </p:nvGrpSpPr>
        <p:grpSpPr bwMode="auto">
          <a:xfrm>
            <a:off x="7996238" y="1098550"/>
            <a:ext cx="296862" cy="261938"/>
            <a:chOff x="2301" y="1340"/>
            <a:chExt cx="187" cy="165"/>
          </a:xfrm>
        </p:grpSpPr>
        <p:sp>
          <p:nvSpPr>
            <p:cNvPr id="212027" name="Freeform 59">
              <a:extLst>
                <a:ext uri="{FF2B5EF4-FFF2-40B4-BE49-F238E27FC236}">
                  <a16:creationId xmlns:a16="http://schemas.microsoft.com/office/drawing/2014/main" id="{9A528F55-EC6E-4340-9EC4-9B73BAEE4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028" name="Freeform 60">
              <a:extLst>
                <a:ext uri="{FF2B5EF4-FFF2-40B4-BE49-F238E27FC236}">
                  <a16:creationId xmlns:a16="http://schemas.microsoft.com/office/drawing/2014/main" id="{A63DA935-0F87-41E3-AC50-EF63B0FC9B2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2029" name="Rectangle 61">
            <a:extLst>
              <a:ext uri="{FF2B5EF4-FFF2-40B4-BE49-F238E27FC236}">
                <a16:creationId xmlns:a16="http://schemas.microsoft.com/office/drawing/2014/main" id="{1E556A6E-9FF8-4378-AA8B-C796F595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2276475"/>
            <a:ext cx="71437" cy="2690813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8629" name="Group 62">
            <a:extLst>
              <a:ext uri="{FF2B5EF4-FFF2-40B4-BE49-F238E27FC236}">
                <a16:creationId xmlns:a16="http://schemas.microsoft.com/office/drawing/2014/main" id="{20050824-C3B7-4C9D-9E64-80C2390544B2}"/>
              </a:ext>
            </a:extLst>
          </p:cNvPr>
          <p:cNvGrpSpPr>
            <a:grpSpLocks/>
          </p:cNvGrpSpPr>
          <p:nvPr/>
        </p:nvGrpSpPr>
        <p:grpSpPr bwMode="auto">
          <a:xfrm>
            <a:off x="4027488" y="2038350"/>
            <a:ext cx="296862" cy="261938"/>
            <a:chOff x="2301" y="1340"/>
            <a:chExt cx="187" cy="165"/>
          </a:xfrm>
        </p:grpSpPr>
        <p:sp>
          <p:nvSpPr>
            <p:cNvPr id="212031" name="Freeform 63">
              <a:extLst>
                <a:ext uri="{FF2B5EF4-FFF2-40B4-BE49-F238E27FC236}">
                  <a16:creationId xmlns:a16="http://schemas.microsoft.com/office/drawing/2014/main" id="{EA618E14-1F87-451C-B3C3-E19DE241D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032" name="Freeform 64">
              <a:extLst>
                <a:ext uri="{FF2B5EF4-FFF2-40B4-BE49-F238E27FC236}">
                  <a16:creationId xmlns:a16="http://schemas.microsoft.com/office/drawing/2014/main" id="{369522F0-DC11-46A8-90C4-12437FD2249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2033" name="Freeform 65">
            <a:extLst>
              <a:ext uri="{FF2B5EF4-FFF2-40B4-BE49-F238E27FC236}">
                <a16:creationId xmlns:a16="http://schemas.microsoft.com/office/drawing/2014/main" id="{3397DA9C-6050-4C1B-8BE8-112D08938408}"/>
              </a:ext>
            </a:extLst>
          </p:cNvPr>
          <p:cNvSpPr>
            <a:spLocks/>
          </p:cNvSpPr>
          <p:nvPr/>
        </p:nvSpPr>
        <p:spPr bwMode="auto">
          <a:xfrm>
            <a:off x="2128838" y="4914900"/>
            <a:ext cx="6438900" cy="750888"/>
          </a:xfrm>
          <a:custGeom>
            <a:avLst/>
            <a:gdLst>
              <a:gd name="T0" fmla="*/ 6350 w 4056"/>
              <a:gd name="T1" fmla="*/ 750888 h 473"/>
              <a:gd name="T2" fmla="*/ 6438900 w 4056"/>
              <a:gd name="T3" fmla="*/ 750888 h 473"/>
              <a:gd name="T4" fmla="*/ 6405563 w 4056"/>
              <a:gd name="T5" fmla="*/ 571500 h 473"/>
              <a:gd name="T6" fmla="*/ 6323013 w 4056"/>
              <a:gd name="T7" fmla="*/ 387350 h 473"/>
              <a:gd name="T8" fmla="*/ 6159500 w 4056"/>
              <a:gd name="T9" fmla="*/ 230188 h 473"/>
              <a:gd name="T10" fmla="*/ 5922963 w 4056"/>
              <a:gd name="T11" fmla="*/ 88900 h 473"/>
              <a:gd name="T12" fmla="*/ 5821363 w 4056"/>
              <a:gd name="T13" fmla="*/ 53975 h 473"/>
              <a:gd name="T14" fmla="*/ 5605463 w 4056"/>
              <a:gd name="T15" fmla="*/ 41275 h 473"/>
              <a:gd name="T16" fmla="*/ 633413 w 4056"/>
              <a:gd name="T17" fmla="*/ 57150 h 473"/>
              <a:gd name="T18" fmla="*/ 347663 w 4056"/>
              <a:gd name="T19" fmla="*/ 171450 h 473"/>
              <a:gd name="T20" fmla="*/ 131763 w 4056"/>
              <a:gd name="T21" fmla="*/ 393700 h 473"/>
              <a:gd name="T22" fmla="*/ 34925 w 4056"/>
              <a:gd name="T23" fmla="*/ 569913 h 473"/>
              <a:gd name="T24" fmla="*/ 4763 w 4056"/>
              <a:gd name="T25" fmla="*/ 679450 h 473"/>
              <a:gd name="T26" fmla="*/ 6350 w 4056"/>
              <a:gd name="T27" fmla="*/ 750888 h 4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6" h="473">
                <a:moveTo>
                  <a:pt x="4" y="473"/>
                </a:moveTo>
                <a:lnTo>
                  <a:pt x="4056" y="473"/>
                </a:lnTo>
                <a:cubicBezTo>
                  <a:pt x="4044" y="415"/>
                  <a:pt x="4053" y="420"/>
                  <a:pt x="4035" y="360"/>
                </a:cubicBezTo>
                <a:cubicBezTo>
                  <a:pt x="4035" y="358"/>
                  <a:pt x="3988" y="248"/>
                  <a:pt x="3983" y="244"/>
                </a:cubicBezTo>
                <a:cubicBezTo>
                  <a:pt x="3963" y="224"/>
                  <a:pt x="3908" y="161"/>
                  <a:pt x="3880" y="145"/>
                </a:cubicBezTo>
                <a:cubicBezTo>
                  <a:pt x="3825" y="85"/>
                  <a:pt x="3794" y="79"/>
                  <a:pt x="3731" y="56"/>
                </a:cubicBezTo>
                <a:cubicBezTo>
                  <a:pt x="3759" y="64"/>
                  <a:pt x="3691" y="35"/>
                  <a:pt x="3667" y="34"/>
                </a:cubicBezTo>
                <a:cubicBezTo>
                  <a:pt x="3643" y="32"/>
                  <a:pt x="3556" y="26"/>
                  <a:pt x="3531" y="26"/>
                </a:cubicBezTo>
                <a:cubicBezTo>
                  <a:pt x="1477" y="35"/>
                  <a:pt x="621" y="0"/>
                  <a:pt x="399" y="36"/>
                </a:cubicBezTo>
                <a:cubicBezTo>
                  <a:pt x="351" y="48"/>
                  <a:pt x="318" y="52"/>
                  <a:pt x="219" y="108"/>
                </a:cubicBezTo>
                <a:cubicBezTo>
                  <a:pt x="139" y="176"/>
                  <a:pt x="95" y="232"/>
                  <a:pt x="83" y="248"/>
                </a:cubicBezTo>
                <a:cubicBezTo>
                  <a:pt x="47" y="308"/>
                  <a:pt x="51" y="293"/>
                  <a:pt x="22" y="359"/>
                </a:cubicBezTo>
                <a:cubicBezTo>
                  <a:pt x="13" y="387"/>
                  <a:pt x="6" y="409"/>
                  <a:pt x="3" y="428"/>
                </a:cubicBezTo>
                <a:cubicBezTo>
                  <a:pt x="0" y="447"/>
                  <a:pt x="4" y="464"/>
                  <a:pt x="4" y="473"/>
                </a:cubicBez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034" name="Freeform 66">
            <a:extLst>
              <a:ext uri="{FF2B5EF4-FFF2-40B4-BE49-F238E27FC236}">
                <a16:creationId xmlns:a16="http://schemas.microsoft.com/office/drawing/2014/main" id="{E377D849-930F-46A9-BD6C-7263041D1E48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99CCFF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035" name="AutoShape 67">
            <a:extLst>
              <a:ext uri="{FF2B5EF4-FFF2-40B4-BE49-F238E27FC236}">
                <a16:creationId xmlns:a16="http://schemas.microsoft.com/office/drawing/2014/main" id="{DB009B40-4FBE-45F5-9CB0-4C40573B1C6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03587" y="3684588"/>
            <a:ext cx="201613" cy="128588"/>
          </a:xfrm>
          <a:prstGeom prst="rightArrow">
            <a:avLst>
              <a:gd name="adj1" fmla="val 49630"/>
              <a:gd name="adj2" fmla="val 59733"/>
            </a:avLst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8633" name="Group 68">
            <a:extLst>
              <a:ext uri="{FF2B5EF4-FFF2-40B4-BE49-F238E27FC236}">
                <a16:creationId xmlns:a16="http://schemas.microsoft.com/office/drawing/2014/main" id="{7BC384E6-CE77-4850-BE04-294E7CAC9505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3492500"/>
            <a:ext cx="387350" cy="417513"/>
            <a:chOff x="1964" y="2200"/>
            <a:chExt cx="244" cy="263"/>
          </a:xfrm>
        </p:grpSpPr>
        <p:sp>
          <p:nvSpPr>
            <p:cNvPr id="212037" name="AutoShape 69">
              <a:extLst>
                <a:ext uri="{FF2B5EF4-FFF2-40B4-BE49-F238E27FC236}">
                  <a16:creationId xmlns:a16="http://schemas.microsoft.com/office/drawing/2014/main" id="{170B9D37-A1B1-4639-AB8C-EDD25333A9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 flipV="1">
              <a:off x="1948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38" name="Oval 70">
              <a:extLst>
                <a:ext uri="{FF2B5EF4-FFF2-40B4-BE49-F238E27FC236}">
                  <a16:creationId xmlns:a16="http://schemas.microsoft.com/office/drawing/2014/main" id="{0D68B39E-639D-4759-88EB-42E03822A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200"/>
              <a:ext cx="244" cy="244"/>
            </a:xfrm>
            <a:prstGeom prst="ellipse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39" name="AutoShape 71">
              <a:extLst>
                <a:ext uri="{FF2B5EF4-FFF2-40B4-BE49-F238E27FC236}">
                  <a16:creationId xmlns:a16="http://schemas.microsoft.com/office/drawing/2014/main" id="{9EAC2349-EDF0-4DCA-A385-19F4224528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76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2040" name="Rectangle 72">
            <a:extLst>
              <a:ext uri="{FF2B5EF4-FFF2-40B4-BE49-F238E27FC236}">
                <a16:creationId xmlns:a16="http://schemas.microsoft.com/office/drawing/2014/main" id="{2DB71EE0-6E10-4399-8DA4-FB96C9544C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03550" y="3333750"/>
            <a:ext cx="76200" cy="299402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8635" name="Group 73">
            <a:extLst>
              <a:ext uri="{FF2B5EF4-FFF2-40B4-BE49-F238E27FC236}">
                <a16:creationId xmlns:a16="http://schemas.microsoft.com/office/drawing/2014/main" id="{5E6F654F-FE44-4BB2-97A3-49146CC675DB}"/>
              </a:ext>
            </a:extLst>
          </p:cNvPr>
          <p:cNvGrpSpPr>
            <a:grpSpLocks/>
          </p:cNvGrpSpPr>
          <p:nvPr/>
        </p:nvGrpSpPr>
        <p:grpSpPr bwMode="auto">
          <a:xfrm>
            <a:off x="2447925" y="2398713"/>
            <a:ext cx="612775" cy="1620837"/>
            <a:chOff x="1770" y="663"/>
            <a:chExt cx="746" cy="1677"/>
          </a:xfrm>
        </p:grpSpPr>
        <p:grpSp>
          <p:nvGrpSpPr>
            <p:cNvPr id="68692" name="Group 74">
              <a:extLst>
                <a:ext uri="{FF2B5EF4-FFF2-40B4-BE49-F238E27FC236}">
                  <a16:creationId xmlns:a16="http://schemas.microsoft.com/office/drawing/2014/main" id="{77854226-A457-49BF-83A3-BF23672FC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68694" name="Group 75">
                <a:extLst>
                  <a:ext uri="{FF2B5EF4-FFF2-40B4-BE49-F238E27FC236}">
                    <a16:creationId xmlns:a16="http://schemas.microsoft.com/office/drawing/2014/main" id="{1156720C-8D4F-461D-B896-84243E9A97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68696" name="Group 76">
                  <a:extLst>
                    <a:ext uri="{FF2B5EF4-FFF2-40B4-BE49-F238E27FC236}">
                      <a16:creationId xmlns:a16="http://schemas.microsoft.com/office/drawing/2014/main" id="{BB6802D8-8E33-430E-98D5-392CEE543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212045" name="Freeform 77">
                    <a:extLst>
                      <a:ext uri="{FF2B5EF4-FFF2-40B4-BE49-F238E27FC236}">
                        <a16:creationId xmlns:a16="http://schemas.microsoft.com/office/drawing/2014/main" id="{195E9437-DCCB-4C35-9A1F-B29EB75878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2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68699" name="Group 78">
                    <a:extLst>
                      <a:ext uri="{FF2B5EF4-FFF2-40B4-BE49-F238E27FC236}">
                        <a16:creationId xmlns:a16="http://schemas.microsoft.com/office/drawing/2014/main" id="{A40E70B4-43F2-4C3D-AA86-90E0BCF1E7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212047" name="Line 79">
                      <a:extLst>
                        <a:ext uri="{FF2B5EF4-FFF2-40B4-BE49-F238E27FC236}">
                          <a16:creationId xmlns:a16="http://schemas.microsoft.com/office/drawing/2014/main" id="{8D491B72-9885-486F-8DD6-8A459D0D34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2048" name="Line 80">
                      <a:extLst>
                        <a:ext uri="{FF2B5EF4-FFF2-40B4-BE49-F238E27FC236}">
                          <a16:creationId xmlns:a16="http://schemas.microsoft.com/office/drawing/2014/main" id="{99011C09-EA97-4164-92AF-31CCD1AB4A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3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2049" name="Line 81">
                      <a:extLst>
                        <a:ext uri="{FF2B5EF4-FFF2-40B4-BE49-F238E27FC236}">
                          <a16:creationId xmlns:a16="http://schemas.microsoft.com/office/drawing/2014/main" id="{0F02ABC1-FA85-4F26-9758-94E629FAA2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2050" name="Line 82">
                      <a:extLst>
                        <a:ext uri="{FF2B5EF4-FFF2-40B4-BE49-F238E27FC236}">
                          <a16:creationId xmlns:a16="http://schemas.microsoft.com/office/drawing/2014/main" id="{CC2FDF9A-2B7C-4810-9A73-6AB60742B5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2051" name="Line 83">
                      <a:extLst>
                        <a:ext uri="{FF2B5EF4-FFF2-40B4-BE49-F238E27FC236}">
                          <a16:creationId xmlns:a16="http://schemas.microsoft.com/office/drawing/2014/main" id="{5C92499A-858F-4B49-90E2-C711750E16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6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2052" name="Line 84">
                      <a:extLst>
                        <a:ext uri="{FF2B5EF4-FFF2-40B4-BE49-F238E27FC236}">
                          <a16:creationId xmlns:a16="http://schemas.microsoft.com/office/drawing/2014/main" id="{58E1B6B4-9AC5-498E-A227-6F3FAB1D5A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6" cy="3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2053" name="Line 85">
                      <a:extLst>
                        <a:ext uri="{FF2B5EF4-FFF2-40B4-BE49-F238E27FC236}">
                          <a16:creationId xmlns:a16="http://schemas.microsoft.com/office/drawing/2014/main" id="{3FEDB867-DB2E-44EB-B705-8BFACC6EFF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212054" name="Freeform 86">
                  <a:extLst>
                    <a:ext uri="{FF2B5EF4-FFF2-40B4-BE49-F238E27FC236}">
                      <a16:creationId xmlns:a16="http://schemas.microsoft.com/office/drawing/2014/main" id="{7E2634E2-B22B-40A4-AE24-4353B7CA6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55" name="Freeform 87">
                <a:extLst>
                  <a:ext uri="{FF2B5EF4-FFF2-40B4-BE49-F238E27FC236}">
                    <a16:creationId xmlns:a16="http://schemas.microsoft.com/office/drawing/2014/main" id="{E3EF4355-1A62-40CD-AB92-7C02DE0AD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560"/>
                <a:ext cx="419" cy="780"/>
              </a:xfrm>
              <a:custGeom>
                <a:avLst/>
                <a:gdLst>
                  <a:gd name="T0" fmla="*/ 411 w 420"/>
                  <a:gd name="T1" fmla="*/ 0 h 762"/>
                  <a:gd name="T2" fmla="*/ 419 w 420"/>
                  <a:gd name="T3" fmla="*/ 50 h 762"/>
                  <a:gd name="T4" fmla="*/ 347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19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7 w 420"/>
                  <a:gd name="T37" fmla="*/ 18 h 762"/>
                  <a:gd name="T38" fmla="*/ 411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2056" name="Freeform 88">
              <a:extLst>
                <a:ext uri="{FF2B5EF4-FFF2-40B4-BE49-F238E27FC236}">
                  <a16:creationId xmlns:a16="http://schemas.microsoft.com/office/drawing/2014/main" id="{C2BE919C-5EBE-498B-8080-8C380213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636" name="Group 89">
            <a:extLst>
              <a:ext uri="{FF2B5EF4-FFF2-40B4-BE49-F238E27FC236}">
                <a16:creationId xmlns:a16="http://schemas.microsoft.com/office/drawing/2014/main" id="{F5F561E1-9CAA-4B45-97E4-16F1DCB7B214}"/>
              </a:ext>
            </a:extLst>
          </p:cNvPr>
          <p:cNvGrpSpPr>
            <a:grpSpLocks/>
          </p:cNvGrpSpPr>
          <p:nvPr/>
        </p:nvGrpSpPr>
        <p:grpSpPr bwMode="auto">
          <a:xfrm>
            <a:off x="4219575" y="3228975"/>
            <a:ext cx="4038600" cy="1390650"/>
            <a:chOff x="2658" y="2034"/>
            <a:chExt cx="2544" cy="876"/>
          </a:xfrm>
        </p:grpSpPr>
        <p:grpSp>
          <p:nvGrpSpPr>
            <p:cNvPr id="68681" name="Group 90">
              <a:extLst>
                <a:ext uri="{FF2B5EF4-FFF2-40B4-BE49-F238E27FC236}">
                  <a16:creationId xmlns:a16="http://schemas.microsoft.com/office/drawing/2014/main" id="{A9B6FE91-3F3E-4538-8146-AB4DF91E57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2" y="2160"/>
              <a:ext cx="2340" cy="120"/>
              <a:chOff x="2712" y="2160"/>
              <a:chExt cx="2340" cy="120"/>
            </a:xfrm>
          </p:grpSpPr>
          <p:sp>
            <p:nvSpPr>
              <p:cNvPr id="212059" name="AutoShape 91">
                <a:extLst>
                  <a:ext uri="{FF2B5EF4-FFF2-40B4-BE49-F238E27FC236}">
                    <a16:creationId xmlns:a16="http://schemas.microsoft.com/office/drawing/2014/main" id="{CCD29C50-479D-45FA-9399-9BEE1F723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60" name="AutoShape 92">
                <a:extLst>
                  <a:ext uri="{FF2B5EF4-FFF2-40B4-BE49-F238E27FC236}">
                    <a16:creationId xmlns:a16="http://schemas.microsoft.com/office/drawing/2014/main" id="{517CA278-D702-4559-BC51-D66AF9653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61" name="AutoShape 93">
                <a:extLst>
                  <a:ext uri="{FF2B5EF4-FFF2-40B4-BE49-F238E27FC236}">
                    <a16:creationId xmlns:a16="http://schemas.microsoft.com/office/drawing/2014/main" id="{147A3900-652B-46E8-B543-5F70CE899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62" name="AutoShape 94">
                <a:extLst>
                  <a:ext uri="{FF2B5EF4-FFF2-40B4-BE49-F238E27FC236}">
                    <a16:creationId xmlns:a16="http://schemas.microsoft.com/office/drawing/2014/main" id="{0AA6B027-77BF-4234-82BC-087B390DF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63" name="AutoShape 95">
                <a:extLst>
                  <a:ext uri="{FF2B5EF4-FFF2-40B4-BE49-F238E27FC236}">
                    <a16:creationId xmlns:a16="http://schemas.microsoft.com/office/drawing/2014/main" id="{C677735C-1076-4968-A6DD-BD27C6EE0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64" name="AutoShape 96">
                <a:extLst>
                  <a:ext uri="{FF2B5EF4-FFF2-40B4-BE49-F238E27FC236}">
                    <a16:creationId xmlns:a16="http://schemas.microsoft.com/office/drawing/2014/main" id="{6F0BFD75-62D3-43D6-8C69-B228FE203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65" name="AutoShape 97">
                <a:extLst>
                  <a:ext uri="{FF2B5EF4-FFF2-40B4-BE49-F238E27FC236}">
                    <a16:creationId xmlns:a16="http://schemas.microsoft.com/office/drawing/2014/main" id="{FDFDA1A0-C7B2-407C-B53B-09849B875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12066" name="AutoShape 98">
              <a:extLst>
                <a:ext uri="{FF2B5EF4-FFF2-40B4-BE49-F238E27FC236}">
                  <a16:creationId xmlns:a16="http://schemas.microsoft.com/office/drawing/2014/main" id="{75F92372-9C7A-4F19-B02B-7A38E13558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28" y="2760"/>
              <a:ext cx="180" cy="12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CC66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67" name="AutoShape 99">
              <a:extLst>
                <a:ext uri="{FF2B5EF4-FFF2-40B4-BE49-F238E27FC236}">
                  <a16:creationId xmlns:a16="http://schemas.microsoft.com/office/drawing/2014/main" id="{11D8B735-1169-42AB-B60C-57A12AE855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28" y="2400"/>
              <a:ext cx="180" cy="12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CC66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68" name="AutoShape 100">
              <a:extLst>
                <a:ext uri="{FF2B5EF4-FFF2-40B4-BE49-F238E27FC236}">
                  <a16:creationId xmlns:a16="http://schemas.microsoft.com/office/drawing/2014/main" id="{F7798E9A-6DFF-41B9-B949-04BBA1B43B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052" y="2064"/>
              <a:ext cx="180" cy="12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CC66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2069" name="Rectangle 101">
            <a:extLst>
              <a:ext uri="{FF2B5EF4-FFF2-40B4-BE49-F238E27FC236}">
                <a16:creationId xmlns:a16="http://schemas.microsoft.com/office/drawing/2014/main" id="{972DBBD5-BE77-4EED-8FF3-7E5328EA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5" y="1865313"/>
            <a:ext cx="892175" cy="127635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folHlink"/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70" name="Freeform 102">
            <a:extLst>
              <a:ext uri="{FF2B5EF4-FFF2-40B4-BE49-F238E27FC236}">
                <a16:creationId xmlns:a16="http://schemas.microsoft.com/office/drawing/2014/main" id="{9C788E5B-EEFF-4672-8D18-EFBE1BF5CCFE}"/>
              </a:ext>
            </a:extLst>
          </p:cNvPr>
          <p:cNvSpPr>
            <a:spLocks/>
          </p:cNvSpPr>
          <p:nvPr/>
        </p:nvSpPr>
        <p:spPr bwMode="auto">
          <a:xfrm>
            <a:off x="7356475" y="1865313"/>
            <a:ext cx="709613" cy="1276350"/>
          </a:xfrm>
          <a:custGeom>
            <a:avLst/>
            <a:gdLst>
              <a:gd name="T0" fmla="*/ 709613 w 447"/>
              <a:gd name="T1" fmla="*/ 0 h 804"/>
              <a:gd name="T2" fmla="*/ 223838 w 447"/>
              <a:gd name="T3" fmla="*/ 1276350 h 804"/>
              <a:gd name="T4" fmla="*/ 0 w 447"/>
              <a:gd name="T5" fmla="*/ 1276350 h 804"/>
              <a:gd name="T6" fmla="*/ 0 w 447"/>
              <a:gd name="T7" fmla="*/ 0 h 804"/>
              <a:gd name="T8" fmla="*/ 709613 w 447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" h="804">
                <a:moveTo>
                  <a:pt x="447" y="0"/>
                </a:moveTo>
                <a:lnTo>
                  <a:pt x="141" y="804"/>
                </a:lnTo>
                <a:lnTo>
                  <a:pt x="0" y="804"/>
                </a:lnTo>
                <a:lnTo>
                  <a:pt x="0" y="0"/>
                </a:lnTo>
                <a:cubicBezTo>
                  <a:pt x="141" y="4"/>
                  <a:pt x="447" y="0"/>
                  <a:pt x="447" y="0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8639" name="Group 103">
            <a:extLst>
              <a:ext uri="{FF2B5EF4-FFF2-40B4-BE49-F238E27FC236}">
                <a16:creationId xmlns:a16="http://schemas.microsoft.com/office/drawing/2014/main" id="{A5AA59E7-A9C8-402A-9E84-920B2D38F5A3}"/>
              </a:ext>
            </a:extLst>
          </p:cNvPr>
          <p:cNvGrpSpPr>
            <a:grpSpLocks/>
          </p:cNvGrpSpPr>
          <p:nvPr/>
        </p:nvGrpSpPr>
        <p:grpSpPr bwMode="auto">
          <a:xfrm>
            <a:off x="7651750" y="895350"/>
            <a:ext cx="911225" cy="457200"/>
            <a:chOff x="4820" y="564"/>
            <a:chExt cx="574" cy="288"/>
          </a:xfrm>
        </p:grpSpPr>
        <p:grpSp>
          <p:nvGrpSpPr>
            <p:cNvPr id="68673" name="Group 104">
              <a:extLst>
                <a:ext uri="{FF2B5EF4-FFF2-40B4-BE49-F238E27FC236}">
                  <a16:creationId xmlns:a16="http://schemas.microsoft.com/office/drawing/2014/main" id="{932FF974-BD73-4624-AE1B-FD520BA38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0" y="564"/>
              <a:ext cx="226" cy="276"/>
              <a:chOff x="3572" y="168"/>
              <a:chExt cx="370" cy="684"/>
            </a:xfrm>
          </p:grpSpPr>
          <p:sp>
            <p:nvSpPr>
              <p:cNvPr id="212073" name="Freeform 105">
                <a:extLst>
                  <a:ext uri="{FF2B5EF4-FFF2-40B4-BE49-F238E27FC236}">
                    <a16:creationId xmlns:a16="http://schemas.microsoft.com/office/drawing/2014/main" id="{176BC0EC-A86A-4FBE-844A-12B83592D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68"/>
                <a:ext cx="357" cy="684"/>
              </a:xfrm>
              <a:custGeom>
                <a:avLst/>
                <a:gdLst>
                  <a:gd name="T0" fmla="*/ 147 w 357"/>
                  <a:gd name="T1" fmla="*/ 0 h 684"/>
                  <a:gd name="T2" fmla="*/ 75 w 357"/>
                  <a:gd name="T3" fmla="*/ 120 h 684"/>
                  <a:gd name="T4" fmla="*/ 15 w 357"/>
                  <a:gd name="T5" fmla="*/ 192 h 684"/>
                  <a:gd name="T6" fmla="*/ 3 w 357"/>
                  <a:gd name="T7" fmla="*/ 288 h 684"/>
                  <a:gd name="T8" fmla="*/ 195 w 357"/>
                  <a:gd name="T9" fmla="*/ 456 h 684"/>
                  <a:gd name="T10" fmla="*/ 267 w 357"/>
                  <a:gd name="T11" fmla="*/ 552 h 684"/>
                  <a:gd name="T12" fmla="*/ 339 w 357"/>
                  <a:gd name="T13" fmla="*/ 564 h 684"/>
                  <a:gd name="T14" fmla="*/ 327 w 357"/>
                  <a:gd name="T15" fmla="*/ 684 h 6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7" h="684">
                    <a:moveTo>
                      <a:pt x="147" y="0"/>
                    </a:moveTo>
                    <a:cubicBezTo>
                      <a:pt x="125" y="108"/>
                      <a:pt x="155" y="17"/>
                      <a:pt x="75" y="120"/>
                    </a:cubicBezTo>
                    <a:cubicBezTo>
                      <a:pt x="9" y="204"/>
                      <a:pt x="94" y="139"/>
                      <a:pt x="15" y="192"/>
                    </a:cubicBezTo>
                    <a:cubicBezTo>
                      <a:pt x="11" y="224"/>
                      <a:pt x="0" y="256"/>
                      <a:pt x="3" y="288"/>
                    </a:cubicBezTo>
                    <a:cubicBezTo>
                      <a:pt x="21" y="469"/>
                      <a:pt x="44" y="441"/>
                      <a:pt x="195" y="456"/>
                    </a:cubicBezTo>
                    <a:cubicBezTo>
                      <a:pt x="219" y="488"/>
                      <a:pt x="235" y="528"/>
                      <a:pt x="267" y="552"/>
                    </a:cubicBezTo>
                    <a:cubicBezTo>
                      <a:pt x="286" y="567"/>
                      <a:pt x="328" y="542"/>
                      <a:pt x="339" y="564"/>
                    </a:cubicBezTo>
                    <a:cubicBezTo>
                      <a:pt x="357" y="600"/>
                      <a:pt x="327" y="644"/>
                      <a:pt x="327" y="68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074" name="Freeform 106">
                <a:extLst>
                  <a:ext uri="{FF2B5EF4-FFF2-40B4-BE49-F238E27FC236}">
                    <a16:creationId xmlns:a16="http://schemas.microsoft.com/office/drawing/2014/main" id="{AEDC854F-C371-4175-A86C-2279DA518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40"/>
                <a:ext cx="229" cy="540"/>
              </a:xfrm>
              <a:custGeom>
                <a:avLst/>
                <a:gdLst>
                  <a:gd name="T0" fmla="*/ 98 w 230"/>
                  <a:gd name="T1" fmla="*/ 24 h 540"/>
                  <a:gd name="T2" fmla="*/ 62 w 230"/>
                  <a:gd name="T3" fmla="*/ 108 h 540"/>
                  <a:gd name="T4" fmla="*/ 38 w 230"/>
                  <a:gd name="T5" fmla="*/ 144 h 540"/>
                  <a:gd name="T6" fmla="*/ 14 w 230"/>
                  <a:gd name="T7" fmla="*/ 216 h 540"/>
                  <a:gd name="T8" fmla="*/ 62 w 230"/>
                  <a:gd name="T9" fmla="*/ 276 h 540"/>
                  <a:gd name="T10" fmla="*/ 74 w 230"/>
                  <a:gd name="T11" fmla="*/ 312 h 540"/>
                  <a:gd name="T12" fmla="*/ 157 w 230"/>
                  <a:gd name="T13" fmla="*/ 336 h 540"/>
                  <a:gd name="T14" fmla="*/ 229 w 230"/>
                  <a:gd name="T15" fmla="*/ 540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0" h="540">
                    <a:moveTo>
                      <a:pt x="98" y="24"/>
                    </a:moveTo>
                    <a:cubicBezTo>
                      <a:pt x="38" y="114"/>
                      <a:pt x="108" y="0"/>
                      <a:pt x="62" y="108"/>
                    </a:cubicBezTo>
                    <a:cubicBezTo>
                      <a:pt x="56" y="121"/>
                      <a:pt x="44" y="131"/>
                      <a:pt x="38" y="144"/>
                    </a:cubicBezTo>
                    <a:cubicBezTo>
                      <a:pt x="28" y="167"/>
                      <a:pt x="14" y="216"/>
                      <a:pt x="14" y="216"/>
                    </a:cubicBezTo>
                    <a:cubicBezTo>
                      <a:pt x="44" y="306"/>
                      <a:pt x="0" y="198"/>
                      <a:pt x="62" y="276"/>
                    </a:cubicBezTo>
                    <a:cubicBezTo>
                      <a:pt x="70" y="286"/>
                      <a:pt x="65" y="303"/>
                      <a:pt x="74" y="312"/>
                    </a:cubicBezTo>
                    <a:cubicBezTo>
                      <a:pt x="80" y="318"/>
                      <a:pt x="158" y="336"/>
                      <a:pt x="158" y="336"/>
                    </a:cubicBezTo>
                    <a:cubicBezTo>
                      <a:pt x="229" y="383"/>
                      <a:pt x="230" y="461"/>
                      <a:pt x="230" y="54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075" name="Freeform 107">
                <a:extLst>
                  <a:ext uri="{FF2B5EF4-FFF2-40B4-BE49-F238E27FC236}">
                    <a16:creationId xmlns:a16="http://schemas.microsoft.com/office/drawing/2014/main" id="{F238153A-2EAF-4505-9CB2-1F2143CD6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65"/>
                <a:ext cx="305" cy="550"/>
              </a:xfrm>
              <a:custGeom>
                <a:avLst/>
                <a:gdLst>
                  <a:gd name="T0" fmla="*/ 305 w 304"/>
                  <a:gd name="T1" fmla="*/ 0 h 552"/>
                  <a:gd name="T2" fmla="*/ 197 w 304"/>
                  <a:gd name="T3" fmla="*/ 36 h 552"/>
                  <a:gd name="T4" fmla="*/ 100 w 304"/>
                  <a:gd name="T5" fmla="*/ 96 h 552"/>
                  <a:gd name="T6" fmla="*/ 4 w 304"/>
                  <a:gd name="T7" fmla="*/ 323 h 552"/>
                  <a:gd name="T8" fmla="*/ 185 w 304"/>
                  <a:gd name="T9" fmla="*/ 383 h 552"/>
                  <a:gd name="T10" fmla="*/ 269 w 304"/>
                  <a:gd name="T11" fmla="*/ 502 h 552"/>
                  <a:gd name="T12" fmla="*/ 257 w 304"/>
                  <a:gd name="T13" fmla="*/ 550 h 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552">
                    <a:moveTo>
                      <a:pt x="304" y="0"/>
                    </a:moveTo>
                    <a:cubicBezTo>
                      <a:pt x="268" y="12"/>
                      <a:pt x="230" y="19"/>
                      <a:pt x="196" y="36"/>
                    </a:cubicBezTo>
                    <a:cubicBezTo>
                      <a:pt x="0" y="134"/>
                      <a:pt x="222" y="55"/>
                      <a:pt x="100" y="96"/>
                    </a:cubicBezTo>
                    <a:cubicBezTo>
                      <a:pt x="51" y="170"/>
                      <a:pt x="21" y="237"/>
                      <a:pt x="4" y="324"/>
                    </a:cubicBezTo>
                    <a:cubicBezTo>
                      <a:pt x="64" y="344"/>
                      <a:pt x="122" y="369"/>
                      <a:pt x="184" y="384"/>
                    </a:cubicBezTo>
                    <a:cubicBezTo>
                      <a:pt x="263" y="431"/>
                      <a:pt x="247" y="422"/>
                      <a:pt x="268" y="504"/>
                    </a:cubicBezTo>
                    <a:cubicBezTo>
                      <a:pt x="264" y="520"/>
                      <a:pt x="256" y="552"/>
                      <a:pt x="256" y="55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8674" name="Group 108">
              <a:extLst>
                <a:ext uri="{FF2B5EF4-FFF2-40B4-BE49-F238E27FC236}">
                  <a16:creationId xmlns:a16="http://schemas.microsoft.com/office/drawing/2014/main" id="{9BFA33B2-2DA9-46F3-B4AD-77B4834D950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168" y="576"/>
              <a:ext cx="226" cy="276"/>
              <a:chOff x="3572" y="168"/>
              <a:chExt cx="370" cy="684"/>
            </a:xfrm>
          </p:grpSpPr>
          <p:sp>
            <p:nvSpPr>
              <p:cNvPr id="212077" name="Freeform 109">
                <a:extLst>
                  <a:ext uri="{FF2B5EF4-FFF2-40B4-BE49-F238E27FC236}">
                    <a16:creationId xmlns:a16="http://schemas.microsoft.com/office/drawing/2014/main" id="{D8E6C602-CFED-433D-B0BA-CF6EDE4BC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68"/>
                <a:ext cx="357" cy="684"/>
              </a:xfrm>
              <a:custGeom>
                <a:avLst/>
                <a:gdLst>
                  <a:gd name="T0" fmla="*/ 147 w 357"/>
                  <a:gd name="T1" fmla="*/ 0 h 684"/>
                  <a:gd name="T2" fmla="*/ 75 w 357"/>
                  <a:gd name="T3" fmla="*/ 120 h 684"/>
                  <a:gd name="T4" fmla="*/ 15 w 357"/>
                  <a:gd name="T5" fmla="*/ 192 h 684"/>
                  <a:gd name="T6" fmla="*/ 3 w 357"/>
                  <a:gd name="T7" fmla="*/ 288 h 684"/>
                  <a:gd name="T8" fmla="*/ 195 w 357"/>
                  <a:gd name="T9" fmla="*/ 456 h 684"/>
                  <a:gd name="T10" fmla="*/ 267 w 357"/>
                  <a:gd name="T11" fmla="*/ 552 h 684"/>
                  <a:gd name="T12" fmla="*/ 339 w 357"/>
                  <a:gd name="T13" fmla="*/ 564 h 684"/>
                  <a:gd name="T14" fmla="*/ 327 w 357"/>
                  <a:gd name="T15" fmla="*/ 684 h 6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7" h="684">
                    <a:moveTo>
                      <a:pt x="147" y="0"/>
                    </a:moveTo>
                    <a:cubicBezTo>
                      <a:pt x="125" y="108"/>
                      <a:pt x="155" y="17"/>
                      <a:pt x="75" y="120"/>
                    </a:cubicBezTo>
                    <a:cubicBezTo>
                      <a:pt x="9" y="204"/>
                      <a:pt x="94" y="139"/>
                      <a:pt x="15" y="192"/>
                    </a:cubicBezTo>
                    <a:cubicBezTo>
                      <a:pt x="11" y="224"/>
                      <a:pt x="0" y="256"/>
                      <a:pt x="3" y="288"/>
                    </a:cubicBezTo>
                    <a:cubicBezTo>
                      <a:pt x="21" y="469"/>
                      <a:pt x="44" y="441"/>
                      <a:pt x="195" y="456"/>
                    </a:cubicBezTo>
                    <a:cubicBezTo>
                      <a:pt x="219" y="488"/>
                      <a:pt x="235" y="528"/>
                      <a:pt x="267" y="552"/>
                    </a:cubicBezTo>
                    <a:cubicBezTo>
                      <a:pt x="286" y="567"/>
                      <a:pt x="328" y="542"/>
                      <a:pt x="339" y="564"/>
                    </a:cubicBezTo>
                    <a:cubicBezTo>
                      <a:pt x="357" y="600"/>
                      <a:pt x="327" y="644"/>
                      <a:pt x="327" y="68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078" name="Freeform 110">
                <a:extLst>
                  <a:ext uri="{FF2B5EF4-FFF2-40B4-BE49-F238E27FC236}">
                    <a16:creationId xmlns:a16="http://schemas.microsoft.com/office/drawing/2014/main" id="{3D44CDD0-B180-4E9A-BA07-37C39A08B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40"/>
                <a:ext cx="229" cy="540"/>
              </a:xfrm>
              <a:custGeom>
                <a:avLst/>
                <a:gdLst>
                  <a:gd name="T0" fmla="*/ 98 w 230"/>
                  <a:gd name="T1" fmla="*/ 24 h 540"/>
                  <a:gd name="T2" fmla="*/ 62 w 230"/>
                  <a:gd name="T3" fmla="*/ 108 h 540"/>
                  <a:gd name="T4" fmla="*/ 38 w 230"/>
                  <a:gd name="T5" fmla="*/ 144 h 540"/>
                  <a:gd name="T6" fmla="*/ 14 w 230"/>
                  <a:gd name="T7" fmla="*/ 216 h 540"/>
                  <a:gd name="T8" fmla="*/ 62 w 230"/>
                  <a:gd name="T9" fmla="*/ 276 h 540"/>
                  <a:gd name="T10" fmla="*/ 74 w 230"/>
                  <a:gd name="T11" fmla="*/ 312 h 540"/>
                  <a:gd name="T12" fmla="*/ 157 w 230"/>
                  <a:gd name="T13" fmla="*/ 336 h 540"/>
                  <a:gd name="T14" fmla="*/ 229 w 230"/>
                  <a:gd name="T15" fmla="*/ 540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0" h="540">
                    <a:moveTo>
                      <a:pt x="98" y="24"/>
                    </a:moveTo>
                    <a:cubicBezTo>
                      <a:pt x="38" y="114"/>
                      <a:pt x="108" y="0"/>
                      <a:pt x="62" y="108"/>
                    </a:cubicBezTo>
                    <a:cubicBezTo>
                      <a:pt x="56" y="121"/>
                      <a:pt x="44" y="131"/>
                      <a:pt x="38" y="144"/>
                    </a:cubicBezTo>
                    <a:cubicBezTo>
                      <a:pt x="28" y="167"/>
                      <a:pt x="14" y="216"/>
                      <a:pt x="14" y="216"/>
                    </a:cubicBezTo>
                    <a:cubicBezTo>
                      <a:pt x="44" y="306"/>
                      <a:pt x="0" y="198"/>
                      <a:pt x="62" y="276"/>
                    </a:cubicBezTo>
                    <a:cubicBezTo>
                      <a:pt x="70" y="286"/>
                      <a:pt x="65" y="303"/>
                      <a:pt x="74" y="312"/>
                    </a:cubicBezTo>
                    <a:cubicBezTo>
                      <a:pt x="80" y="318"/>
                      <a:pt x="158" y="336"/>
                      <a:pt x="158" y="336"/>
                    </a:cubicBezTo>
                    <a:cubicBezTo>
                      <a:pt x="229" y="383"/>
                      <a:pt x="230" y="461"/>
                      <a:pt x="230" y="54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079" name="Freeform 111">
                <a:extLst>
                  <a:ext uri="{FF2B5EF4-FFF2-40B4-BE49-F238E27FC236}">
                    <a16:creationId xmlns:a16="http://schemas.microsoft.com/office/drawing/2014/main" id="{D80159F7-FFE7-402D-8BDA-9DE0F41C2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65"/>
                <a:ext cx="305" cy="550"/>
              </a:xfrm>
              <a:custGeom>
                <a:avLst/>
                <a:gdLst>
                  <a:gd name="T0" fmla="*/ 305 w 304"/>
                  <a:gd name="T1" fmla="*/ 0 h 552"/>
                  <a:gd name="T2" fmla="*/ 197 w 304"/>
                  <a:gd name="T3" fmla="*/ 36 h 552"/>
                  <a:gd name="T4" fmla="*/ 100 w 304"/>
                  <a:gd name="T5" fmla="*/ 96 h 552"/>
                  <a:gd name="T6" fmla="*/ 4 w 304"/>
                  <a:gd name="T7" fmla="*/ 323 h 552"/>
                  <a:gd name="T8" fmla="*/ 185 w 304"/>
                  <a:gd name="T9" fmla="*/ 383 h 552"/>
                  <a:gd name="T10" fmla="*/ 269 w 304"/>
                  <a:gd name="T11" fmla="*/ 502 h 552"/>
                  <a:gd name="T12" fmla="*/ 257 w 304"/>
                  <a:gd name="T13" fmla="*/ 550 h 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552">
                    <a:moveTo>
                      <a:pt x="304" y="0"/>
                    </a:moveTo>
                    <a:cubicBezTo>
                      <a:pt x="268" y="12"/>
                      <a:pt x="230" y="19"/>
                      <a:pt x="196" y="36"/>
                    </a:cubicBezTo>
                    <a:cubicBezTo>
                      <a:pt x="0" y="134"/>
                      <a:pt x="222" y="55"/>
                      <a:pt x="100" y="96"/>
                    </a:cubicBezTo>
                    <a:cubicBezTo>
                      <a:pt x="51" y="170"/>
                      <a:pt x="21" y="237"/>
                      <a:pt x="4" y="324"/>
                    </a:cubicBezTo>
                    <a:cubicBezTo>
                      <a:pt x="64" y="344"/>
                      <a:pt x="122" y="369"/>
                      <a:pt x="184" y="384"/>
                    </a:cubicBezTo>
                    <a:cubicBezTo>
                      <a:pt x="263" y="431"/>
                      <a:pt x="247" y="422"/>
                      <a:pt x="268" y="504"/>
                    </a:cubicBezTo>
                    <a:cubicBezTo>
                      <a:pt x="264" y="520"/>
                      <a:pt x="256" y="552"/>
                      <a:pt x="256" y="55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2080" name="Line 112">
            <a:extLst>
              <a:ext uri="{FF2B5EF4-FFF2-40B4-BE49-F238E27FC236}">
                <a16:creationId xmlns:a16="http://schemas.microsoft.com/office/drawing/2014/main" id="{3FC22730-C0E9-455E-8E51-2FB668F6DA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1900" y="1885950"/>
            <a:ext cx="476250" cy="12573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8641" name="Group 113">
            <a:extLst>
              <a:ext uri="{FF2B5EF4-FFF2-40B4-BE49-F238E27FC236}">
                <a16:creationId xmlns:a16="http://schemas.microsoft.com/office/drawing/2014/main" id="{70966E8E-4B0C-483B-A3DB-69FF0D790BFA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3071813"/>
            <a:ext cx="4240212" cy="1909762"/>
            <a:chOff x="2071" y="1935"/>
            <a:chExt cx="2671" cy="1203"/>
          </a:xfrm>
        </p:grpSpPr>
        <p:sp>
          <p:nvSpPr>
            <p:cNvPr id="212082" name="Line 114">
              <a:extLst>
                <a:ext uri="{FF2B5EF4-FFF2-40B4-BE49-F238E27FC236}">
                  <a16:creationId xmlns:a16="http://schemas.microsoft.com/office/drawing/2014/main" id="{4B0C4B09-BCC3-45EC-AD82-3E5083E8F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2785"/>
              <a:ext cx="264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83" name="Line 115">
              <a:extLst>
                <a:ext uri="{FF2B5EF4-FFF2-40B4-BE49-F238E27FC236}">
                  <a16:creationId xmlns:a16="http://schemas.microsoft.com/office/drawing/2014/main" id="{B8D5F514-A289-42AE-BD7F-A5CA87954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2" y="1935"/>
              <a:ext cx="0" cy="855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84" name="Line 116">
              <a:extLst>
                <a:ext uri="{FF2B5EF4-FFF2-40B4-BE49-F238E27FC236}">
                  <a16:creationId xmlns:a16="http://schemas.microsoft.com/office/drawing/2014/main" id="{5B3C9AD5-FA3D-48D0-BAE6-08935A16F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8" y="2763"/>
              <a:ext cx="0" cy="375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2085" name="AutoShape 117">
            <a:extLst>
              <a:ext uri="{FF2B5EF4-FFF2-40B4-BE49-F238E27FC236}">
                <a16:creationId xmlns:a16="http://schemas.microsoft.com/office/drawing/2014/main" id="{1680620C-4513-40F9-99EF-C7D8C9A5509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124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86" name="AutoShape 118">
            <a:extLst>
              <a:ext uri="{FF2B5EF4-FFF2-40B4-BE49-F238E27FC236}">
                <a16:creationId xmlns:a16="http://schemas.microsoft.com/office/drawing/2014/main" id="{C374FB87-C902-412F-9485-FB12ADC5996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5532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87" name="AutoShape 119">
            <a:extLst>
              <a:ext uri="{FF2B5EF4-FFF2-40B4-BE49-F238E27FC236}">
                <a16:creationId xmlns:a16="http://schemas.microsoft.com/office/drawing/2014/main" id="{16716784-DC8A-4615-A992-9FAC570A22A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981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88" name="AutoShape 120">
            <a:extLst>
              <a:ext uri="{FF2B5EF4-FFF2-40B4-BE49-F238E27FC236}">
                <a16:creationId xmlns:a16="http://schemas.microsoft.com/office/drawing/2014/main" id="{FCCBE024-827C-4C04-99C6-566ECC902B8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4102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89" name="AutoShape 121">
            <a:extLst>
              <a:ext uri="{FF2B5EF4-FFF2-40B4-BE49-F238E27FC236}">
                <a16:creationId xmlns:a16="http://schemas.microsoft.com/office/drawing/2014/main" id="{711B3438-B73C-4F75-BD26-BF023E78598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838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90" name="AutoShape 122">
            <a:extLst>
              <a:ext uri="{FF2B5EF4-FFF2-40B4-BE49-F238E27FC236}">
                <a16:creationId xmlns:a16="http://schemas.microsoft.com/office/drawing/2014/main" id="{31855AEA-5201-4C03-BB0B-5197E94E617C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672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91" name="AutoShape 123">
            <a:extLst>
              <a:ext uri="{FF2B5EF4-FFF2-40B4-BE49-F238E27FC236}">
                <a16:creationId xmlns:a16="http://schemas.microsoft.com/office/drawing/2014/main" id="{D83DC526-9376-44DC-B459-2D356DAC0EBC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695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92" name="AutoShape 124">
            <a:extLst>
              <a:ext uri="{FF2B5EF4-FFF2-40B4-BE49-F238E27FC236}">
                <a16:creationId xmlns:a16="http://schemas.microsoft.com/office/drawing/2014/main" id="{D6DA96C8-3D40-43BC-A99B-5D3301305860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7620000" y="39814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93" name="AutoShape 125">
            <a:extLst>
              <a:ext uri="{FF2B5EF4-FFF2-40B4-BE49-F238E27FC236}">
                <a16:creationId xmlns:a16="http://schemas.microsoft.com/office/drawing/2014/main" id="{0993D20C-975F-4758-AE74-5C27E7A1BB72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7620000" y="43434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2094" name="AutoShape 126">
            <a:extLst>
              <a:ext uri="{FF2B5EF4-FFF2-40B4-BE49-F238E27FC236}">
                <a16:creationId xmlns:a16="http://schemas.microsoft.com/office/drawing/2014/main" id="{DEA080CB-D34C-4F8B-84F3-B36EC1DF0F3C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3314700" y="47053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8652" name="Group 127">
            <a:extLst>
              <a:ext uri="{FF2B5EF4-FFF2-40B4-BE49-F238E27FC236}">
                <a16:creationId xmlns:a16="http://schemas.microsoft.com/office/drawing/2014/main" id="{F1572BAD-1ADB-469F-B806-F1BD5F9E3F2B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3071813"/>
            <a:ext cx="4240212" cy="1909762"/>
            <a:chOff x="2071" y="1935"/>
            <a:chExt cx="2671" cy="1203"/>
          </a:xfrm>
        </p:grpSpPr>
        <p:sp>
          <p:nvSpPr>
            <p:cNvPr id="212096" name="Line 128">
              <a:extLst>
                <a:ext uri="{FF2B5EF4-FFF2-40B4-BE49-F238E27FC236}">
                  <a16:creationId xmlns:a16="http://schemas.microsoft.com/office/drawing/2014/main" id="{B4045E36-46EF-4C0A-9963-8FD67DA1E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2785"/>
              <a:ext cx="2640" cy="0"/>
            </a:xfrm>
            <a:prstGeom prst="line">
              <a:avLst/>
            </a:prstGeom>
            <a:noFill/>
            <a:ln w="57150" cap="sq">
              <a:solidFill>
                <a:srgbClr val="FE42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97" name="Line 129">
              <a:extLst>
                <a:ext uri="{FF2B5EF4-FFF2-40B4-BE49-F238E27FC236}">
                  <a16:creationId xmlns:a16="http://schemas.microsoft.com/office/drawing/2014/main" id="{FA0D273B-68C2-41BD-AF83-FA8308640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2" y="1935"/>
              <a:ext cx="0" cy="855"/>
            </a:xfrm>
            <a:prstGeom prst="line">
              <a:avLst/>
            </a:prstGeom>
            <a:noFill/>
            <a:ln w="57150" cap="sq">
              <a:solidFill>
                <a:srgbClr val="FE42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098" name="Line 130">
              <a:extLst>
                <a:ext uri="{FF2B5EF4-FFF2-40B4-BE49-F238E27FC236}">
                  <a16:creationId xmlns:a16="http://schemas.microsoft.com/office/drawing/2014/main" id="{57BC9B67-B20C-4DC5-98DF-403BACD50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8" y="2763"/>
              <a:ext cx="0" cy="375"/>
            </a:xfrm>
            <a:prstGeom prst="line">
              <a:avLst/>
            </a:prstGeom>
            <a:noFill/>
            <a:ln w="57150" cap="sq">
              <a:solidFill>
                <a:srgbClr val="FE42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2099" name="AutoShape 131">
            <a:extLst>
              <a:ext uri="{FF2B5EF4-FFF2-40B4-BE49-F238E27FC236}">
                <a16:creationId xmlns:a16="http://schemas.microsoft.com/office/drawing/2014/main" id="{7BD450E4-043E-498D-8B79-B7AA48C7CD6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46950" y="3656013"/>
            <a:ext cx="355600" cy="3032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8654" name="Group 132">
            <a:extLst>
              <a:ext uri="{FF2B5EF4-FFF2-40B4-BE49-F238E27FC236}">
                <a16:creationId xmlns:a16="http://schemas.microsoft.com/office/drawing/2014/main" id="{C5911E26-C800-421F-B337-A4B5E434DD86}"/>
              </a:ext>
            </a:extLst>
          </p:cNvPr>
          <p:cNvGrpSpPr>
            <a:grpSpLocks/>
          </p:cNvGrpSpPr>
          <p:nvPr/>
        </p:nvGrpSpPr>
        <p:grpSpPr bwMode="auto">
          <a:xfrm>
            <a:off x="2849563" y="5005388"/>
            <a:ext cx="912812" cy="328612"/>
            <a:chOff x="2400" y="2177"/>
            <a:chExt cx="1718" cy="522"/>
          </a:xfrm>
        </p:grpSpPr>
        <p:grpSp>
          <p:nvGrpSpPr>
            <p:cNvPr id="68655" name="Group 133">
              <a:extLst>
                <a:ext uri="{FF2B5EF4-FFF2-40B4-BE49-F238E27FC236}">
                  <a16:creationId xmlns:a16="http://schemas.microsoft.com/office/drawing/2014/main" id="{9A172EEF-F237-464C-80FC-C8B8764F8D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77"/>
              <a:ext cx="1692" cy="482"/>
              <a:chOff x="2400" y="2177"/>
              <a:chExt cx="1692" cy="482"/>
            </a:xfrm>
          </p:grpSpPr>
          <p:sp>
            <p:nvSpPr>
              <p:cNvPr id="212102" name="Freeform 134">
                <a:extLst>
                  <a:ext uri="{FF2B5EF4-FFF2-40B4-BE49-F238E27FC236}">
                    <a16:creationId xmlns:a16="http://schemas.microsoft.com/office/drawing/2014/main" id="{65ECF480-0A39-45B0-B087-5DAC3CB8B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222"/>
                <a:ext cx="723" cy="313"/>
              </a:xfrm>
              <a:custGeom>
                <a:avLst/>
                <a:gdLst>
                  <a:gd name="T0" fmla="*/ 723 w 725"/>
                  <a:gd name="T1" fmla="*/ 0 h 314"/>
                  <a:gd name="T2" fmla="*/ 641 w 725"/>
                  <a:gd name="T3" fmla="*/ 163 h 314"/>
                  <a:gd name="T4" fmla="*/ 628 w 725"/>
                  <a:gd name="T5" fmla="*/ 286 h 314"/>
                  <a:gd name="T6" fmla="*/ 546 w 725"/>
                  <a:gd name="T7" fmla="*/ 313 h 314"/>
                  <a:gd name="T8" fmla="*/ 411 w 725"/>
                  <a:gd name="T9" fmla="*/ 286 h 314"/>
                  <a:gd name="T10" fmla="*/ 356 w 725"/>
                  <a:gd name="T11" fmla="*/ 204 h 314"/>
                  <a:gd name="T12" fmla="*/ 220 w 725"/>
                  <a:gd name="T13" fmla="*/ 150 h 314"/>
                  <a:gd name="T14" fmla="*/ 153 w 725"/>
                  <a:gd name="T15" fmla="*/ 218 h 314"/>
                  <a:gd name="T16" fmla="*/ 125 w 725"/>
                  <a:gd name="T17" fmla="*/ 245 h 314"/>
                  <a:gd name="T18" fmla="*/ 16 w 725"/>
                  <a:gd name="T19" fmla="*/ 204 h 314"/>
                  <a:gd name="T20" fmla="*/ 2 w 725"/>
                  <a:gd name="T21" fmla="*/ 177 h 3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5" h="314">
                    <a:moveTo>
                      <a:pt x="725" y="0"/>
                    </a:moveTo>
                    <a:cubicBezTo>
                      <a:pt x="690" y="53"/>
                      <a:pt x="679" y="111"/>
                      <a:pt x="643" y="164"/>
                    </a:cubicBezTo>
                    <a:cubicBezTo>
                      <a:pt x="650" y="204"/>
                      <a:pt x="678" y="257"/>
                      <a:pt x="630" y="287"/>
                    </a:cubicBezTo>
                    <a:cubicBezTo>
                      <a:pt x="606" y="302"/>
                      <a:pt x="548" y="314"/>
                      <a:pt x="548" y="314"/>
                    </a:cubicBezTo>
                    <a:cubicBezTo>
                      <a:pt x="547" y="314"/>
                      <a:pt x="426" y="301"/>
                      <a:pt x="412" y="287"/>
                    </a:cubicBezTo>
                    <a:cubicBezTo>
                      <a:pt x="389" y="264"/>
                      <a:pt x="375" y="232"/>
                      <a:pt x="357" y="205"/>
                    </a:cubicBezTo>
                    <a:cubicBezTo>
                      <a:pt x="332" y="168"/>
                      <a:pt x="260" y="163"/>
                      <a:pt x="221" y="150"/>
                    </a:cubicBezTo>
                    <a:cubicBezTo>
                      <a:pt x="198" y="173"/>
                      <a:pt x="176" y="196"/>
                      <a:pt x="153" y="219"/>
                    </a:cubicBezTo>
                    <a:cubicBezTo>
                      <a:pt x="144" y="228"/>
                      <a:pt x="125" y="246"/>
                      <a:pt x="125" y="246"/>
                    </a:cubicBezTo>
                    <a:cubicBezTo>
                      <a:pt x="89" y="239"/>
                      <a:pt x="42" y="238"/>
                      <a:pt x="16" y="205"/>
                    </a:cubicBezTo>
                    <a:cubicBezTo>
                      <a:pt x="0" y="186"/>
                      <a:pt x="2" y="141"/>
                      <a:pt x="2" y="178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103" name="Freeform 135">
                <a:extLst>
                  <a:ext uri="{FF2B5EF4-FFF2-40B4-BE49-F238E27FC236}">
                    <a16:creationId xmlns:a16="http://schemas.microsoft.com/office/drawing/2014/main" id="{C5429E3C-9784-4EDA-9191-7B035B546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182"/>
                <a:ext cx="613" cy="477"/>
              </a:xfrm>
              <a:custGeom>
                <a:avLst/>
                <a:gdLst>
                  <a:gd name="T0" fmla="*/ 0 w 614"/>
                  <a:gd name="T1" fmla="*/ 0 h 477"/>
                  <a:gd name="T2" fmla="*/ 68 w 614"/>
                  <a:gd name="T3" fmla="*/ 245 h 477"/>
                  <a:gd name="T4" fmla="*/ 232 w 614"/>
                  <a:gd name="T5" fmla="*/ 245 h 477"/>
                  <a:gd name="T6" fmla="*/ 313 w 614"/>
                  <a:gd name="T7" fmla="*/ 286 h 477"/>
                  <a:gd name="T8" fmla="*/ 381 w 614"/>
                  <a:gd name="T9" fmla="*/ 409 h 477"/>
                  <a:gd name="T10" fmla="*/ 558 w 614"/>
                  <a:gd name="T11" fmla="*/ 450 h 477"/>
                  <a:gd name="T12" fmla="*/ 613 w 614"/>
                  <a:gd name="T13" fmla="*/ 477 h 4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4" h="477">
                    <a:moveTo>
                      <a:pt x="0" y="0"/>
                    </a:moveTo>
                    <a:cubicBezTo>
                      <a:pt x="29" y="82"/>
                      <a:pt x="30" y="167"/>
                      <a:pt x="68" y="245"/>
                    </a:cubicBezTo>
                    <a:cubicBezTo>
                      <a:pt x="142" y="230"/>
                      <a:pt x="149" y="220"/>
                      <a:pt x="232" y="245"/>
                    </a:cubicBezTo>
                    <a:cubicBezTo>
                      <a:pt x="261" y="254"/>
                      <a:pt x="285" y="276"/>
                      <a:pt x="314" y="286"/>
                    </a:cubicBezTo>
                    <a:cubicBezTo>
                      <a:pt x="329" y="309"/>
                      <a:pt x="363" y="397"/>
                      <a:pt x="382" y="409"/>
                    </a:cubicBezTo>
                    <a:cubicBezTo>
                      <a:pt x="425" y="436"/>
                      <a:pt x="513" y="443"/>
                      <a:pt x="559" y="450"/>
                    </a:cubicBezTo>
                    <a:cubicBezTo>
                      <a:pt x="606" y="465"/>
                      <a:pt x="590" y="453"/>
                      <a:pt x="614" y="477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104" name="Freeform 136">
                <a:extLst>
                  <a:ext uri="{FF2B5EF4-FFF2-40B4-BE49-F238E27FC236}">
                    <a16:creationId xmlns:a16="http://schemas.microsoft.com/office/drawing/2014/main" id="{5C9C9035-5A78-4D4D-8AD2-9FED454A7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2182"/>
                <a:ext cx="831" cy="436"/>
              </a:xfrm>
              <a:custGeom>
                <a:avLst/>
                <a:gdLst>
                  <a:gd name="T0" fmla="*/ 0 w 832"/>
                  <a:gd name="T1" fmla="*/ 0 h 436"/>
                  <a:gd name="T2" fmla="*/ 150 w 832"/>
                  <a:gd name="T3" fmla="*/ 163 h 436"/>
                  <a:gd name="T4" fmla="*/ 191 w 832"/>
                  <a:gd name="T5" fmla="*/ 190 h 436"/>
                  <a:gd name="T6" fmla="*/ 272 w 832"/>
                  <a:gd name="T7" fmla="*/ 177 h 436"/>
                  <a:gd name="T8" fmla="*/ 354 w 832"/>
                  <a:gd name="T9" fmla="*/ 136 h 436"/>
                  <a:gd name="T10" fmla="*/ 476 w 832"/>
                  <a:gd name="T11" fmla="*/ 218 h 436"/>
                  <a:gd name="T12" fmla="*/ 503 w 832"/>
                  <a:gd name="T13" fmla="*/ 300 h 436"/>
                  <a:gd name="T14" fmla="*/ 517 w 832"/>
                  <a:gd name="T15" fmla="*/ 340 h 436"/>
                  <a:gd name="T16" fmla="*/ 667 w 832"/>
                  <a:gd name="T17" fmla="*/ 436 h 436"/>
                  <a:gd name="T18" fmla="*/ 831 w 832"/>
                  <a:gd name="T19" fmla="*/ 340 h 436"/>
                  <a:gd name="T20" fmla="*/ 694 w 832"/>
                  <a:gd name="T21" fmla="*/ 272 h 436"/>
                  <a:gd name="T22" fmla="*/ 681 w 832"/>
                  <a:gd name="T23" fmla="*/ 286 h 4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32" h="436">
                    <a:moveTo>
                      <a:pt x="0" y="0"/>
                    </a:moveTo>
                    <a:cubicBezTo>
                      <a:pt x="25" y="77"/>
                      <a:pt x="83" y="119"/>
                      <a:pt x="150" y="163"/>
                    </a:cubicBezTo>
                    <a:cubicBezTo>
                      <a:pt x="164" y="172"/>
                      <a:pt x="191" y="190"/>
                      <a:pt x="191" y="190"/>
                    </a:cubicBezTo>
                    <a:cubicBezTo>
                      <a:pt x="218" y="186"/>
                      <a:pt x="246" y="186"/>
                      <a:pt x="272" y="177"/>
                    </a:cubicBezTo>
                    <a:cubicBezTo>
                      <a:pt x="301" y="167"/>
                      <a:pt x="325" y="146"/>
                      <a:pt x="354" y="136"/>
                    </a:cubicBezTo>
                    <a:cubicBezTo>
                      <a:pt x="409" y="150"/>
                      <a:pt x="452" y="161"/>
                      <a:pt x="477" y="218"/>
                    </a:cubicBezTo>
                    <a:cubicBezTo>
                      <a:pt x="489" y="244"/>
                      <a:pt x="495" y="273"/>
                      <a:pt x="504" y="300"/>
                    </a:cubicBezTo>
                    <a:cubicBezTo>
                      <a:pt x="509" y="313"/>
                      <a:pt x="508" y="330"/>
                      <a:pt x="518" y="340"/>
                    </a:cubicBezTo>
                    <a:cubicBezTo>
                      <a:pt x="562" y="385"/>
                      <a:pt x="609" y="416"/>
                      <a:pt x="668" y="436"/>
                    </a:cubicBezTo>
                    <a:cubicBezTo>
                      <a:pt x="764" y="416"/>
                      <a:pt x="777" y="420"/>
                      <a:pt x="832" y="340"/>
                    </a:cubicBezTo>
                    <a:cubicBezTo>
                      <a:pt x="800" y="250"/>
                      <a:pt x="808" y="244"/>
                      <a:pt x="695" y="272"/>
                    </a:cubicBezTo>
                    <a:cubicBezTo>
                      <a:pt x="689" y="274"/>
                      <a:pt x="686" y="281"/>
                      <a:pt x="682" y="286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105" name="Freeform 137">
                <a:extLst>
                  <a:ext uri="{FF2B5EF4-FFF2-40B4-BE49-F238E27FC236}">
                    <a16:creationId xmlns:a16="http://schemas.microsoft.com/office/drawing/2014/main" id="{FD87E13A-A403-4B6C-9CC9-FF3EE344A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177"/>
                <a:ext cx="463" cy="265"/>
              </a:xfrm>
              <a:custGeom>
                <a:avLst/>
                <a:gdLst>
                  <a:gd name="T0" fmla="*/ 463 w 464"/>
                  <a:gd name="T1" fmla="*/ 18 h 264"/>
                  <a:gd name="T2" fmla="*/ 354 w 464"/>
                  <a:gd name="T3" fmla="*/ 73 h 264"/>
                  <a:gd name="T4" fmla="*/ 299 w 464"/>
                  <a:gd name="T5" fmla="*/ 183 h 264"/>
                  <a:gd name="T6" fmla="*/ 244 w 464"/>
                  <a:gd name="T7" fmla="*/ 265 h 264"/>
                  <a:gd name="T8" fmla="*/ 191 w 464"/>
                  <a:gd name="T9" fmla="*/ 251 h 264"/>
                  <a:gd name="T10" fmla="*/ 95 w 464"/>
                  <a:gd name="T11" fmla="*/ 142 h 264"/>
                  <a:gd name="T12" fmla="*/ 0 w 464"/>
                  <a:gd name="T13" fmla="*/ 18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4" h="264">
                    <a:moveTo>
                      <a:pt x="464" y="18"/>
                    </a:moveTo>
                    <a:cubicBezTo>
                      <a:pt x="420" y="33"/>
                      <a:pt x="399" y="58"/>
                      <a:pt x="355" y="73"/>
                    </a:cubicBezTo>
                    <a:cubicBezTo>
                      <a:pt x="265" y="160"/>
                      <a:pt x="422" y="0"/>
                      <a:pt x="300" y="182"/>
                    </a:cubicBezTo>
                    <a:cubicBezTo>
                      <a:pt x="282" y="209"/>
                      <a:pt x="245" y="264"/>
                      <a:pt x="245" y="264"/>
                    </a:cubicBezTo>
                    <a:cubicBezTo>
                      <a:pt x="227" y="259"/>
                      <a:pt x="207" y="259"/>
                      <a:pt x="191" y="250"/>
                    </a:cubicBezTo>
                    <a:cubicBezTo>
                      <a:pt x="150" y="226"/>
                      <a:pt x="128" y="173"/>
                      <a:pt x="95" y="141"/>
                    </a:cubicBezTo>
                    <a:cubicBezTo>
                      <a:pt x="8" y="170"/>
                      <a:pt x="34" y="148"/>
                      <a:pt x="0" y="18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106" name="Freeform 138">
                <a:extLst>
                  <a:ext uri="{FF2B5EF4-FFF2-40B4-BE49-F238E27FC236}">
                    <a16:creationId xmlns:a16="http://schemas.microsoft.com/office/drawing/2014/main" id="{E77C5B29-CD27-4A51-AB7A-C31728BE5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2182"/>
                <a:ext cx="801" cy="204"/>
              </a:xfrm>
              <a:custGeom>
                <a:avLst/>
                <a:gdLst>
                  <a:gd name="T0" fmla="*/ 777 w 802"/>
                  <a:gd name="T1" fmla="*/ 0 h 204"/>
                  <a:gd name="T2" fmla="*/ 681 w 802"/>
                  <a:gd name="T3" fmla="*/ 0 h 204"/>
                  <a:gd name="T4" fmla="*/ 627 w 802"/>
                  <a:gd name="T5" fmla="*/ 13 h 204"/>
                  <a:gd name="T6" fmla="*/ 586 w 802"/>
                  <a:gd name="T7" fmla="*/ 40 h 204"/>
                  <a:gd name="T8" fmla="*/ 531 w 802"/>
                  <a:gd name="T9" fmla="*/ 95 h 204"/>
                  <a:gd name="T10" fmla="*/ 449 w 802"/>
                  <a:gd name="T11" fmla="*/ 122 h 204"/>
                  <a:gd name="T12" fmla="*/ 287 w 802"/>
                  <a:gd name="T13" fmla="*/ 109 h 204"/>
                  <a:gd name="T14" fmla="*/ 246 w 802"/>
                  <a:gd name="T15" fmla="*/ 136 h 204"/>
                  <a:gd name="T16" fmla="*/ 219 w 802"/>
                  <a:gd name="T17" fmla="*/ 177 h 204"/>
                  <a:gd name="T18" fmla="*/ 137 w 802"/>
                  <a:gd name="T19" fmla="*/ 204 h 204"/>
                  <a:gd name="T20" fmla="*/ 55 w 802"/>
                  <a:gd name="T21" fmla="*/ 109 h 204"/>
                  <a:gd name="T22" fmla="*/ 0 w 802"/>
                  <a:gd name="T23" fmla="*/ 136 h 2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02" h="204">
                    <a:moveTo>
                      <a:pt x="778" y="0"/>
                    </a:moveTo>
                    <a:cubicBezTo>
                      <a:pt x="680" y="31"/>
                      <a:pt x="802" y="0"/>
                      <a:pt x="682" y="0"/>
                    </a:cubicBezTo>
                    <a:cubicBezTo>
                      <a:pt x="663" y="0"/>
                      <a:pt x="646" y="9"/>
                      <a:pt x="628" y="13"/>
                    </a:cubicBezTo>
                    <a:cubicBezTo>
                      <a:pt x="614" y="22"/>
                      <a:pt x="599" y="29"/>
                      <a:pt x="587" y="40"/>
                    </a:cubicBezTo>
                    <a:cubicBezTo>
                      <a:pt x="567" y="57"/>
                      <a:pt x="557" y="87"/>
                      <a:pt x="532" y="95"/>
                    </a:cubicBezTo>
                    <a:cubicBezTo>
                      <a:pt x="505" y="104"/>
                      <a:pt x="450" y="122"/>
                      <a:pt x="450" y="122"/>
                    </a:cubicBezTo>
                    <a:cubicBezTo>
                      <a:pt x="343" y="86"/>
                      <a:pt x="397" y="90"/>
                      <a:pt x="287" y="109"/>
                    </a:cubicBezTo>
                    <a:cubicBezTo>
                      <a:pt x="273" y="118"/>
                      <a:pt x="258" y="124"/>
                      <a:pt x="246" y="136"/>
                    </a:cubicBezTo>
                    <a:cubicBezTo>
                      <a:pt x="234" y="148"/>
                      <a:pt x="233" y="168"/>
                      <a:pt x="219" y="177"/>
                    </a:cubicBezTo>
                    <a:cubicBezTo>
                      <a:pt x="195" y="192"/>
                      <a:pt x="137" y="204"/>
                      <a:pt x="137" y="204"/>
                    </a:cubicBezTo>
                    <a:cubicBezTo>
                      <a:pt x="117" y="145"/>
                      <a:pt x="117" y="129"/>
                      <a:pt x="55" y="109"/>
                    </a:cubicBezTo>
                    <a:cubicBezTo>
                      <a:pt x="8" y="124"/>
                      <a:pt x="24" y="112"/>
                      <a:pt x="0" y="136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8656" name="Group 139">
              <a:extLst>
                <a:ext uri="{FF2B5EF4-FFF2-40B4-BE49-F238E27FC236}">
                  <a16:creationId xmlns:a16="http://schemas.microsoft.com/office/drawing/2014/main" id="{E848A133-6FD5-44BB-9CBC-0ED9A46BFE7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26" y="2217"/>
              <a:ext cx="1692" cy="482"/>
              <a:chOff x="2400" y="2177"/>
              <a:chExt cx="1692" cy="482"/>
            </a:xfrm>
          </p:grpSpPr>
          <p:sp>
            <p:nvSpPr>
              <p:cNvPr id="212108" name="Freeform 140">
                <a:extLst>
                  <a:ext uri="{FF2B5EF4-FFF2-40B4-BE49-F238E27FC236}">
                    <a16:creationId xmlns:a16="http://schemas.microsoft.com/office/drawing/2014/main" id="{45321FEC-B76C-460A-B401-10F10B030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223"/>
                <a:ext cx="723" cy="313"/>
              </a:xfrm>
              <a:custGeom>
                <a:avLst/>
                <a:gdLst>
                  <a:gd name="T0" fmla="*/ 723 w 725"/>
                  <a:gd name="T1" fmla="*/ 0 h 314"/>
                  <a:gd name="T2" fmla="*/ 641 w 725"/>
                  <a:gd name="T3" fmla="*/ 163 h 314"/>
                  <a:gd name="T4" fmla="*/ 628 w 725"/>
                  <a:gd name="T5" fmla="*/ 286 h 314"/>
                  <a:gd name="T6" fmla="*/ 546 w 725"/>
                  <a:gd name="T7" fmla="*/ 313 h 314"/>
                  <a:gd name="T8" fmla="*/ 411 w 725"/>
                  <a:gd name="T9" fmla="*/ 286 h 314"/>
                  <a:gd name="T10" fmla="*/ 356 w 725"/>
                  <a:gd name="T11" fmla="*/ 204 h 314"/>
                  <a:gd name="T12" fmla="*/ 220 w 725"/>
                  <a:gd name="T13" fmla="*/ 150 h 314"/>
                  <a:gd name="T14" fmla="*/ 153 w 725"/>
                  <a:gd name="T15" fmla="*/ 218 h 314"/>
                  <a:gd name="T16" fmla="*/ 125 w 725"/>
                  <a:gd name="T17" fmla="*/ 245 h 314"/>
                  <a:gd name="T18" fmla="*/ 16 w 725"/>
                  <a:gd name="T19" fmla="*/ 204 h 314"/>
                  <a:gd name="T20" fmla="*/ 2 w 725"/>
                  <a:gd name="T21" fmla="*/ 177 h 3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5" h="314">
                    <a:moveTo>
                      <a:pt x="725" y="0"/>
                    </a:moveTo>
                    <a:cubicBezTo>
                      <a:pt x="690" y="53"/>
                      <a:pt x="679" y="111"/>
                      <a:pt x="643" y="164"/>
                    </a:cubicBezTo>
                    <a:cubicBezTo>
                      <a:pt x="650" y="204"/>
                      <a:pt x="678" y="257"/>
                      <a:pt x="630" y="287"/>
                    </a:cubicBezTo>
                    <a:cubicBezTo>
                      <a:pt x="606" y="302"/>
                      <a:pt x="548" y="314"/>
                      <a:pt x="548" y="314"/>
                    </a:cubicBezTo>
                    <a:cubicBezTo>
                      <a:pt x="547" y="314"/>
                      <a:pt x="426" y="301"/>
                      <a:pt x="412" y="287"/>
                    </a:cubicBezTo>
                    <a:cubicBezTo>
                      <a:pt x="389" y="264"/>
                      <a:pt x="375" y="232"/>
                      <a:pt x="357" y="205"/>
                    </a:cubicBezTo>
                    <a:cubicBezTo>
                      <a:pt x="332" y="168"/>
                      <a:pt x="260" y="163"/>
                      <a:pt x="221" y="150"/>
                    </a:cubicBezTo>
                    <a:cubicBezTo>
                      <a:pt x="198" y="173"/>
                      <a:pt x="176" y="196"/>
                      <a:pt x="153" y="219"/>
                    </a:cubicBezTo>
                    <a:cubicBezTo>
                      <a:pt x="144" y="228"/>
                      <a:pt x="125" y="246"/>
                      <a:pt x="125" y="246"/>
                    </a:cubicBezTo>
                    <a:cubicBezTo>
                      <a:pt x="89" y="239"/>
                      <a:pt x="42" y="238"/>
                      <a:pt x="16" y="205"/>
                    </a:cubicBezTo>
                    <a:cubicBezTo>
                      <a:pt x="0" y="186"/>
                      <a:pt x="2" y="141"/>
                      <a:pt x="2" y="178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109" name="Freeform 141">
                <a:extLst>
                  <a:ext uri="{FF2B5EF4-FFF2-40B4-BE49-F238E27FC236}">
                    <a16:creationId xmlns:a16="http://schemas.microsoft.com/office/drawing/2014/main" id="{8ABD235F-7888-4EED-B9D6-D12496CD5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182"/>
                <a:ext cx="613" cy="477"/>
              </a:xfrm>
              <a:custGeom>
                <a:avLst/>
                <a:gdLst>
                  <a:gd name="T0" fmla="*/ 0 w 614"/>
                  <a:gd name="T1" fmla="*/ 0 h 477"/>
                  <a:gd name="T2" fmla="*/ 68 w 614"/>
                  <a:gd name="T3" fmla="*/ 245 h 477"/>
                  <a:gd name="T4" fmla="*/ 232 w 614"/>
                  <a:gd name="T5" fmla="*/ 245 h 477"/>
                  <a:gd name="T6" fmla="*/ 313 w 614"/>
                  <a:gd name="T7" fmla="*/ 286 h 477"/>
                  <a:gd name="T8" fmla="*/ 381 w 614"/>
                  <a:gd name="T9" fmla="*/ 409 h 477"/>
                  <a:gd name="T10" fmla="*/ 558 w 614"/>
                  <a:gd name="T11" fmla="*/ 450 h 477"/>
                  <a:gd name="T12" fmla="*/ 613 w 614"/>
                  <a:gd name="T13" fmla="*/ 477 h 4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4" h="477">
                    <a:moveTo>
                      <a:pt x="0" y="0"/>
                    </a:moveTo>
                    <a:cubicBezTo>
                      <a:pt x="29" y="82"/>
                      <a:pt x="30" y="167"/>
                      <a:pt x="68" y="245"/>
                    </a:cubicBezTo>
                    <a:cubicBezTo>
                      <a:pt x="142" y="230"/>
                      <a:pt x="149" y="220"/>
                      <a:pt x="232" y="245"/>
                    </a:cubicBezTo>
                    <a:cubicBezTo>
                      <a:pt x="261" y="254"/>
                      <a:pt x="285" y="276"/>
                      <a:pt x="314" y="286"/>
                    </a:cubicBezTo>
                    <a:cubicBezTo>
                      <a:pt x="329" y="309"/>
                      <a:pt x="363" y="397"/>
                      <a:pt x="382" y="409"/>
                    </a:cubicBezTo>
                    <a:cubicBezTo>
                      <a:pt x="425" y="436"/>
                      <a:pt x="513" y="443"/>
                      <a:pt x="559" y="450"/>
                    </a:cubicBezTo>
                    <a:cubicBezTo>
                      <a:pt x="606" y="465"/>
                      <a:pt x="590" y="453"/>
                      <a:pt x="614" y="477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110" name="Freeform 142">
                <a:extLst>
                  <a:ext uri="{FF2B5EF4-FFF2-40B4-BE49-F238E27FC236}">
                    <a16:creationId xmlns:a16="http://schemas.microsoft.com/office/drawing/2014/main" id="{56A7C7A8-9DC3-4020-8020-42D8F1491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2182"/>
                <a:ext cx="831" cy="436"/>
              </a:xfrm>
              <a:custGeom>
                <a:avLst/>
                <a:gdLst>
                  <a:gd name="T0" fmla="*/ 0 w 832"/>
                  <a:gd name="T1" fmla="*/ 0 h 436"/>
                  <a:gd name="T2" fmla="*/ 150 w 832"/>
                  <a:gd name="T3" fmla="*/ 163 h 436"/>
                  <a:gd name="T4" fmla="*/ 191 w 832"/>
                  <a:gd name="T5" fmla="*/ 190 h 436"/>
                  <a:gd name="T6" fmla="*/ 272 w 832"/>
                  <a:gd name="T7" fmla="*/ 177 h 436"/>
                  <a:gd name="T8" fmla="*/ 354 w 832"/>
                  <a:gd name="T9" fmla="*/ 136 h 436"/>
                  <a:gd name="T10" fmla="*/ 476 w 832"/>
                  <a:gd name="T11" fmla="*/ 218 h 436"/>
                  <a:gd name="T12" fmla="*/ 503 w 832"/>
                  <a:gd name="T13" fmla="*/ 300 h 436"/>
                  <a:gd name="T14" fmla="*/ 517 w 832"/>
                  <a:gd name="T15" fmla="*/ 340 h 436"/>
                  <a:gd name="T16" fmla="*/ 667 w 832"/>
                  <a:gd name="T17" fmla="*/ 436 h 436"/>
                  <a:gd name="T18" fmla="*/ 831 w 832"/>
                  <a:gd name="T19" fmla="*/ 340 h 436"/>
                  <a:gd name="T20" fmla="*/ 694 w 832"/>
                  <a:gd name="T21" fmla="*/ 272 h 436"/>
                  <a:gd name="T22" fmla="*/ 681 w 832"/>
                  <a:gd name="T23" fmla="*/ 286 h 4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32" h="436">
                    <a:moveTo>
                      <a:pt x="0" y="0"/>
                    </a:moveTo>
                    <a:cubicBezTo>
                      <a:pt x="25" y="77"/>
                      <a:pt x="83" y="119"/>
                      <a:pt x="150" y="163"/>
                    </a:cubicBezTo>
                    <a:cubicBezTo>
                      <a:pt x="164" y="172"/>
                      <a:pt x="191" y="190"/>
                      <a:pt x="191" y="190"/>
                    </a:cubicBezTo>
                    <a:cubicBezTo>
                      <a:pt x="218" y="186"/>
                      <a:pt x="246" y="186"/>
                      <a:pt x="272" y="177"/>
                    </a:cubicBezTo>
                    <a:cubicBezTo>
                      <a:pt x="301" y="167"/>
                      <a:pt x="325" y="146"/>
                      <a:pt x="354" y="136"/>
                    </a:cubicBezTo>
                    <a:cubicBezTo>
                      <a:pt x="409" y="150"/>
                      <a:pt x="452" y="161"/>
                      <a:pt x="477" y="218"/>
                    </a:cubicBezTo>
                    <a:cubicBezTo>
                      <a:pt x="489" y="244"/>
                      <a:pt x="495" y="273"/>
                      <a:pt x="504" y="300"/>
                    </a:cubicBezTo>
                    <a:cubicBezTo>
                      <a:pt x="509" y="313"/>
                      <a:pt x="508" y="330"/>
                      <a:pt x="518" y="340"/>
                    </a:cubicBezTo>
                    <a:cubicBezTo>
                      <a:pt x="562" y="385"/>
                      <a:pt x="609" y="416"/>
                      <a:pt x="668" y="436"/>
                    </a:cubicBezTo>
                    <a:cubicBezTo>
                      <a:pt x="764" y="416"/>
                      <a:pt x="777" y="420"/>
                      <a:pt x="832" y="340"/>
                    </a:cubicBezTo>
                    <a:cubicBezTo>
                      <a:pt x="800" y="250"/>
                      <a:pt x="808" y="244"/>
                      <a:pt x="695" y="272"/>
                    </a:cubicBezTo>
                    <a:cubicBezTo>
                      <a:pt x="689" y="274"/>
                      <a:pt x="686" y="281"/>
                      <a:pt x="682" y="286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111" name="Freeform 143">
                <a:extLst>
                  <a:ext uri="{FF2B5EF4-FFF2-40B4-BE49-F238E27FC236}">
                    <a16:creationId xmlns:a16="http://schemas.microsoft.com/office/drawing/2014/main" id="{8790DE00-1A2C-47BE-BF9F-070C70AC8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177"/>
                <a:ext cx="463" cy="265"/>
              </a:xfrm>
              <a:custGeom>
                <a:avLst/>
                <a:gdLst>
                  <a:gd name="T0" fmla="*/ 463 w 464"/>
                  <a:gd name="T1" fmla="*/ 18 h 264"/>
                  <a:gd name="T2" fmla="*/ 354 w 464"/>
                  <a:gd name="T3" fmla="*/ 73 h 264"/>
                  <a:gd name="T4" fmla="*/ 299 w 464"/>
                  <a:gd name="T5" fmla="*/ 183 h 264"/>
                  <a:gd name="T6" fmla="*/ 244 w 464"/>
                  <a:gd name="T7" fmla="*/ 265 h 264"/>
                  <a:gd name="T8" fmla="*/ 191 w 464"/>
                  <a:gd name="T9" fmla="*/ 251 h 264"/>
                  <a:gd name="T10" fmla="*/ 95 w 464"/>
                  <a:gd name="T11" fmla="*/ 142 h 264"/>
                  <a:gd name="T12" fmla="*/ 0 w 464"/>
                  <a:gd name="T13" fmla="*/ 18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4" h="264">
                    <a:moveTo>
                      <a:pt x="464" y="18"/>
                    </a:moveTo>
                    <a:cubicBezTo>
                      <a:pt x="420" y="33"/>
                      <a:pt x="399" y="58"/>
                      <a:pt x="355" y="73"/>
                    </a:cubicBezTo>
                    <a:cubicBezTo>
                      <a:pt x="265" y="160"/>
                      <a:pt x="422" y="0"/>
                      <a:pt x="300" y="182"/>
                    </a:cubicBezTo>
                    <a:cubicBezTo>
                      <a:pt x="282" y="209"/>
                      <a:pt x="245" y="264"/>
                      <a:pt x="245" y="264"/>
                    </a:cubicBezTo>
                    <a:cubicBezTo>
                      <a:pt x="227" y="259"/>
                      <a:pt x="207" y="259"/>
                      <a:pt x="191" y="250"/>
                    </a:cubicBezTo>
                    <a:cubicBezTo>
                      <a:pt x="150" y="226"/>
                      <a:pt x="128" y="173"/>
                      <a:pt x="95" y="141"/>
                    </a:cubicBezTo>
                    <a:cubicBezTo>
                      <a:pt x="8" y="170"/>
                      <a:pt x="34" y="148"/>
                      <a:pt x="0" y="18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112" name="Freeform 144">
                <a:extLst>
                  <a:ext uri="{FF2B5EF4-FFF2-40B4-BE49-F238E27FC236}">
                    <a16:creationId xmlns:a16="http://schemas.microsoft.com/office/drawing/2014/main" id="{814D46DA-8630-48D2-9D10-113402140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2182"/>
                <a:ext cx="801" cy="204"/>
              </a:xfrm>
              <a:custGeom>
                <a:avLst/>
                <a:gdLst>
                  <a:gd name="T0" fmla="*/ 777 w 802"/>
                  <a:gd name="T1" fmla="*/ 0 h 204"/>
                  <a:gd name="T2" fmla="*/ 681 w 802"/>
                  <a:gd name="T3" fmla="*/ 0 h 204"/>
                  <a:gd name="T4" fmla="*/ 627 w 802"/>
                  <a:gd name="T5" fmla="*/ 13 h 204"/>
                  <a:gd name="T6" fmla="*/ 586 w 802"/>
                  <a:gd name="T7" fmla="*/ 40 h 204"/>
                  <a:gd name="T8" fmla="*/ 531 w 802"/>
                  <a:gd name="T9" fmla="*/ 95 h 204"/>
                  <a:gd name="T10" fmla="*/ 449 w 802"/>
                  <a:gd name="T11" fmla="*/ 122 h 204"/>
                  <a:gd name="T12" fmla="*/ 287 w 802"/>
                  <a:gd name="T13" fmla="*/ 109 h 204"/>
                  <a:gd name="T14" fmla="*/ 246 w 802"/>
                  <a:gd name="T15" fmla="*/ 136 h 204"/>
                  <a:gd name="T16" fmla="*/ 219 w 802"/>
                  <a:gd name="T17" fmla="*/ 177 h 204"/>
                  <a:gd name="T18" fmla="*/ 137 w 802"/>
                  <a:gd name="T19" fmla="*/ 204 h 204"/>
                  <a:gd name="T20" fmla="*/ 55 w 802"/>
                  <a:gd name="T21" fmla="*/ 109 h 204"/>
                  <a:gd name="T22" fmla="*/ 0 w 802"/>
                  <a:gd name="T23" fmla="*/ 136 h 2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02" h="204">
                    <a:moveTo>
                      <a:pt x="778" y="0"/>
                    </a:moveTo>
                    <a:cubicBezTo>
                      <a:pt x="680" y="31"/>
                      <a:pt x="802" y="0"/>
                      <a:pt x="682" y="0"/>
                    </a:cubicBezTo>
                    <a:cubicBezTo>
                      <a:pt x="663" y="0"/>
                      <a:pt x="646" y="9"/>
                      <a:pt x="628" y="13"/>
                    </a:cubicBezTo>
                    <a:cubicBezTo>
                      <a:pt x="614" y="22"/>
                      <a:pt x="599" y="29"/>
                      <a:pt x="587" y="40"/>
                    </a:cubicBezTo>
                    <a:cubicBezTo>
                      <a:pt x="567" y="57"/>
                      <a:pt x="557" y="87"/>
                      <a:pt x="532" y="95"/>
                    </a:cubicBezTo>
                    <a:cubicBezTo>
                      <a:pt x="505" y="104"/>
                      <a:pt x="450" y="122"/>
                      <a:pt x="450" y="122"/>
                    </a:cubicBezTo>
                    <a:cubicBezTo>
                      <a:pt x="343" y="86"/>
                      <a:pt x="397" y="90"/>
                      <a:pt x="287" y="109"/>
                    </a:cubicBezTo>
                    <a:cubicBezTo>
                      <a:pt x="273" y="118"/>
                      <a:pt x="258" y="124"/>
                      <a:pt x="246" y="136"/>
                    </a:cubicBezTo>
                    <a:cubicBezTo>
                      <a:pt x="234" y="148"/>
                      <a:pt x="233" y="168"/>
                      <a:pt x="219" y="177"/>
                    </a:cubicBezTo>
                    <a:cubicBezTo>
                      <a:pt x="195" y="192"/>
                      <a:pt x="137" y="204"/>
                      <a:pt x="137" y="204"/>
                    </a:cubicBezTo>
                    <a:cubicBezTo>
                      <a:pt x="117" y="145"/>
                      <a:pt x="117" y="129"/>
                      <a:pt x="55" y="109"/>
                    </a:cubicBezTo>
                    <a:cubicBezTo>
                      <a:pt x="8" y="124"/>
                      <a:pt x="24" y="112"/>
                      <a:pt x="0" y="136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>
            <a:extLst>
              <a:ext uri="{FF2B5EF4-FFF2-40B4-BE49-F238E27FC236}">
                <a16:creationId xmlns:a16="http://schemas.microsoft.com/office/drawing/2014/main" id="{6F5822C7-09B0-4DB5-B234-8D85DE21852B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1865313"/>
            <a:ext cx="1533525" cy="1316037"/>
            <a:chOff x="2642" y="1175"/>
            <a:chExt cx="966" cy="829"/>
          </a:xfrm>
        </p:grpSpPr>
        <p:sp>
          <p:nvSpPr>
            <p:cNvPr id="212995" name="Freeform 3">
              <a:extLst>
                <a:ext uri="{FF2B5EF4-FFF2-40B4-BE49-F238E27FC236}">
                  <a16:creationId xmlns:a16="http://schemas.microsoft.com/office/drawing/2014/main" id="{00690F60-790C-4F11-B046-DE423154E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35"/>
              <a:ext cx="459" cy="169"/>
            </a:xfrm>
            <a:custGeom>
              <a:avLst/>
              <a:gdLst>
                <a:gd name="T0" fmla="*/ 435 w 912"/>
                <a:gd name="T1" fmla="*/ 0 h 336"/>
                <a:gd name="T2" fmla="*/ 459 w 912"/>
                <a:gd name="T3" fmla="*/ 0 h 336"/>
                <a:gd name="T4" fmla="*/ 459 w 912"/>
                <a:gd name="T5" fmla="*/ 169 h 336"/>
                <a:gd name="T6" fmla="*/ 0 w 912"/>
                <a:gd name="T7" fmla="*/ 169 h 336"/>
                <a:gd name="T8" fmla="*/ 0 w 912"/>
                <a:gd name="T9" fmla="*/ 145 h 336"/>
                <a:gd name="T10" fmla="*/ 435 w 912"/>
                <a:gd name="T11" fmla="*/ 145 h 336"/>
                <a:gd name="T12" fmla="*/ 435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996" name="Oval 4">
              <a:extLst>
                <a:ext uri="{FF2B5EF4-FFF2-40B4-BE49-F238E27FC236}">
                  <a16:creationId xmlns:a16="http://schemas.microsoft.com/office/drawing/2014/main" id="{6E885998-3AE3-4F36-9909-67346A6E0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1381"/>
              <a:ext cx="459" cy="46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997" name="Oval 5">
              <a:extLst>
                <a:ext uri="{FF2B5EF4-FFF2-40B4-BE49-F238E27FC236}">
                  <a16:creationId xmlns:a16="http://schemas.microsoft.com/office/drawing/2014/main" id="{F7A73EFE-28DA-451D-8BAD-BC38ACB53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411"/>
              <a:ext cx="404" cy="406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2998" name="Freeform 6">
              <a:extLst>
                <a:ext uri="{FF2B5EF4-FFF2-40B4-BE49-F238E27FC236}">
                  <a16:creationId xmlns:a16="http://schemas.microsoft.com/office/drawing/2014/main" id="{E87BCF4E-632D-4B48-A3F9-52A01F21E7DF}"/>
                </a:ext>
              </a:extLst>
            </p:cNvPr>
            <p:cNvSpPr>
              <a:spLocks/>
            </p:cNvSpPr>
            <p:nvPr/>
          </p:nvSpPr>
          <p:spPr bwMode="auto">
            <a:xfrm rot="-3842192">
              <a:off x="3034" y="1479"/>
              <a:ext cx="199" cy="101"/>
            </a:xfrm>
            <a:custGeom>
              <a:avLst/>
              <a:gdLst>
                <a:gd name="T0" fmla="*/ 199 w 396"/>
                <a:gd name="T1" fmla="*/ 0 h 202"/>
                <a:gd name="T2" fmla="*/ 0 w 396"/>
                <a:gd name="T3" fmla="*/ 43 h 202"/>
                <a:gd name="T4" fmla="*/ 18 w 396"/>
                <a:gd name="T5" fmla="*/ 100 h 202"/>
                <a:gd name="T6" fmla="*/ 20 w 396"/>
                <a:gd name="T7" fmla="*/ 101 h 202"/>
                <a:gd name="T8" fmla="*/ 199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999" name="Oval 7">
              <a:extLst>
                <a:ext uri="{FF2B5EF4-FFF2-40B4-BE49-F238E27FC236}">
                  <a16:creationId xmlns:a16="http://schemas.microsoft.com/office/drawing/2014/main" id="{B5CAE5FE-21C8-4452-AA4A-658BA84CB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587"/>
              <a:ext cx="60" cy="6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00" name="Text Box 8">
              <a:extLst>
                <a:ext uri="{FF2B5EF4-FFF2-40B4-BE49-F238E27FC236}">
                  <a16:creationId xmlns:a16="http://schemas.microsoft.com/office/drawing/2014/main" id="{1B275F03-3E7E-4C6D-9587-2BD73854C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" y="117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13001" name="Text Box 9">
              <a:extLst>
                <a:ext uri="{FF2B5EF4-FFF2-40B4-BE49-F238E27FC236}">
                  <a16:creationId xmlns:a16="http://schemas.microsoft.com/office/drawing/2014/main" id="{4AC7646C-05CF-4258-A860-0A5D5967D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2" y="1284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13002" name="Text Box 10">
              <a:extLst>
                <a:ext uri="{FF2B5EF4-FFF2-40B4-BE49-F238E27FC236}">
                  <a16:creationId xmlns:a16="http://schemas.microsoft.com/office/drawing/2014/main" id="{C61E2E70-DF7D-4725-8C63-09E3DB2FC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1" y="138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213003" name="Rectangle 11" descr="Brown marble">
            <a:extLst>
              <a:ext uri="{FF2B5EF4-FFF2-40B4-BE49-F238E27FC236}">
                <a16:creationId xmlns:a16="http://schemas.microsoft.com/office/drawing/2014/main" id="{2956030A-E859-46E0-8198-AD98ACC92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9636" name="Group 12">
            <a:extLst>
              <a:ext uri="{FF2B5EF4-FFF2-40B4-BE49-F238E27FC236}">
                <a16:creationId xmlns:a16="http://schemas.microsoft.com/office/drawing/2014/main" id="{EFF31A75-357E-456D-935C-546EA9155400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4491038"/>
            <a:ext cx="1789112" cy="457200"/>
            <a:chOff x="2202" y="2906"/>
            <a:chExt cx="1860" cy="475"/>
          </a:xfrm>
        </p:grpSpPr>
        <p:sp>
          <p:nvSpPr>
            <p:cNvPr id="213005" name="Rectangle 13">
              <a:extLst>
                <a:ext uri="{FF2B5EF4-FFF2-40B4-BE49-F238E27FC236}">
                  <a16:creationId xmlns:a16="http://schemas.microsoft.com/office/drawing/2014/main" id="{405B39EC-9C43-4B2C-9196-EDA0D85DC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9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06" name="Rectangle 14">
              <a:extLst>
                <a:ext uri="{FF2B5EF4-FFF2-40B4-BE49-F238E27FC236}">
                  <a16:creationId xmlns:a16="http://schemas.microsoft.com/office/drawing/2014/main" id="{B977574C-8F84-4CE1-836C-69184B2E5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3"/>
              <a:ext cx="1860" cy="8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07" name="Rectangle 15">
              <a:extLst>
                <a:ext uri="{FF2B5EF4-FFF2-40B4-BE49-F238E27FC236}">
                  <a16:creationId xmlns:a16="http://schemas.microsoft.com/office/drawing/2014/main" id="{AEC6F272-06F8-45C5-97CF-EC5615CC4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637" name="Group 16">
            <a:extLst>
              <a:ext uri="{FF2B5EF4-FFF2-40B4-BE49-F238E27FC236}">
                <a16:creationId xmlns:a16="http://schemas.microsoft.com/office/drawing/2014/main" id="{59829257-E6A9-4E38-AA02-7CA4CD2056AE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4914900"/>
            <a:ext cx="6437313" cy="1549400"/>
            <a:chOff x="1618" y="3096"/>
            <a:chExt cx="4055" cy="976"/>
          </a:xfrm>
        </p:grpSpPr>
        <p:sp>
          <p:nvSpPr>
            <p:cNvPr id="69762" name="AutoShape 17">
              <a:extLst>
                <a:ext uri="{FF2B5EF4-FFF2-40B4-BE49-F238E27FC236}">
                  <a16:creationId xmlns:a16="http://schemas.microsoft.com/office/drawing/2014/main" id="{392ADCB7-3AF7-451E-BC66-E218DBA5E8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1" y="3120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C9010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3010" name="Freeform 18">
              <a:extLst>
                <a:ext uri="{FF2B5EF4-FFF2-40B4-BE49-F238E27FC236}">
                  <a16:creationId xmlns:a16="http://schemas.microsoft.com/office/drawing/2014/main" id="{1422AC67-4768-4974-883C-5B91A30959B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618" y="3096"/>
              <a:ext cx="4055" cy="471"/>
            </a:xfrm>
            <a:custGeom>
              <a:avLst/>
              <a:gdLst>
                <a:gd name="T0" fmla="*/ 3 w 2690"/>
                <a:gd name="T1" fmla="*/ 0 h 356"/>
                <a:gd name="T2" fmla="*/ 4055 w 2690"/>
                <a:gd name="T3" fmla="*/ 0 h 356"/>
                <a:gd name="T4" fmla="*/ 4023 w 2690"/>
                <a:gd name="T5" fmla="*/ 118 h 356"/>
                <a:gd name="T6" fmla="*/ 3960 w 2690"/>
                <a:gd name="T7" fmla="*/ 237 h 356"/>
                <a:gd name="T8" fmla="*/ 3879 w 2690"/>
                <a:gd name="T9" fmla="*/ 328 h 356"/>
                <a:gd name="T10" fmla="*/ 3734 w 2690"/>
                <a:gd name="T11" fmla="*/ 423 h 356"/>
                <a:gd name="T12" fmla="*/ 3666 w 2690"/>
                <a:gd name="T13" fmla="*/ 439 h 356"/>
                <a:gd name="T14" fmla="*/ 3530 w 2690"/>
                <a:gd name="T15" fmla="*/ 447 h 356"/>
                <a:gd name="T16" fmla="*/ 401 w 2690"/>
                <a:gd name="T17" fmla="*/ 435 h 356"/>
                <a:gd name="T18" fmla="*/ 202 w 2690"/>
                <a:gd name="T19" fmla="*/ 344 h 356"/>
                <a:gd name="T20" fmla="*/ 75 w 2690"/>
                <a:gd name="T21" fmla="*/ 233 h 356"/>
                <a:gd name="T22" fmla="*/ 21 w 2690"/>
                <a:gd name="T23" fmla="*/ 114 h 356"/>
                <a:gd name="T24" fmla="*/ 3 w 2690"/>
                <a:gd name="T25" fmla="*/ 66 h 356"/>
                <a:gd name="T26" fmla="*/ 3 w 2690"/>
                <a:gd name="T27" fmla="*/ 0 h 3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90" h="356">
                  <a:moveTo>
                    <a:pt x="2" y="0"/>
                  </a:moveTo>
                  <a:lnTo>
                    <a:pt x="2690" y="0"/>
                  </a:lnTo>
                  <a:cubicBezTo>
                    <a:pt x="2682" y="44"/>
                    <a:pt x="2681" y="44"/>
                    <a:pt x="2669" y="89"/>
                  </a:cubicBezTo>
                  <a:cubicBezTo>
                    <a:pt x="2669" y="91"/>
                    <a:pt x="2630" y="176"/>
                    <a:pt x="2627" y="179"/>
                  </a:cubicBezTo>
                  <a:cubicBezTo>
                    <a:pt x="2614" y="194"/>
                    <a:pt x="2592" y="236"/>
                    <a:pt x="2573" y="248"/>
                  </a:cubicBezTo>
                  <a:cubicBezTo>
                    <a:pt x="2537" y="293"/>
                    <a:pt x="2519" y="302"/>
                    <a:pt x="2477" y="320"/>
                  </a:cubicBezTo>
                  <a:cubicBezTo>
                    <a:pt x="2486" y="329"/>
                    <a:pt x="2448" y="331"/>
                    <a:pt x="2432" y="332"/>
                  </a:cubicBezTo>
                  <a:cubicBezTo>
                    <a:pt x="2416" y="333"/>
                    <a:pt x="2358" y="338"/>
                    <a:pt x="2342" y="338"/>
                  </a:cubicBezTo>
                  <a:cubicBezTo>
                    <a:pt x="979" y="331"/>
                    <a:pt x="413" y="356"/>
                    <a:pt x="266" y="329"/>
                  </a:cubicBezTo>
                  <a:cubicBezTo>
                    <a:pt x="239" y="314"/>
                    <a:pt x="200" y="302"/>
                    <a:pt x="134" y="260"/>
                  </a:cubicBezTo>
                  <a:cubicBezTo>
                    <a:pt x="110" y="236"/>
                    <a:pt x="58" y="188"/>
                    <a:pt x="50" y="176"/>
                  </a:cubicBezTo>
                  <a:cubicBezTo>
                    <a:pt x="26" y="131"/>
                    <a:pt x="33" y="136"/>
                    <a:pt x="14" y="86"/>
                  </a:cubicBezTo>
                  <a:cubicBezTo>
                    <a:pt x="8" y="65"/>
                    <a:pt x="4" y="64"/>
                    <a:pt x="2" y="50"/>
                  </a:cubicBezTo>
                  <a:cubicBezTo>
                    <a:pt x="0" y="36"/>
                    <a:pt x="2" y="10"/>
                    <a:pt x="2" y="0"/>
                  </a:cubicBezTo>
                  <a:close/>
                </a:path>
              </a:pathLst>
            </a:custGeom>
            <a:solidFill>
              <a:srgbClr val="FE424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9638" name="AutoShape 19">
            <a:extLst>
              <a:ext uri="{FF2B5EF4-FFF2-40B4-BE49-F238E27FC236}">
                <a16:creationId xmlns:a16="http://schemas.microsoft.com/office/drawing/2014/main" id="{D3F184F6-AC6A-468F-86AA-A6D50B42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953000"/>
            <a:ext cx="6432550" cy="1511300"/>
          </a:xfrm>
          <a:prstGeom prst="roundRect">
            <a:avLst>
              <a:gd name="adj" fmla="val 50000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3012" name="Freeform 20">
            <a:extLst>
              <a:ext uri="{FF2B5EF4-FFF2-40B4-BE49-F238E27FC236}">
                <a16:creationId xmlns:a16="http://schemas.microsoft.com/office/drawing/2014/main" id="{6265827C-FA65-4848-BC21-E3239F52EB35}"/>
              </a:ext>
            </a:extLst>
          </p:cNvPr>
          <p:cNvSpPr>
            <a:spLocks/>
          </p:cNvSpPr>
          <p:nvPr/>
        </p:nvSpPr>
        <p:spPr bwMode="auto">
          <a:xfrm>
            <a:off x="2130425" y="5754688"/>
            <a:ext cx="6437313" cy="747712"/>
          </a:xfrm>
          <a:custGeom>
            <a:avLst/>
            <a:gdLst>
              <a:gd name="T0" fmla="*/ 4786 w 2690"/>
              <a:gd name="T1" fmla="*/ 0 h 356"/>
              <a:gd name="T2" fmla="*/ 6437313 w 2690"/>
              <a:gd name="T3" fmla="*/ 0 h 356"/>
              <a:gd name="T4" fmla="*/ 6387059 w 2690"/>
              <a:gd name="T5" fmla="*/ 186928 h 356"/>
              <a:gd name="T6" fmla="*/ 6286551 w 2690"/>
              <a:gd name="T7" fmla="*/ 375956 h 356"/>
              <a:gd name="T8" fmla="*/ 6157326 w 2690"/>
              <a:gd name="T9" fmla="*/ 520878 h 356"/>
              <a:gd name="T10" fmla="*/ 5927593 w 2690"/>
              <a:gd name="T11" fmla="*/ 672101 h 356"/>
              <a:gd name="T12" fmla="*/ 5819905 w 2690"/>
              <a:gd name="T13" fmla="*/ 697304 h 356"/>
              <a:gd name="T14" fmla="*/ 5604531 w 2690"/>
              <a:gd name="T15" fmla="*/ 709906 h 356"/>
              <a:gd name="T16" fmla="*/ 636552 w 2690"/>
              <a:gd name="T17" fmla="*/ 691004 h 356"/>
              <a:gd name="T18" fmla="*/ 320669 w 2690"/>
              <a:gd name="T19" fmla="*/ 546082 h 356"/>
              <a:gd name="T20" fmla="*/ 119653 w 2690"/>
              <a:gd name="T21" fmla="*/ 369655 h 356"/>
              <a:gd name="T22" fmla="*/ 33503 w 2690"/>
              <a:gd name="T23" fmla="*/ 180627 h 356"/>
              <a:gd name="T24" fmla="*/ 4786 w 2690"/>
              <a:gd name="T25" fmla="*/ 105016 h 356"/>
              <a:gd name="T26" fmla="*/ 4786 w 2690"/>
              <a:gd name="T27" fmla="*/ 0 h 3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90" h="356">
                <a:moveTo>
                  <a:pt x="2" y="0"/>
                </a:moveTo>
                <a:lnTo>
                  <a:pt x="2690" y="0"/>
                </a:lnTo>
                <a:cubicBezTo>
                  <a:pt x="2682" y="44"/>
                  <a:pt x="2681" y="44"/>
                  <a:pt x="2669" y="89"/>
                </a:cubicBezTo>
                <a:cubicBezTo>
                  <a:pt x="2669" y="91"/>
                  <a:pt x="2630" y="176"/>
                  <a:pt x="2627" y="179"/>
                </a:cubicBezTo>
                <a:cubicBezTo>
                  <a:pt x="2614" y="194"/>
                  <a:pt x="2592" y="236"/>
                  <a:pt x="2573" y="248"/>
                </a:cubicBezTo>
                <a:cubicBezTo>
                  <a:pt x="2537" y="293"/>
                  <a:pt x="2519" y="302"/>
                  <a:pt x="2477" y="320"/>
                </a:cubicBezTo>
                <a:cubicBezTo>
                  <a:pt x="2486" y="329"/>
                  <a:pt x="2448" y="331"/>
                  <a:pt x="2432" y="332"/>
                </a:cubicBezTo>
                <a:cubicBezTo>
                  <a:pt x="2416" y="333"/>
                  <a:pt x="2358" y="338"/>
                  <a:pt x="2342" y="338"/>
                </a:cubicBezTo>
                <a:cubicBezTo>
                  <a:pt x="979" y="331"/>
                  <a:pt x="413" y="356"/>
                  <a:pt x="266" y="329"/>
                </a:cubicBezTo>
                <a:cubicBezTo>
                  <a:pt x="239" y="314"/>
                  <a:pt x="200" y="302"/>
                  <a:pt x="134" y="260"/>
                </a:cubicBezTo>
                <a:cubicBezTo>
                  <a:pt x="110" y="236"/>
                  <a:pt x="58" y="188"/>
                  <a:pt x="50" y="176"/>
                </a:cubicBezTo>
                <a:cubicBezTo>
                  <a:pt x="26" y="131"/>
                  <a:pt x="33" y="136"/>
                  <a:pt x="14" y="86"/>
                </a:cubicBezTo>
                <a:cubicBezTo>
                  <a:pt x="8" y="65"/>
                  <a:pt x="4" y="64"/>
                  <a:pt x="2" y="50"/>
                </a:cubicBezTo>
                <a:cubicBezTo>
                  <a:pt x="0" y="36"/>
                  <a:pt x="2" y="10"/>
                  <a:pt x="2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013" name="Line 21">
            <a:extLst>
              <a:ext uri="{FF2B5EF4-FFF2-40B4-BE49-F238E27FC236}">
                <a16:creationId xmlns:a16="http://schemas.microsoft.com/office/drawing/2014/main" id="{6831CF62-03E9-4342-AEA7-8B9891BCC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650" y="5657850"/>
            <a:ext cx="6400800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014" name="Rectangle 22">
            <a:extLst>
              <a:ext uri="{FF2B5EF4-FFF2-40B4-BE49-F238E27FC236}">
                <a16:creationId xmlns:a16="http://schemas.microsoft.com/office/drawing/2014/main" id="{E93C5B04-4494-4BCE-9D5E-1F630D50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13015" name="Group 23">
            <a:extLst>
              <a:ext uri="{FF2B5EF4-FFF2-40B4-BE49-F238E27FC236}">
                <a16:creationId xmlns:a16="http://schemas.microsoft.com/office/drawing/2014/main" id="{F7F036C1-AEFC-490E-872D-4C04BA6D0451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1865313"/>
            <a:ext cx="1533525" cy="1316037"/>
            <a:chOff x="2634" y="1175"/>
            <a:chExt cx="966" cy="829"/>
          </a:xfrm>
        </p:grpSpPr>
        <p:sp>
          <p:nvSpPr>
            <p:cNvPr id="213016" name="Freeform 24">
              <a:extLst>
                <a:ext uri="{FF2B5EF4-FFF2-40B4-BE49-F238E27FC236}">
                  <a16:creationId xmlns:a16="http://schemas.microsoft.com/office/drawing/2014/main" id="{47705239-647D-48CB-98E9-DFBF89F69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1835"/>
              <a:ext cx="459" cy="169"/>
            </a:xfrm>
            <a:custGeom>
              <a:avLst/>
              <a:gdLst>
                <a:gd name="T0" fmla="*/ 435 w 912"/>
                <a:gd name="T1" fmla="*/ 0 h 336"/>
                <a:gd name="T2" fmla="*/ 459 w 912"/>
                <a:gd name="T3" fmla="*/ 0 h 336"/>
                <a:gd name="T4" fmla="*/ 459 w 912"/>
                <a:gd name="T5" fmla="*/ 169 h 336"/>
                <a:gd name="T6" fmla="*/ 0 w 912"/>
                <a:gd name="T7" fmla="*/ 169 h 336"/>
                <a:gd name="T8" fmla="*/ 0 w 912"/>
                <a:gd name="T9" fmla="*/ 145 h 336"/>
                <a:gd name="T10" fmla="*/ 435 w 912"/>
                <a:gd name="T11" fmla="*/ 145 h 336"/>
                <a:gd name="T12" fmla="*/ 435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3017" name="Oval 25">
              <a:extLst>
                <a:ext uri="{FF2B5EF4-FFF2-40B4-BE49-F238E27FC236}">
                  <a16:creationId xmlns:a16="http://schemas.microsoft.com/office/drawing/2014/main" id="{1E51FD06-D7C6-4280-8BF7-8DA822637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1381"/>
              <a:ext cx="459" cy="46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18" name="Oval 26">
              <a:extLst>
                <a:ext uri="{FF2B5EF4-FFF2-40B4-BE49-F238E27FC236}">
                  <a16:creationId xmlns:a16="http://schemas.microsoft.com/office/drawing/2014/main" id="{3FC1CB21-1094-46E0-B930-8493F62D5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1411"/>
              <a:ext cx="404" cy="406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19" name="Freeform 27">
              <a:extLst>
                <a:ext uri="{FF2B5EF4-FFF2-40B4-BE49-F238E27FC236}">
                  <a16:creationId xmlns:a16="http://schemas.microsoft.com/office/drawing/2014/main" id="{98D2231E-2F9B-4930-A98D-0322D5D6D884}"/>
                </a:ext>
              </a:extLst>
            </p:cNvPr>
            <p:cNvSpPr>
              <a:spLocks/>
            </p:cNvSpPr>
            <p:nvPr/>
          </p:nvSpPr>
          <p:spPr bwMode="auto">
            <a:xfrm rot="3475703" flipH="1">
              <a:off x="2970" y="1479"/>
              <a:ext cx="199" cy="101"/>
            </a:xfrm>
            <a:custGeom>
              <a:avLst/>
              <a:gdLst>
                <a:gd name="T0" fmla="*/ 199 w 396"/>
                <a:gd name="T1" fmla="*/ 0 h 202"/>
                <a:gd name="T2" fmla="*/ 0 w 396"/>
                <a:gd name="T3" fmla="*/ 43 h 202"/>
                <a:gd name="T4" fmla="*/ 18 w 396"/>
                <a:gd name="T5" fmla="*/ 100 h 202"/>
                <a:gd name="T6" fmla="*/ 20 w 396"/>
                <a:gd name="T7" fmla="*/ 101 h 202"/>
                <a:gd name="T8" fmla="*/ 199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3020" name="Oval 28">
              <a:extLst>
                <a:ext uri="{FF2B5EF4-FFF2-40B4-BE49-F238E27FC236}">
                  <a16:creationId xmlns:a16="http://schemas.microsoft.com/office/drawing/2014/main" id="{5CDA3F5C-28D6-494E-9D5F-39F65C85D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1587"/>
              <a:ext cx="60" cy="6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21" name="Text Box 29">
              <a:extLst>
                <a:ext uri="{FF2B5EF4-FFF2-40B4-BE49-F238E27FC236}">
                  <a16:creationId xmlns:a16="http://schemas.microsoft.com/office/drawing/2014/main" id="{BA9E71D5-4B11-4A08-943F-412B24C23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" y="117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13022" name="Text Box 30">
              <a:extLst>
                <a:ext uri="{FF2B5EF4-FFF2-40B4-BE49-F238E27FC236}">
                  <a16:creationId xmlns:a16="http://schemas.microsoft.com/office/drawing/2014/main" id="{F71A8BD0-5729-4E62-8C9B-E9A7912B1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" y="1284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13023" name="Text Box 31">
              <a:extLst>
                <a:ext uri="{FF2B5EF4-FFF2-40B4-BE49-F238E27FC236}">
                  <a16:creationId xmlns:a16="http://schemas.microsoft.com/office/drawing/2014/main" id="{DE147639-BBEC-4206-9316-5A1AEB0BE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" y="138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grpSp>
        <p:nvGrpSpPr>
          <p:cNvPr id="69643" name="Group 32">
            <a:extLst>
              <a:ext uri="{FF2B5EF4-FFF2-40B4-BE49-F238E27FC236}">
                <a16:creationId xmlns:a16="http://schemas.microsoft.com/office/drawing/2014/main" id="{9218C2AF-B86B-45CE-AF10-8F74B47E955E}"/>
              </a:ext>
            </a:extLst>
          </p:cNvPr>
          <p:cNvGrpSpPr>
            <a:grpSpLocks/>
          </p:cNvGrpSpPr>
          <p:nvPr/>
        </p:nvGrpSpPr>
        <p:grpSpPr bwMode="auto">
          <a:xfrm>
            <a:off x="2681288" y="1958975"/>
            <a:ext cx="1192212" cy="2281238"/>
            <a:chOff x="2145" y="317"/>
            <a:chExt cx="1236" cy="2366"/>
          </a:xfrm>
        </p:grpSpPr>
        <p:sp>
          <p:nvSpPr>
            <p:cNvPr id="213025" name="Freeform 33">
              <a:extLst>
                <a:ext uri="{FF2B5EF4-FFF2-40B4-BE49-F238E27FC236}">
                  <a16:creationId xmlns:a16="http://schemas.microsoft.com/office/drawing/2014/main" id="{A7605013-0E51-4C6E-8B1D-940217D903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31" y="1114"/>
              <a:ext cx="118" cy="82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26" name="Oval 34">
              <a:extLst>
                <a:ext uri="{FF2B5EF4-FFF2-40B4-BE49-F238E27FC236}">
                  <a16:creationId xmlns:a16="http://schemas.microsoft.com/office/drawing/2014/main" id="{AAF717CB-EACC-47E7-A3DC-D51F365466E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37" y="1175"/>
              <a:ext cx="44" cy="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27" name="Rectangle 35">
              <a:extLst>
                <a:ext uri="{FF2B5EF4-FFF2-40B4-BE49-F238E27FC236}">
                  <a16:creationId xmlns:a16="http://schemas.microsoft.com/office/drawing/2014/main" id="{833F3666-105D-477B-833D-5688881F9D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7" cy="2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28" name="Rectangle 36">
              <a:extLst>
                <a:ext uri="{FF2B5EF4-FFF2-40B4-BE49-F238E27FC236}">
                  <a16:creationId xmlns:a16="http://schemas.microsoft.com/office/drawing/2014/main" id="{B57E0C15-7C99-4B79-95B4-DABCF109C7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60" y="434"/>
              <a:ext cx="1091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29" name="Rectangle 37">
              <a:extLst>
                <a:ext uri="{FF2B5EF4-FFF2-40B4-BE49-F238E27FC236}">
                  <a16:creationId xmlns:a16="http://schemas.microsoft.com/office/drawing/2014/main" id="{1B7DDAFC-488A-443C-856D-E4D28CB4E41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91" y="472"/>
              <a:ext cx="1029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30" name="Rectangle 38">
              <a:extLst>
                <a:ext uri="{FF2B5EF4-FFF2-40B4-BE49-F238E27FC236}">
                  <a16:creationId xmlns:a16="http://schemas.microsoft.com/office/drawing/2014/main" id="{32B670A6-1BF1-4850-96A4-C0CB7797FB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4" y="668"/>
              <a:ext cx="1001" cy="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734" name="Group 39">
              <a:extLst>
                <a:ext uri="{FF2B5EF4-FFF2-40B4-BE49-F238E27FC236}">
                  <a16:creationId xmlns:a16="http://schemas.microsoft.com/office/drawing/2014/main" id="{2E059DBA-CDE8-40A8-B2FF-568EB2D3199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23" y="737"/>
              <a:ext cx="278" cy="121"/>
              <a:chOff x="1701" y="1820"/>
              <a:chExt cx="137" cy="54"/>
            </a:xfrm>
          </p:grpSpPr>
          <p:sp>
            <p:nvSpPr>
              <p:cNvPr id="213032" name="Rectangle 40">
                <a:extLst>
                  <a:ext uri="{FF2B5EF4-FFF2-40B4-BE49-F238E27FC236}">
                    <a16:creationId xmlns:a16="http://schemas.microsoft.com/office/drawing/2014/main" id="{32FFDB16-151A-4D40-A8AC-368E194F5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33" name="Rectangle 41">
                <a:extLst>
                  <a:ext uri="{FF2B5EF4-FFF2-40B4-BE49-F238E27FC236}">
                    <a16:creationId xmlns:a16="http://schemas.microsoft.com/office/drawing/2014/main" id="{7E4B6843-61F1-4CB6-BC5C-7827CF979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34" name="Rectangle 42">
                <a:extLst>
                  <a:ext uri="{FF2B5EF4-FFF2-40B4-BE49-F238E27FC236}">
                    <a16:creationId xmlns:a16="http://schemas.microsoft.com/office/drawing/2014/main" id="{FA5EF1AB-B60C-4F74-8E5A-F95DB6A5A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9735" name="Group 43">
              <a:extLst>
                <a:ext uri="{FF2B5EF4-FFF2-40B4-BE49-F238E27FC236}">
                  <a16:creationId xmlns:a16="http://schemas.microsoft.com/office/drawing/2014/main" id="{F72FBBC1-4B42-4341-86BD-C6B5203D66B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276" cy="121"/>
              <a:chOff x="1945" y="1820"/>
              <a:chExt cx="136" cy="54"/>
            </a:xfrm>
          </p:grpSpPr>
          <p:sp>
            <p:nvSpPr>
              <p:cNvPr id="213036" name="Rectangle 44">
                <a:extLst>
                  <a:ext uri="{FF2B5EF4-FFF2-40B4-BE49-F238E27FC236}">
                    <a16:creationId xmlns:a16="http://schemas.microsoft.com/office/drawing/2014/main" id="{0D16962F-FD5F-4589-9C82-EDC861738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37" name="Rectangle 45">
                <a:extLst>
                  <a:ext uri="{FF2B5EF4-FFF2-40B4-BE49-F238E27FC236}">
                    <a16:creationId xmlns:a16="http://schemas.microsoft.com/office/drawing/2014/main" id="{D23B3417-30F4-4B96-93D0-795B34294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38" name="Rectangle 46">
                <a:extLst>
                  <a:ext uri="{FF2B5EF4-FFF2-40B4-BE49-F238E27FC236}">
                    <a16:creationId xmlns:a16="http://schemas.microsoft.com/office/drawing/2014/main" id="{14DEA76C-99A9-413B-A113-35D094C9F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9736" name="Group 47">
              <a:extLst>
                <a:ext uri="{FF2B5EF4-FFF2-40B4-BE49-F238E27FC236}">
                  <a16:creationId xmlns:a16="http://schemas.microsoft.com/office/drawing/2014/main" id="{BDB2414C-04A3-4577-B64B-F1546AED26C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80" y="999"/>
              <a:ext cx="174" cy="72"/>
              <a:chOff x="1724" y="1937"/>
              <a:chExt cx="86" cy="32"/>
            </a:xfrm>
          </p:grpSpPr>
          <p:sp>
            <p:nvSpPr>
              <p:cNvPr id="213040" name="Rectangle 48">
                <a:extLst>
                  <a:ext uri="{FF2B5EF4-FFF2-40B4-BE49-F238E27FC236}">
                    <a16:creationId xmlns:a16="http://schemas.microsoft.com/office/drawing/2014/main" id="{87DD9716-1B35-47AD-8930-5E623B5BB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41" name="Rectangle 49">
                <a:extLst>
                  <a:ext uri="{FF2B5EF4-FFF2-40B4-BE49-F238E27FC236}">
                    <a16:creationId xmlns:a16="http://schemas.microsoft.com/office/drawing/2014/main" id="{139B6D9E-CFD4-412C-8EBF-F28EA153D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42" name="Rectangle 50">
                <a:extLst>
                  <a:ext uri="{FF2B5EF4-FFF2-40B4-BE49-F238E27FC236}">
                    <a16:creationId xmlns:a16="http://schemas.microsoft.com/office/drawing/2014/main" id="{D18E2CA8-CD44-49E9-B789-457FFABD1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9737" name="Group 51">
              <a:extLst>
                <a:ext uri="{FF2B5EF4-FFF2-40B4-BE49-F238E27FC236}">
                  <a16:creationId xmlns:a16="http://schemas.microsoft.com/office/drawing/2014/main" id="{A90FA28D-8FE8-428C-BF9A-CE214BB3F6D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88" y="999"/>
              <a:ext cx="172" cy="72"/>
              <a:chOff x="1968" y="1937"/>
              <a:chExt cx="85" cy="32"/>
            </a:xfrm>
          </p:grpSpPr>
          <p:sp>
            <p:nvSpPr>
              <p:cNvPr id="213044" name="Rectangle 52">
                <a:extLst>
                  <a:ext uri="{FF2B5EF4-FFF2-40B4-BE49-F238E27FC236}">
                    <a16:creationId xmlns:a16="http://schemas.microsoft.com/office/drawing/2014/main" id="{A132321A-EF1C-4DE3-9417-5D2E7FE43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45" name="Rectangle 53">
                <a:extLst>
                  <a:ext uri="{FF2B5EF4-FFF2-40B4-BE49-F238E27FC236}">
                    <a16:creationId xmlns:a16="http://schemas.microsoft.com/office/drawing/2014/main" id="{C8A0CD83-2036-4456-BF62-57A27689B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46" name="Rectangle 54">
                <a:extLst>
                  <a:ext uri="{FF2B5EF4-FFF2-40B4-BE49-F238E27FC236}">
                    <a16:creationId xmlns:a16="http://schemas.microsoft.com/office/drawing/2014/main" id="{4BC28E0B-3BE6-4540-A9C2-A0F9488AC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13047" name="Freeform 55">
              <a:extLst>
                <a:ext uri="{FF2B5EF4-FFF2-40B4-BE49-F238E27FC236}">
                  <a16:creationId xmlns:a16="http://schemas.microsoft.com/office/drawing/2014/main" id="{2B9AD978-EDE3-4421-ADE4-5DFCE753B4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9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218 w 1615"/>
                <a:gd name="T3" fmla="*/ 1821 h 1821"/>
                <a:gd name="T4" fmla="*/ 1404 w 1615"/>
                <a:gd name="T5" fmla="*/ 1820 h 1821"/>
                <a:gd name="T6" fmla="*/ 1615 w 1615"/>
                <a:gd name="T7" fmla="*/ 0 h 1821"/>
                <a:gd name="T8" fmla="*/ 0 w 1615"/>
                <a:gd name="T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48" name="Freeform 56">
              <a:extLst>
                <a:ext uri="{FF2B5EF4-FFF2-40B4-BE49-F238E27FC236}">
                  <a16:creationId xmlns:a16="http://schemas.microsoft.com/office/drawing/2014/main" id="{DE6B58AF-DA59-4C7D-8AB2-ECEC92B159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8" y="1293"/>
              <a:ext cx="839" cy="1263"/>
            </a:xfrm>
            <a:custGeom>
              <a:avLst/>
              <a:gdLst>
                <a:gd name="T0" fmla="*/ 0 w 1241"/>
                <a:gd name="T1" fmla="*/ 0 h 1691"/>
                <a:gd name="T2" fmla="*/ 1241 w 1241"/>
                <a:gd name="T3" fmla="*/ 0 h 1691"/>
                <a:gd name="T4" fmla="*/ 1066 w 1241"/>
                <a:gd name="T5" fmla="*/ 1691 h 1691"/>
                <a:gd name="T6" fmla="*/ 139 w 1241"/>
                <a:gd name="T7" fmla="*/ 1691 h 1691"/>
                <a:gd name="T8" fmla="*/ 0 w 1241"/>
                <a:gd name="T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49" name="Rectangle 57">
              <a:extLst>
                <a:ext uri="{FF2B5EF4-FFF2-40B4-BE49-F238E27FC236}">
                  <a16:creationId xmlns:a16="http://schemas.microsoft.com/office/drawing/2014/main" id="{608E5199-C3CC-4F4E-822E-BE57305394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3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50" name="Rectangle 58">
              <a:extLst>
                <a:ext uri="{FF2B5EF4-FFF2-40B4-BE49-F238E27FC236}">
                  <a16:creationId xmlns:a16="http://schemas.microsoft.com/office/drawing/2014/main" id="{9F9909E5-E187-4937-86AF-3AF9F1F23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6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3051" name="Freeform 59">
            <a:extLst>
              <a:ext uri="{FF2B5EF4-FFF2-40B4-BE49-F238E27FC236}">
                <a16:creationId xmlns:a16="http://schemas.microsoft.com/office/drawing/2014/main" id="{900F971F-BD5C-44FC-8EED-4DF59D56E382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052" name="AutoShape 60">
            <a:extLst>
              <a:ext uri="{FF2B5EF4-FFF2-40B4-BE49-F238E27FC236}">
                <a16:creationId xmlns:a16="http://schemas.microsoft.com/office/drawing/2014/main" id="{62EFB113-3F9B-40DB-9C7A-5A229007699E}"/>
              </a:ext>
            </a:extLst>
          </p:cNvPr>
          <p:cNvSpPr>
            <a:spLocks noChangeArrowheads="1"/>
          </p:cNvSpPr>
          <p:nvPr/>
        </p:nvSpPr>
        <p:spPr bwMode="auto">
          <a:xfrm rot="3600000" flipV="1">
            <a:off x="7301707" y="3656806"/>
            <a:ext cx="355600" cy="3032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053" name="Rectangle 61">
            <a:extLst>
              <a:ext uri="{FF2B5EF4-FFF2-40B4-BE49-F238E27FC236}">
                <a16:creationId xmlns:a16="http://schemas.microsoft.com/office/drawing/2014/main" id="{2EF32E6C-F219-49B1-A59B-09DDE7EA5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Permeator</a:t>
            </a:r>
            <a:r>
              <a:rPr lang="en-US" altLang="en-US" sz="2400">
                <a:latin typeface="Arial" panose="020B0604020202020204" pitchFamily="34" charset="0"/>
              </a:rPr>
              <a:t>™</a:t>
            </a:r>
            <a:r>
              <a:rPr lang="en-US" altLang="en-US"/>
              <a:t> Systems</a:t>
            </a:r>
          </a:p>
        </p:txBody>
      </p:sp>
      <p:sp>
        <p:nvSpPr>
          <p:cNvPr id="213054" name="Rectangle 62">
            <a:extLst>
              <a:ext uri="{FF2B5EF4-FFF2-40B4-BE49-F238E27FC236}">
                <a16:creationId xmlns:a16="http://schemas.microsoft.com/office/drawing/2014/main" id="{8D9D2D6E-F752-4939-8C6F-4D7D5CABA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1624013"/>
            <a:ext cx="1560512" cy="188595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9648" name="Group 63">
            <a:extLst>
              <a:ext uri="{FF2B5EF4-FFF2-40B4-BE49-F238E27FC236}">
                <a16:creationId xmlns:a16="http://schemas.microsoft.com/office/drawing/2014/main" id="{AF35E3D4-D923-4849-9441-A58A198F8E3C}"/>
              </a:ext>
            </a:extLst>
          </p:cNvPr>
          <p:cNvGrpSpPr>
            <a:grpSpLocks/>
          </p:cNvGrpSpPr>
          <p:nvPr/>
        </p:nvGrpSpPr>
        <p:grpSpPr bwMode="auto">
          <a:xfrm>
            <a:off x="7356475" y="1865313"/>
            <a:ext cx="892175" cy="1276350"/>
            <a:chOff x="4634" y="1175"/>
            <a:chExt cx="562" cy="804"/>
          </a:xfrm>
        </p:grpSpPr>
        <p:sp>
          <p:nvSpPr>
            <p:cNvPr id="213056" name="Rectangle 64">
              <a:extLst>
                <a:ext uri="{FF2B5EF4-FFF2-40B4-BE49-F238E27FC236}">
                  <a16:creationId xmlns:a16="http://schemas.microsoft.com/office/drawing/2014/main" id="{6C3D9CB6-F9DC-4372-9211-79179DBEB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175"/>
              <a:ext cx="562" cy="804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57" name="Freeform 65">
              <a:extLst>
                <a:ext uri="{FF2B5EF4-FFF2-40B4-BE49-F238E27FC236}">
                  <a16:creationId xmlns:a16="http://schemas.microsoft.com/office/drawing/2014/main" id="{570C43D8-C14D-4AC3-B28D-5FBA27BF5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1175"/>
              <a:ext cx="447" cy="804"/>
            </a:xfrm>
            <a:custGeom>
              <a:avLst/>
              <a:gdLst>
                <a:gd name="T0" fmla="*/ 447 w 447"/>
                <a:gd name="T1" fmla="*/ 0 h 804"/>
                <a:gd name="T2" fmla="*/ 141 w 447"/>
                <a:gd name="T3" fmla="*/ 804 h 804"/>
                <a:gd name="T4" fmla="*/ 0 w 447"/>
                <a:gd name="T5" fmla="*/ 804 h 804"/>
                <a:gd name="T6" fmla="*/ 0 w 447"/>
                <a:gd name="T7" fmla="*/ 0 h 804"/>
                <a:gd name="T8" fmla="*/ 447 w 447"/>
                <a:gd name="T9" fmla="*/ 0 h 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804">
                  <a:moveTo>
                    <a:pt x="447" y="0"/>
                  </a:moveTo>
                  <a:lnTo>
                    <a:pt x="141" y="804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141" y="4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3058" name="Line 66">
            <a:extLst>
              <a:ext uri="{FF2B5EF4-FFF2-40B4-BE49-F238E27FC236}">
                <a16:creationId xmlns:a16="http://schemas.microsoft.com/office/drawing/2014/main" id="{9B8E4D84-A36D-469F-AEE9-FF96AED45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3375025"/>
            <a:ext cx="382905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059" name="Line 67">
            <a:extLst>
              <a:ext uri="{FF2B5EF4-FFF2-40B4-BE49-F238E27FC236}">
                <a16:creationId xmlns:a16="http://schemas.microsoft.com/office/drawing/2014/main" id="{6A0BAAB3-D75A-48C9-9034-93FD84DF1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3160713"/>
            <a:ext cx="0" cy="22225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060" name="Oval 68">
            <a:extLst>
              <a:ext uri="{FF2B5EF4-FFF2-40B4-BE49-F238E27FC236}">
                <a16:creationId xmlns:a16="http://schemas.microsoft.com/office/drawing/2014/main" id="{4E121713-EE97-43FF-B286-20947B884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568700"/>
            <a:ext cx="387350" cy="387350"/>
          </a:xfrm>
          <a:prstGeom prst="ellipse">
            <a:avLst/>
          </a:prstGeom>
          <a:solidFill>
            <a:srgbClr val="FE424B"/>
          </a:solidFill>
          <a:ln w="1270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061" name="Rectangle 69">
            <a:extLst>
              <a:ext uri="{FF2B5EF4-FFF2-40B4-BE49-F238E27FC236}">
                <a16:creationId xmlns:a16="http://schemas.microsoft.com/office/drawing/2014/main" id="{834DDFD3-2135-4D02-8383-FB5C03698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1333500"/>
            <a:ext cx="74612" cy="533400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9653" name="Group 70">
            <a:extLst>
              <a:ext uri="{FF2B5EF4-FFF2-40B4-BE49-F238E27FC236}">
                <a16:creationId xmlns:a16="http://schemas.microsoft.com/office/drawing/2014/main" id="{0AA303FE-8B95-487C-B286-63143CA891FE}"/>
              </a:ext>
            </a:extLst>
          </p:cNvPr>
          <p:cNvGrpSpPr>
            <a:grpSpLocks/>
          </p:cNvGrpSpPr>
          <p:nvPr/>
        </p:nvGrpSpPr>
        <p:grpSpPr bwMode="auto">
          <a:xfrm>
            <a:off x="7996238" y="1098550"/>
            <a:ext cx="296862" cy="261938"/>
            <a:chOff x="2301" y="1340"/>
            <a:chExt cx="187" cy="165"/>
          </a:xfrm>
        </p:grpSpPr>
        <p:sp>
          <p:nvSpPr>
            <p:cNvPr id="213063" name="Freeform 71">
              <a:extLst>
                <a:ext uri="{FF2B5EF4-FFF2-40B4-BE49-F238E27FC236}">
                  <a16:creationId xmlns:a16="http://schemas.microsoft.com/office/drawing/2014/main" id="{F5CA853D-87A6-4AA0-9590-6659EAE78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3064" name="Freeform 72">
              <a:extLst>
                <a:ext uri="{FF2B5EF4-FFF2-40B4-BE49-F238E27FC236}">
                  <a16:creationId xmlns:a16="http://schemas.microsoft.com/office/drawing/2014/main" id="{EDFEDD57-7CD6-450F-9BF5-D549933F85E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3065" name="Rectangle 73">
            <a:extLst>
              <a:ext uri="{FF2B5EF4-FFF2-40B4-BE49-F238E27FC236}">
                <a16:creationId xmlns:a16="http://schemas.microsoft.com/office/drawing/2014/main" id="{D7C087CE-D2FD-468C-8546-07F17B08A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2276475"/>
            <a:ext cx="71437" cy="2690813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9655" name="Group 74">
            <a:extLst>
              <a:ext uri="{FF2B5EF4-FFF2-40B4-BE49-F238E27FC236}">
                <a16:creationId xmlns:a16="http://schemas.microsoft.com/office/drawing/2014/main" id="{EA696C10-1833-41BE-803B-E55416CE05F1}"/>
              </a:ext>
            </a:extLst>
          </p:cNvPr>
          <p:cNvGrpSpPr>
            <a:grpSpLocks/>
          </p:cNvGrpSpPr>
          <p:nvPr/>
        </p:nvGrpSpPr>
        <p:grpSpPr bwMode="auto">
          <a:xfrm>
            <a:off x="4027488" y="2038350"/>
            <a:ext cx="296862" cy="261938"/>
            <a:chOff x="2301" y="1340"/>
            <a:chExt cx="187" cy="165"/>
          </a:xfrm>
        </p:grpSpPr>
        <p:sp>
          <p:nvSpPr>
            <p:cNvPr id="213067" name="Freeform 75">
              <a:extLst>
                <a:ext uri="{FF2B5EF4-FFF2-40B4-BE49-F238E27FC236}">
                  <a16:creationId xmlns:a16="http://schemas.microsoft.com/office/drawing/2014/main" id="{AA32B1F7-7084-41C0-872A-54039345B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70"/>
              <a:ext cx="97" cy="13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35 h 108"/>
                <a:gd name="T4" fmla="*/ 97 w 78"/>
                <a:gd name="T5" fmla="*/ 135 h 108"/>
                <a:gd name="T6" fmla="*/ 9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3068" name="Freeform 76">
              <a:extLst>
                <a:ext uri="{FF2B5EF4-FFF2-40B4-BE49-F238E27FC236}">
                  <a16:creationId xmlns:a16="http://schemas.microsoft.com/office/drawing/2014/main" id="{FBBB03B7-F60D-4306-89AB-B773803BE96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01" y="1340"/>
              <a:ext cx="187" cy="83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83 h 108"/>
                <a:gd name="T4" fmla="*/ 187 w 78"/>
                <a:gd name="T5" fmla="*/ 83 h 108"/>
                <a:gd name="T6" fmla="*/ 187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3069" name="Freeform 77">
            <a:extLst>
              <a:ext uri="{FF2B5EF4-FFF2-40B4-BE49-F238E27FC236}">
                <a16:creationId xmlns:a16="http://schemas.microsoft.com/office/drawing/2014/main" id="{1970D719-B309-483F-9D37-A738988D17A8}"/>
              </a:ext>
            </a:extLst>
          </p:cNvPr>
          <p:cNvSpPr>
            <a:spLocks/>
          </p:cNvSpPr>
          <p:nvPr/>
        </p:nvSpPr>
        <p:spPr bwMode="auto">
          <a:xfrm>
            <a:off x="3070225" y="3278188"/>
            <a:ext cx="257175" cy="1670050"/>
          </a:xfrm>
          <a:custGeom>
            <a:avLst/>
            <a:gdLst>
              <a:gd name="T0" fmla="*/ 0 w 192"/>
              <a:gd name="T1" fmla="*/ 69585 h 1152"/>
              <a:gd name="T2" fmla="*/ 192881 w 192"/>
              <a:gd name="T3" fmla="*/ 69585 h 1152"/>
              <a:gd name="T4" fmla="*/ 192881 w 192"/>
              <a:gd name="T5" fmla="*/ 1670050 h 1152"/>
              <a:gd name="T6" fmla="*/ 257175 w 192"/>
              <a:gd name="T7" fmla="*/ 1670050 h 1152"/>
              <a:gd name="T8" fmla="*/ 257175 w 192"/>
              <a:gd name="T9" fmla="*/ 0 h 1152"/>
              <a:gd name="T10" fmla="*/ 0 w 192"/>
              <a:gd name="T11" fmla="*/ 0 h 1152"/>
              <a:gd name="T12" fmla="*/ 0 w 192"/>
              <a:gd name="T13" fmla="*/ 6958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99CCFF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070" name="AutoShape 78">
            <a:extLst>
              <a:ext uri="{FF2B5EF4-FFF2-40B4-BE49-F238E27FC236}">
                <a16:creationId xmlns:a16="http://schemas.microsoft.com/office/drawing/2014/main" id="{BFBAAF81-7803-4A6A-803C-6A5135D526C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03587" y="3684588"/>
            <a:ext cx="201613" cy="128588"/>
          </a:xfrm>
          <a:prstGeom prst="rightArrow">
            <a:avLst>
              <a:gd name="adj1" fmla="val 49630"/>
              <a:gd name="adj2" fmla="val 59733"/>
            </a:avLst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9658" name="Group 79">
            <a:extLst>
              <a:ext uri="{FF2B5EF4-FFF2-40B4-BE49-F238E27FC236}">
                <a16:creationId xmlns:a16="http://schemas.microsoft.com/office/drawing/2014/main" id="{89215612-FA9F-4DB4-BA91-16A86264D817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3492500"/>
            <a:ext cx="387350" cy="417513"/>
            <a:chOff x="1964" y="2200"/>
            <a:chExt cx="244" cy="263"/>
          </a:xfrm>
        </p:grpSpPr>
        <p:sp>
          <p:nvSpPr>
            <p:cNvPr id="213072" name="AutoShape 80">
              <a:extLst>
                <a:ext uri="{FF2B5EF4-FFF2-40B4-BE49-F238E27FC236}">
                  <a16:creationId xmlns:a16="http://schemas.microsoft.com/office/drawing/2014/main" id="{47C646AE-429F-4E14-A5F7-9C0FECBA55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 flipV="1">
              <a:off x="1948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73" name="Oval 81">
              <a:extLst>
                <a:ext uri="{FF2B5EF4-FFF2-40B4-BE49-F238E27FC236}">
                  <a16:creationId xmlns:a16="http://schemas.microsoft.com/office/drawing/2014/main" id="{47027226-769B-41CD-A299-5C641BC1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200"/>
              <a:ext cx="244" cy="244"/>
            </a:xfrm>
            <a:prstGeom prst="ellipse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074" name="AutoShape 82">
              <a:extLst>
                <a:ext uri="{FF2B5EF4-FFF2-40B4-BE49-F238E27FC236}">
                  <a16:creationId xmlns:a16="http://schemas.microsoft.com/office/drawing/2014/main" id="{A2D3F63D-DD4E-4537-A4E4-38645378E91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76" y="2255"/>
              <a:ext cx="224" cy="1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3075" name="Rectangle 83">
            <a:extLst>
              <a:ext uri="{FF2B5EF4-FFF2-40B4-BE49-F238E27FC236}">
                <a16:creationId xmlns:a16="http://schemas.microsoft.com/office/drawing/2014/main" id="{B602BC9B-69BA-46B0-A8A8-E63E110B01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03550" y="3333750"/>
            <a:ext cx="76200" cy="299402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9660" name="Group 84">
            <a:extLst>
              <a:ext uri="{FF2B5EF4-FFF2-40B4-BE49-F238E27FC236}">
                <a16:creationId xmlns:a16="http://schemas.microsoft.com/office/drawing/2014/main" id="{624DC3FA-5092-4510-9526-21E8D4383C5F}"/>
              </a:ext>
            </a:extLst>
          </p:cNvPr>
          <p:cNvGrpSpPr>
            <a:grpSpLocks/>
          </p:cNvGrpSpPr>
          <p:nvPr/>
        </p:nvGrpSpPr>
        <p:grpSpPr bwMode="auto">
          <a:xfrm>
            <a:off x="2447925" y="2398713"/>
            <a:ext cx="612775" cy="1620837"/>
            <a:chOff x="1770" y="663"/>
            <a:chExt cx="746" cy="1677"/>
          </a:xfrm>
        </p:grpSpPr>
        <p:grpSp>
          <p:nvGrpSpPr>
            <p:cNvPr id="69704" name="Group 85">
              <a:extLst>
                <a:ext uri="{FF2B5EF4-FFF2-40B4-BE49-F238E27FC236}">
                  <a16:creationId xmlns:a16="http://schemas.microsoft.com/office/drawing/2014/main" id="{614CAA2F-2946-4600-9808-9BD621E82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69706" name="Group 86">
                <a:extLst>
                  <a:ext uri="{FF2B5EF4-FFF2-40B4-BE49-F238E27FC236}">
                    <a16:creationId xmlns:a16="http://schemas.microsoft.com/office/drawing/2014/main" id="{EAB7DE3F-2981-4E0A-ACAA-4735CD31C0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69708" name="Group 87">
                  <a:extLst>
                    <a:ext uri="{FF2B5EF4-FFF2-40B4-BE49-F238E27FC236}">
                      <a16:creationId xmlns:a16="http://schemas.microsoft.com/office/drawing/2014/main" id="{96B1CB80-012F-44BA-91FA-FF9425AB89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213080" name="Freeform 88">
                    <a:extLst>
                      <a:ext uri="{FF2B5EF4-FFF2-40B4-BE49-F238E27FC236}">
                        <a16:creationId xmlns:a16="http://schemas.microsoft.com/office/drawing/2014/main" id="{207585B4-2B0F-4B7D-BC19-85D7BF56A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2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69711" name="Group 89">
                    <a:extLst>
                      <a:ext uri="{FF2B5EF4-FFF2-40B4-BE49-F238E27FC236}">
                        <a16:creationId xmlns:a16="http://schemas.microsoft.com/office/drawing/2014/main" id="{CE74ED17-7BD2-4B63-9713-E0C77DB25B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213082" name="Line 90">
                      <a:extLst>
                        <a:ext uri="{FF2B5EF4-FFF2-40B4-BE49-F238E27FC236}">
                          <a16:creationId xmlns:a16="http://schemas.microsoft.com/office/drawing/2014/main" id="{28FD344D-F4B8-4CFB-9234-E6524E0E7D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3083" name="Line 91">
                      <a:extLst>
                        <a:ext uri="{FF2B5EF4-FFF2-40B4-BE49-F238E27FC236}">
                          <a16:creationId xmlns:a16="http://schemas.microsoft.com/office/drawing/2014/main" id="{ADB36513-A0D5-446C-A39B-BC513A8B2F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3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3084" name="Line 92">
                      <a:extLst>
                        <a:ext uri="{FF2B5EF4-FFF2-40B4-BE49-F238E27FC236}">
                          <a16:creationId xmlns:a16="http://schemas.microsoft.com/office/drawing/2014/main" id="{766F1E62-38E2-4808-8E21-14077E42F2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3085" name="Line 93">
                      <a:extLst>
                        <a:ext uri="{FF2B5EF4-FFF2-40B4-BE49-F238E27FC236}">
                          <a16:creationId xmlns:a16="http://schemas.microsoft.com/office/drawing/2014/main" id="{EC36B575-A253-435A-B940-8D7D68CF55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3086" name="Line 94">
                      <a:extLst>
                        <a:ext uri="{FF2B5EF4-FFF2-40B4-BE49-F238E27FC236}">
                          <a16:creationId xmlns:a16="http://schemas.microsoft.com/office/drawing/2014/main" id="{9B1010F7-B61F-45AA-ACCB-8F8F89516D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6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3087" name="Line 95">
                      <a:extLst>
                        <a:ext uri="{FF2B5EF4-FFF2-40B4-BE49-F238E27FC236}">
                          <a16:creationId xmlns:a16="http://schemas.microsoft.com/office/drawing/2014/main" id="{EF9E2ECA-6F95-4EF1-B377-5EE7BECA49A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6" cy="3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3088" name="Line 96">
                      <a:extLst>
                        <a:ext uri="{FF2B5EF4-FFF2-40B4-BE49-F238E27FC236}">
                          <a16:creationId xmlns:a16="http://schemas.microsoft.com/office/drawing/2014/main" id="{9C22FE50-BC9B-4789-810A-D74EF33C30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213089" name="Freeform 97">
                  <a:extLst>
                    <a:ext uri="{FF2B5EF4-FFF2-40B4-BE49-F238E27FC236}">
                      <a16:creationId xmlns:a16="http://schemas.microsoft.com/office/drawing/2014/main" id="{EC937218-752B-4A8D-B782-3F79FA4DD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3090" name="Freeform 98">
                <a:extLst>
                  <a:ext uri="{FF2B5EF4-FFF2-40B4-BE49-F238E27FC236}">
                    <a16:creationId xmlns:a16="http://schemas.microsoft.com/office/drawing/2014/main" id="{D0C07EB5-90BC-45ED-98E8-613D75A80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560"/>
                <a:ext cx="419" cy="780"/>
              </a:xfrm>
              <a:custGeom>
                <a:avLst/>
                <a:gdLst>
                  <a:gd name="T0" fmla="*/ 411 w 420"/>
                  <a:gd name="T1" fmla="*/ 0 h 762"/>
                  <a:gd name="T2" fmla="*/ 419 w 420"/>
                  <a:gd name="T3" fmla="*/ 50 h 762"/>
                  <a:gd name="T4" fmla="*/ 347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19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7 w 420"/>
                  <a:gd name="T37" fmla="*/ 18 h 762"/>
                  <a:gd name="T38" fmla="*/ 411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3091" name="Freeform 99">
              <a:extLst>
                <a:ext uri="{FF2B5EF4-FFF2-40B4-BE49-F238E27FC236}">
                  <a16:creationId xmlns:a16="http://schemas.microsoft.com/office/drawing/2014/main" id="{1E08007A-B390-4C95-BB3E-2E99F3412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9661" name="Group 100">
            <a:extLst>
              <a:ext uri="{FF2B5EF4-FFF2-40B4-BE49-F238E27FC236}">
                <a16:creationId xmlns:a16="http://schemas.microsoft.com/office/drawing/2014/main" id="{E390322A-582B-4ADD-96C7-86D744BAAF03}"/>
              </a:ext>
            </a:extLst>
          </p:cNvPr>
          <p:cNvGrpSpPr>
            <a:grpSpLocks/>
          </p:cNvGrpSpPr>
          <p:nvPr/>
        </p:nvGrpSpPr>
        <p:grpSpPr bwMode="auto">
          <a:xfrm>
            <a:off x="4219575" y="3228975"/>
            <a:ext cx="4038600" cy="1390650"/>
            <a:chOff x="2658" y="2034"/>
            <a:chExt cx="2544" cy="876"/>
          </a:xfrm>
        </p:grpSpPr>
        <p:grpSp>
          <p:nvGrpSpPr>
            <p:cNvPr id="69693" name="Group 101">
              <a:extLst>
                <a:ext uri="{FF2B5EF4-FFF2-40B4-BE49-F238E27FC236}">
                  <a16:creationId xmlns:a16="http://schemas.microsoft.com/office/drawing/2014/main" id="{F54F3375-6413-48C3-89F2-0C4CCDC409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2" y="2160"/>
              <a:ext cx="2340" cy="120"/>
              <a:chOff x="2712" y="2160"/>
              <a:chExt cx="2340" cy="120"/>
            </a:xfrm>
          </p:grpSpPr>
          <p:sp>
            <p:nvSpPr>
              <p:cNvPr id="213094" name="AutoShape 102">
                <a:extLst>
                  <a:ext uri="{FF2B5EF4-FFF2-40B4-BE49-F238E27FC236}">
                    <a16:creationId xmlns:a16="http://schemas.microsoft.com/office/drawing/2014/main" id="{9EEA9258-F8B3-42F1-AEBF-D1093A635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95" name="AutoShape 103">
                <a:extLst>
                  <a:ext uri="{FF2B5EF4-FFF2-40B4-BE49-F238E27FC236}">
                    <a16:creationId xmlns:a16="http://schemas.microsoft.com/office/drawing/2014/main" id="{F63F7ED1-F566-4A22-AA31-1969C76BD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96" name="AutoShape 104">
                <a:extLst>
                  <a:ext uri="{FF2B5EF4-FFF2-40B4-BE49-F238E27FC236}">
                    <a16:creationId xmlns:a16="http://schemas.microsoft.com/office/drawing/2014/main" id="{0BE89F7D-91BB-4695-A822-23125A8B4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97" name="AutoShape 105">
                <a:extLst>
                  <a:ext uri="{FF2B5EF4-FFF2-40B4-BE49-F238E27FC236}">
                    <a16:creationId xmlns:a16="http://schemas.microsoft.com/office/drawing/2014/main" id="{C6218C99-22F8-4DB3-93CB-8C832C73E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98" name="AutoShape 106">
                <a:extLst>
                  <a:ext uri="{FF2B5EF4-FFF2-40B4-BE49-F238E27FC236}">
                    <a16:creationId xmlns:a16="http://schemas.microsoft.com/office/drawing/2014/main" id="{46BC3864-9C71-40FD-936D-5754EF085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099" name="AutoShape 107">
                <a:extLst>
                  <a:ext uri="{FF2B5EF4-FFF2-40B4-BE49-F238E27FC236}">
                    <a16:creationId xmlns:a16="http://schemas.microsoft.com/office/drawing/2014/main" id="{8F6F55AB-8DAC-4B9B-B0B6-D8C1F526D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100" name="AutoShape 108">
                <a:extLst>
                  <a:ext uri="{FF2B5EF4-FFF2-40B4-BE49-F238E27FC236}">
                    <a16:creationId xmlns:a16="http://schemas.microsoft.com/office/drawing/2014/main" id="{F5F0295E-85F4-445D-BB8A-0BDA771EF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2160"/>
                <a:ext cx="180" cy="12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CC66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13101" name="AutoShape 109">
              <a:extLst>
                <a:ext uri="{FF2B5EF4-FFF2-40B4-BE49-F238E27FC236}">
                  <a16:creationId xmlns:a16="http://schemas.microsoft.com/office/drawing/2014/main" id="{37D25EA1-71F5-4991-8D02-7CF1A754FF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28" y="2760"/>
              <a:ext cx="180" cy="12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CC66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102" name="AutoShape 110">
              <a:extLst>
                <a:ext uri="{FF2B5EF4-FFF2-40B4-BE49-F238E27FC236}">
                  <a16:creationId xmlns:a16="http://schemas.microsoft.com/office/drawing/2014/main" id="{488412FA-A4DC-44B2-BB75-558EC3F999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28" y="2400"/>
              <a:ext cx="180" cy="12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CC66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103" name="AutoShape 111">
              <a:extLst>
                <a:ext uri="{FF2B5EF4-FFF2-40B4-BE49-F238E27FC236}">
                  <a16:creationId xmlns:a16="http://schemas.microsoft.com/office/drawing/2014/main" id="{CF856BD7-441B-4C3F-8AF8-1FA1816659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052" y="2064"/>
              <a:ext cx="180" cy="12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CC66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3104" name="Rectangle 112">
            <a:extLst>
              <a:ext uri="{FF2B5EF4-FFF2-40B4-BE49-F238E27FC236}">
                <a16:creationId xmlns:a16="http://schemas.microsoft.com/office/drawing/2014/main" id="{B31C43BF-3C78-46CD-B737-FF8FCE1A8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5" y="1865313"/>
            <a:ext cx="892175" cy="127635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folHlink"/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105" name="Freeform 113">
            <a:extLst>
              <a:ext uri="{FF2B5EF4-FFF2-40B4-BE49-F238E27FC236}">
                <a16:creationId xmlns:a16="http://schemas.microsoft.com/office/drawing/2014/main" id="{AD7D96CE-7225-45BA-8BD9-F37DF12CFA33}"/>
              </a:ext>
            </a:extLst>
          </p:cNvPr>
          <p:cNvSpPr>
            <a:spLocks/>
          </p:cNvSpPr>
          <p:nvPr/>
        </p:nvSpPr>
        <p:spPr bwMode="auto">
          <a:xfrm>
            <a:off x="7356475" y="1865313"/>
            <a:ext cx="709613" cy="1276350"/>
          </a:xfrm>
          <a:custGeom>
            <a:avLst/>
            <a:gdLst>
              <a:gd name="T0" fmla="*/ 709613 w 447"/>
              <a:gd name="T1" fmla="*/ 0 h 804"/>
              <a:gd name="T2" fmla="*/ 223838 w 447"/>
              <a:gd name="T3" fmla="*/ 1276350 h 804"/>
              <a:gd name="T4" fmla="*/ 0 w 447"/>
              <a:gd name="T5" fmla="*/ 1276350 h 804"/>
              <a:gd name="T6" fmla="*/ 0 w 447"/>
              <a:gd name="T7" fmla="*/ 0 h 804"/>
              <a:gd name="T8" fmla="*/ 709613 w 447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" h="804">
                <a:moveTo>
                  <a:pt x="447" y="0"/>
                </a:moveTo>
                <a:lnTo>
                  <a:pt x="141" y="804"/>
                </a:lnTo>
                <a:lnTo>
                  <a:pt x="0" y="804"/>
                </a:lnTo>
                <a:lnTo>
                  <a:pt x="0" y="0"/>
                </a:lnTo>
                <a:cubicBezTo>
                  <a:pt x="141" y="4"/>
                  <a:pt x="447" y="0"/>
                  <a:pt x="447" y="0"/>
                </a:cubicBezTo>
                <a:close/>
              </a:path>
            </a:pathLst>
          </a:custGeom>
          <a:solidFill>
            <a:srgbClr val="FE424B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664" name="Group 114">
            <a:extLst>
              <a:ext uri="{FF2B5EF4-FFF2-40B4-BE49-F238E27FC236}">
                <a16:creationId xmlns:a16="http://schemas.microsoft.com/office/drawing/2014/main" id="{A5C04603-6556-407A-A342-096A5CCA2789}"/>
              </a:ext>
            </a:extLst>
          </p:cNvPr>
          <p:cNvGrpSpPr>
            <a:grpSpLocks/>
          </p:cNvGrpSpPr>
          <p:nvPr/>
        </p:nvGrpSpPr>
        <p:grpSpPr bwMode="auto">
          <a:xfrm>
            <a:off x="7651750" y="895350"/>
            <a:ext cx="911225" cy="457200"/>
            <a:chOff x="4820" y="564"/>
            <a:chExt cx="574" cy="288"/>
          </a:xfrm>
        </p:grpSpPr>
        <p:grpSp>
          <p:nvGrpSpPr>
            <p:cNvPr id="69685" name="Group 115">
              <a:extLst>
                <a:ext uri="{FF2B5EF4-FFF2-40B4-BE49-F238E27FC236}">
                  <a16:creationId xmlns:a16="http://schemas.microsoft.com/office/drawing/2014/main" id="{7D2F5A7F-41F9-484F-ADC5-9C7EA64F4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0" y="564"/>
              <a:ext cx="226" cy="276"/>
              <a:chOff x="3572" y="168"/>
              <a:chExt cx="370" cy="684"/>
            </a:xfrm>
          </p:grpSpPr>
          <p:sp>
            <p:nvSpPr>
              <p:cNvPr id="213108" name="Freeform 116">
                <a:extLst>
                  <a:ext uri="{FF2B5EF4-FFF2-40B4-BE49-F238E27FC236}">
                    <a16:creationId xmlns:a16="http://schemas.microsoft.com/office/drawing/2014/main" id="{083D5E06-7521-4B04-B8D8-3D0359CDA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68"/>
                <a:ext cx="357" cy="684"/>
              </a:xfrm>
              <a:custGeom>
                <a:avLst/>
                <a:gdLst>
                  <a:gd name="T0" fmla="*/ 147 w 357"/>
                  <a:gd name="T1" fmla="*/ 0 h 684"/>
                  <a:gd name="T2" fmla="*/ 75 w 357"/>
                  <a:gd name="T3" fmla="*/ 120 h 684"/>
                  <a:gd name="T4" fmla="*/ 15 w 357"/>
                  <a:gd name="T5" fmla="*/ 192 h 684"/>
                  <a:gd name="T6" fmla="*/ 3 w 357"/>
                  <a:gd name="T7" fmla="*/ 288 h 684"/>
                  <a:gd name="T8" fmla="*/ 195 w 357"/>
                  <a:gd name="T9" fmla="*/ 456 h 684"/>
                  <a:gd name="T10" fmla="*/ 267 w 357"/>
                  <a:gd name="T11" fmla="*/ 552 h 684"/>
                  <a:gd name="T12" fmla="*/ 339 w 357"/>
                  <a:gd name="T13" fmla="*/ 564 h 684"/>
                  <a:gd name="T14" fmla="*/ 327 w 357"/>
                  <a:gd name="T15" fmla="*/ 684 h 6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7" h="684">
                    <a:moveTo>
                      <a:pt x="147" y="0"/>
                    </a:moveTo>
                    <a:cubicBezTo>
                      <a:pt x="125" y="108"/>
                      <a:pt x="155" y="17"/>
                      <a:pt x="75" y="120"/>
                    </a:cubicBezTo>
                    <a:cubicBezTo>
                      <a:pt x="9" y="204"/>
                      <a:pt x="94" y="139"/>
                      <a:pt x="15" y="192"/>
                    </a:cubicBezTo>
                    <a:cubicBezTo>
                      <a:pt x="11" y="224"/>
                      <a:pt x="0" y="256"/>
                      <a:pt x="3" y="288"/>
                    </a:cubicBezTo>
                    <a:cubicBezTo>
                      <a:pt x="21" y="469"/>
                      <a:pt x="44" y="441"/>
                      <a:pt x="195" y="456"/>
                    </a:cubicBezTo>
                    <a:cubicBezTo>
                      <a:pt x="219" y="488"/>
                      <a:pt x="235" y="528"/>
                      <a:pt x="267" y="552"/>
                    </a:cubicBezTo>
                    <a:cubicBezTo>
                      <a:pt x="286" y="567"/>
                      <a:pt x="328" y="542"/>
                      <a:pt x="339" y="564"/>
                    </a:cubicBezTo>
                    <a:cubicBezTo>
                      <a:pt x="357" y="600"/>
                      <a:pt x="327" y="644"/>
                      <a:pt x="327" y="68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3109" name="Freeform 117">
                <a:extLst>
                  <a:ext uri="{FF2B5EF4-FFF2-40B4-BE49-F238E27FC236}">
                    <a16:creationId xmlns:a16="http://schemas.microsoft.com/office/drawing/2014/main" id="{74D100EE-50BC-456E-9B5A-9B52BA8C3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40"/>
                <a:ext cx="229" cy="540"/>
              </a:xfrm>
              <a:custGeom>
                <a:avLst/>
                <a:gdLst>
                  <a:gd name="T0" fmla="*/ 98 w 230"/>
                  <a:gd name="T1" fmla="*/ 24 h 540"/>
                  <a:gd name="T2" fmla="*/ 62 w 230"/>
                  <a:gd name="T3" fmla="*/ 108 h 540"/>
                  <a:gd name="T4" fmla="*/ 38 w 230"/>
                  <a:gd name="T5" fmla="*/ 144 h 540"/>
                  <a:gd name="T6" fmla="*/ 14 w 230"/>
                  <a:gd name="T7" fmla="*/ 216 h 540"/>
                  <a:gd name="T8" fmla="*/ 62 w 230"/>
                  <a:gd name="T9" fmla="*/ 276 h 540"/>
                  <a:gd name="T10" fmla="*/ 74 w 230"/>
                  <a:gd name="T11" fmla="*/ 312 h 540"/>
                  <a:gd name="T12" fmla="*/ 157 w 230"/>
                  <a:gd name="T13" fmla="*/ 336 h 540"/>
                  <a:gd name="T14" fmla="*/ 229 w 230"/>
                  <a:gd name="T15" fmla="*/ 540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0" h="540">
                    <a:moveTo>
                      <a:pt x="98" y="24"/>
                    </a:moveTo>
                    <a:cubicBezTo>
                      <a:pt x="38" y="114"/>
                      <a:pt x="108" y="0"/>
                      <a:pt x="62" y="108"/>
                    </a:cubicBezTo>
                    <a:cubicBezTo>
                      <a:pt x="56" y="121"/>
                      <a:pt x="44" y="131"/>
                      <a:pt x="38" y="144"/>
                    </a:cubicBezTo>
                    <a:cubicBezTo>
                      <a:pt x="28" y="167"/>
                      <a:pt x="14" y="216"/>
                      <a:pt x="14" y="216"/>
                    </a:cubicBezTo>
                    <a:cubicBezTo>
                      <a:pt x="44" y="306"/>
                      <a:pt x="0" y="198"/>
                      <a:pt x="62" y="276"/>
                    </a:cubicBezTo>
                    <a:cubicBezTo>
                      <a:pt x="70" y="286"/>
                      <a:pt x="65" y="303"/>
                      <a:pt x="74" y="312"/>
                    </a:cubicBezTo>
                    <a:cubicBezTo>
                      <a:pt x="80" y="318"/>
                      <a:pt x="158" y="336"/>
                      <a:pt x="158" y="336"/>
                    </a:cubicBezTo>
                    <a:cubicBezTo>
                      <a:pt x="229" y="383"/>
                      <a:pt x="230" y="461"/>
                      <a:pt x="230" y="54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3110" name="Freeform 118">
                <a:extLst>
                  <a:ext uri="{FF2B5EF4-FFF2-40B4-BE49-F238E27FC236}">
                    <a16:creationId xmlns:a16="http://schemas.microsoft.com/office/drawing/2014/main" id="{378EBD7A-F5F2-426C-AFD6-4B0BAA9E4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65"/>
                <a:ext cx="305" cy="550"/>
              </a:xfrm>
              <a:custGeom>
                <a:avLst/>
                <a:gdLst>
                  <a:gd name="T0" fmla="*/ 305 w 304"/>
                  <a:gd name="T1" fmla="*/ 0 h 552"/>
                  <a:gd name="T2" fmla="*/ 197 w 304"/>
                  <a:gd name="T3" fmla="*/ 36 h 552"/>
                  <a:gd name="T4" fmla="*/ 100 w 304"/>
                  <a:gd name="T5" fmla="*/ 96 h 552"/>
                  <a:gd name="T6" fmla="*/ 4 w 304"/>
                  <a:gd name="T7" fmla="*/ 323 h 552"/>
                  <a:gd name="T8" fmla="*/ 185 w 304"/>
                  <a:gd name="T9" fmla="*/ 383 h 552"/>
                  <a:gd name="T10" fmla="*/ 269 w 304"/>
                  <a:gd name="T11" fmla="*/ 502 h 552"/>
                  <a:gd name="T12" fmla="*/ 257 w 304"/>
                  <a:gd name="T13" fmla="*/ 550 h 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552">
                    <a:moveTo>
                      <a:pt x="304" y="0"/>
                    </a:moveTo>
                    <a:cubicBezTo>
                      <a:pt x="268" y="12"/>
                      <a:pt x="230" y="19"/>
                      <a:pt x="196" y="36"/>
                    </a:cubicBezTo>
                    <a:cubicBezTo>
                      <a:pt x="0" y="134"/>
                      <a:pt x="222" y="55"/>
                      <a:pt x="100" y="96"/>
                    </a:cubicBezTo>
                    <a:cubicBezTo>
                      <a:pt x="51" y="170"/>
                      <a:pt x="21" y="237"/>
                      <a:pt x="4" y="324"/>
                    </a:cubicBezTo>
                    <a:cubicBezTo>
                      <a:pt x="64" y="344"/>
                      <a:pt x="122" y="369"/>
                      <a:pt x="184" y="384"/>
                    </a:cubicBezTo>
                    <a:cubicBezTo>
                      <a:pt x="263" y="431"/>
                      <a:pt x="247" y="422"/>
                      <a:pt x="268" y="504"/>
                    </a:cubicBezTo>
                    <a:cubicBezTo>
                      <a:pt x="264" y="520"/>
                      <a:pt x="256" y="552"/>
                      <a:pt x="256" y="55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9686" name="Group 119">
              <a:extLst>
                <a:ext uri="{FF2B5EF4-FFF2-40B4-BE49-F238E27FC236}">
                  <a16:creationId xmlns:a16="http://schemas.microsoft.com/office/drawing/2014/main" id="{D6DAE094-B0CF-499C-B934-F578411606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168" y="576"/>
              <a:ext cx="226" cy="276"/>
              <a:chOff x="3572" y="168"/>
              <a:chExt cx="370" cy="684"/>
            </a:xfrm>
          </p:grpSpPr>
          <p:sp>
            <p:nvSpPr>
              <p:cNvPr id="213112" name="Freeform 120">
                <a:extLst>
                  <a:ext uri="{FF2B5EF4-FFF2-40B4-BE49-F238E27FC236}">
                    <a16:creationId xmlns:a16="http://schemas.microsoft.com/office/drawing/2014/main" id="{654BBE4A-79B4-4246-8E99-C8EB0168B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68"/>
                <a:ext cx="357" cy="684"/>
              </a:xfrm>
              <a:custGeom>
                <a:avLst/>
                <a:gdLst>
                  <a:gd name="T0" fmla="*/ 147 w 357"/>
                  <a:gd name="T1" fmla="*/ 0 h 684"/>
                  <a:gd name="T2" fmla="*/ 75 w 357"/>
                  <a:gd name="T3" fmla="*/ 120 h 684"/>
                  <a:gd name="T4" fmla="*/ 15 w 357"/>
                  <a:gd name="T5" fmla="*/ 192 h 684"/>
                  <a:gd name="T6" fmla="*/ 3 w 357"/>
                  <a:gd name="T7" fmla="*/ 288 h 684"/>
                  <a:gd name="T8" fmla="*/ 195 w 357"/>
                  <a:gd name="T9" fmla="*/ 456 h 684"/>
                  <a:gd name="T10" fmla="*/ 267 w 357"/>
                  <a:gd name="T11" fmla="*/ 552 h 684"/>
                  <a:gd name="T12" fmla="*/ 339 w 357"/>
                  <a:gd name="T13" fmla="*/ 564 h 684"/>
                  <a:gd name="T14" fmla="*/ 327 w 357"/>
                  <a:gd name="T15" fmla="*/ 684 h 6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7" h="684">
                    <a:moveTo>
                      <a:pt x="147" y="0"/>
                    </a:moveTo>
                    <a:cubicBezTo>
                      <a:pt x="125" y="108"/>
                      <a:pt x="155" y="17"/>
                      <a:pt x="75" y="120"/>
                    </a:cubicBezTo>
                    <a:cubicBezTo>
                      <a:pt x="9" y="204"/>
                      <a:pt x="94" y="139"/>
                      <a:pt x="15" y="192"/>
                    </a:cubicBezTo>
                    <a:cubicBezTo>
                      <a:pt x="11" y="224"/>
                      <a:pt x="0" y="256"/>
                      <a:pt x="3" y="288"/>
                    </a:cubicBezTo>
                    <a:cubicBezTo>
                      <a:pt x="21" y="469"/>
                      <a:pt x="44" y="441"/>
                      <a:pt x="195" y="456"/>
                    </a:cubicBezTo>
                    <a:cubicBezTo>
                      <a:pt x="219" y="488"/>
                      <a:pt x="235" y="528"/>
                      <a:pt x="267" y="552"/>
                    </a:cubicBezTo>
                    <a:cubicBezTo>
                      <a:pt x="286" y="567"/>
                      <a:pt x="328" y="542"/>
                      <a:pt x="339" y="564"/>
                    </a:cubicBezTo>
                    <a:cubicBezTo>
                      <a:pt x="357" y="600"/>
                      <a:pt x="327" y="644"/>
                      <a:pt x="327" y="684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3113" name="Freeform 121">
                <a:extLst>
                  <a:ext uri="{FF2B5EF4-FFF2-40B4-BE49-F238E27FC236}">
                    <a16:creationId xmlns:a16="http://schemas.microsoft.com/office/drawing/2014/main" id="{93DB8BDF-79F6-4AA6-AE2C-A04963DC5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40"/>
                <a:ext cx="229" cy="540"/>
              </a:xfrm>
              <a:custGeom>
                <a:avLst/>
                <a:gdLst>
                  <a:gd name="T0" fmla="*/ 98 w 230"/>
                  <a:gd name="T1" fmla="*/ 24 h 540"/>
                  <a:gd name="T2" fmla="*/ 62 w 230"/>
                  <a:gd name="T3" fmla="*/ 108 h 540"/>
                  <a:gd name="T4" fmla="*/ 38 w 230"/>
                  <a:gd name="T5" fmla="*/ 144 h 540"/>
                  <a:gd name="T6" fmla="*/ 14 w 230"/>
                  <a:gd name="T7" fmla="*/ 216 h 540"/>
                  <a:gd name="T8" fmla="*/ 62 w 230"/>
                  <a:gd name="T9" fmla="*/ 276 h 540"/>
                  <a:gd name="T10" fmla="*/ 74 w 230"/>
                  <a:gd name="T11" fmla="*/ 312 h 540"/>
                  <a:gd name="T12" fmla="*/ 157 w 230"/>
                  <a:gd name="T13" fmla="*/ 336 h 540"/>
                  <a:gd name="T14" fmla="*/ 229 w 230"/>
                  <a:gd name="T15" fmla="*/ 540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0" h="540">
                    <a:moveTo>
                      <a:pt x="98" y="24"/>
                    </a:moveTo>
                    <a:cubicBezTo>
                      <a:pt x="38" y="114"/>
                      <a:pt x="108" y="0"/>
                      <a:pt x="62" y="108"/>
                    </a:cubicBezTo>
                    <a:cubicBezTo>
                      <a:pt x="56" y="121"/>
                      <a:pt x="44" y="131"/>
                      <a:pt x="38" y="144"/>
                    </a:cubicBezTo>
                    <a:cubicBezTo>
                      <a:pt x="28" y="167"/>
                      <a:pt x="14" y="216"/>
                      <a:pt x="14" y="216"/>
                    </a:cubicBezTo>
                    <a:cubicBezTo>
                      <a:pt x="44" y="306"/>
                      <a:pt x="0" y="198"/>
                      <a:pt x="62" y="276"/>
                    </a:cubicBezTo>
                    <a:cubicBezTo>
                      <a:pt x="70" y="286"/>
                      <a:pt x="65" y="303"/>
                      <a:pt x="74" y="312"/>
                    </a:cubicBezTo>
                    <a:cubicBezTo>
                      <a:pt x="80" y="318"/>
                      <a:pt x="158" y="336"/>
                      <a:pt x="158" y="336"/>
                    </a:cubicBezTo>
                    <a:cubicBezTo>
                      <a:pt x="229" y="383"/>
                      <a:pt x="230" y="461"/>
                      <a:pt x="230" y="54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3114" name="Freeform 122">
                <a:extLst>
                  <a:ext uri="{FF2B5EF4-FFF2-40B4-BE49-F238E27FC236}">
                    <a16:creationId xmlns:a16="http://schemas.microsoft.com/office/drawing/2014/main" id="{9618D0D1-2F67-498F-B6C4-5391B362E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65"/>
                <a:ext cx="305" cy="550"/>
              </a:xfrm>
              <a:custGeom>
                <a:avLst/>
                <a:gdLst>
                  <a:gd name="T0" fmla="*/ 305 w 304"/>
                  <a:gd name="T1" fmla="*/ 0 h 552"/>
                  <a:gd name="T2" fmla="*/ 197 w 304"/>
                  <a:gd name="T3" fmla="*/ 36 h 552"/>
                  <a:gd name="T4" fmla="*/ 100 w 304"/>
                  <a:gd name="T5" fmla="*/ 96 h 552"/>
                  <a:gd name="T6" fmla="*/ 4 w 304"/>
                  <a:gd name="T7" fmla="*/ 323 h 552"/>
                  <a:gd name="T8" fmla="*/ 185 w 304"/>
                  <a:gd name="T9" fmla="*/ 383 h 552"/>
                  <a:gd name="T10" fmla="*/ 269 w 304"/>
                  <a:gd name="T11" fmla="*/ 502 h 552"/>
                  <a:gd name="T12" fmla="*/ 257 w 304"/>
                  <a:gd name="T13" fmla="*/ 550 h 5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552">
                    <a:moveTo>
                      <a:pt x="304" y="0"/>
                    </a:moveTo>
                    <a:cubicBezTo>
                      <a:pt x="268" y="12"/>
                      <a:pt x="230" y="19"/>
                      <a:pt x="196" y="36"/>
                    </a:cubicBezTo>
                    <a:cubicBezTo>
                      <a:pt x="0" y="134"/>
                      <a:pt x="222" y="55"/>
                      <a:pt x="100" y="96"/>
                    </a:cubicBezTo>
                    <a:cubicBezTo>
                      <a:pt x="51" y="170"/>
                      <a:pt x="21" y="237"/>
                      <a:pt x="4" y="324"/>
                    </a:cubicBezTo>
                    <a:cubicBezTo>
                      <a:pt x="64" y="344"/>
                      <a:pt x="122" y="369"/>
                      <a:pt x="184" y="384"/>
                    </a:cubicBezTo>
                    <a:cubicBezTo>
                      <a:pt x="263" y="431"/>
                      <a:pt x="247" y="422"/>
                      <a:pt x="268" y="504"/>
                    </a:cubicBezTo>
                    <a:cubicBezTo>
                      <a:pt x="264" y="520"/>
                      <a:pt x="256" y="552"/>
                      <a:pt x="256" y="55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3115" name="Line 123">
            <a:extLst>
              <a:ext uri="{FF2B5EF4-FFF2-40B4-BE49-F238E27FC236}">
                <a16:creationId xmlns:a16="http://schemas.microsoft.com/office/drawing/2014/main" id="{B3C41C27-5D9B-46EC-9DE5-7F401C64C5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1900" y="1885950"/>
            <a:ext cx="476250" cy="12573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9666" name="Group 124">
            <a:extLst>
              <a:ext uri="{FF2B5EF4-FFF2-40B4-BE49-F238E27FC236}">
                <a16:creationId xmlns:a16="http://schemas.microsoft.com/office/drawing/2014/main" id="{FD3262FE-1EE1-45A8-9796-C7014C2EED1E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3071813"/>
            <a:ext cx="4240212" cy="1909762"/>
            <a:chOff x="2071" y="1935"/>
            <a:chExt cx="2671" cy="1203"/>
          </a:xfrm>
        </p:grpSpPr>
        <p:sp>
          <p:nvSpPr>
            <p:cNvPr id="213117" name="Line 125">
              <a:extLst>
                <a:ext uri="{FF2B5EF4-FFF2-40B4-BE49-F238E27FC236}">
                  <a16:creationId xmlns:a16="http://schemas.microsoft.com/office/drawing/2014/main" id="{AEE77193-8689-4A6B-B2CE-6D88B5D87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2785"/>
              <a:ext cx="264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118" name="Line 126">
              <a:extLst>
                <a:ext uri="{FF2B5EF4-FFF2-40B4-BE49-F238E27FC236}">
                  <a16:creationId xmlns:a16="http://schemas.microsoft.com/office/drawing/2014/main" id="{CE998105-13F2-4475-9E01-DF967D853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2" y="1935"/>
              <a:ext cx="0" cy="855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119" name="Line 127">
              <a:extLst>
                <a:ext uri="{FF2B5EF4-FFF2-40B4-BE49-F238E27FC236}">
                  <a16:creationId xmlns:a16="http://schemas.microsoft.com/office/drawing/2014/main" id="{CFE19868-48FE-4CC8-84BF-AED3C0F69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8" y="2763"/>
              <a:ext cx="0" cy="375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3120" name="AutoShape 128">
            <a:extLst>
              <a:ext uri="{FF2B5EF4-FFF2-40B4-BE49-F238E27FC236}">
                <a16:creationId xmlns:a16="http://schemas.microsoft.com/office/drawing/2014/main" id="{3A216534-F67F-43C1-9BCC-DDF66AAE71F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124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121" name="AutoShape 129">
            <a:extLst>
              <a:ext uri="{FF2B5EF4-FFF2-40B4-BE49-F238E27FC236}">
                <a16:creationId xmlns:a16="http://schemas.microsoft.com/office/drawing/2014/main" id="{F479BC42-9C4E-438D-9FCA-683E0C9A7A3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5532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122" name="AutoShape 130">
            <a:extLst>
              <a:ext uri="{FF2B5EF4-FFF2-40B4-BE49-F238E27FC236}">
                <a16:creationId xmlns:a16="http://schemas.microsoft.com/office/drawing/2014/main" id="{B125315C-1F26-4279-92B6-33B91F192C1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981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123" name="AutoShape 131">
            <a:extLst>
              <a:ext uri="{FF2B5EF4-FFF2-40B4-BE49-F238E27FC236}">
                <a16:creationId xmlns:a16="http://schemas.microsoft.com/office/drawing/2014/main" id="{B88A8BE7-7988-4C4F-B0B9-2E0369254E1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4102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124" name="AutoShape 132">
            <a:extLst>
              <a:ext uri="{FF2B5EF4-FFF2-40B4-BE49-F238E27FC236}">
                <a16:creationId xmlns:a16="http://schemas.microsoft.com/office/drawing/2014/main" id="{93E083A6-5741-418E-B074-019F45FD885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838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125" name="AutoShape 133">
            <a:extLst>
              <a:ext uri="{FF2B5EF4-FFF2-40B4-BE49-F238E27FC236}">
                <a16:creationId xmlns:a16="http://schemas.microsoft.com/office/drawing/2014/main" id="{D4B6C202-C59A-4FE6-A068-FA85B24F652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672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126" name="AutoShape 134">
            <a:extLst>
              <a:ext uri="{FF2B5EF4-FFF2-40B4-BE49-F238E27FC236}">
                <a16:creationId xmlns:a16="http://schemas.microsoft.com/office/drawing/2014/main" id="{0264B009-3B9F-4C73-9C15-0EB862E7544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695700" y="45148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127" name="AutoShape 135">
            <a:extLst>
              <a:ext uri="{FF2B5EF4-FFF2-40B4-BE49-F238E27FC236}">
                <a16:creationId xmlns:a16="http://schemas.microsoft.com/office/drawing/2014/main" id="{E9A1C237-7E3E-476A-9FDE-55721D23404E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7620000" y="39814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128" name="AutoShape 136">
            <a:extLst>
              <a:ext uri="{FF2B5EF4-FFF2-40B4-BE49-F238E27FC236}">
                <a16:creationId xmlns:a16="http://schemas.microsoft.com/office/drawing/2014/main" id="{299B97E8-B6C3-4253-A411-7547428F41FC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7620000" y="434340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13129" name="AutoShape 137">
            <a:extLst>
              <a:ext uri="{FF2B5EF4-FFF2-40B4-BE49-F238E27FC236}">
                <a16:creationId xmlns:a16="http://schemas.microsoft.com/office/drawing/2014/main" id="{83ADBDB9-D3A5-47C5-A34D-A87D9B84EF66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3314700" y="4705350"/>
            <a:ext cx="285750" cy="1905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E424B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9677" name="Group 138">
            <a:extLst>
              <a:ext uri="{FF2B5EF4-FFF2-40B4-BE49-F238E27FC236}">
                <a16:creationId xmlns:a16="http://schemas.microsoft.com/office/drawing/2014/main" id="{548C4428-148C-4FF6-8396-5308FC2259A9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3071813"/>
            <a:ext cx="4240212" cy="1909762"/>
            <a:chOff x="2071" y="1935"/>
            <a:chExt cx="2671" cy="1203"/>
          </a:xfrm>
        </p:grpSpPr>
        <p:sp>
          <p:nvSpPr>
            <p:cNvPr id="213131" name="Line 139">
              <a:extLst>
                <a:ext uri="{FF2B5EF4-FFF2-40B4-BE49-F238E27FC236}">
                  <a16:creationId xmlns:a16="http://schemas.microsoft.com/office/drawing/2014/main" id="{DAF243D2-A47E-48DA-8BBD-59FC0B327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2785"/>
              <a:ext cx="2640" cy="0"/>
            </a:xfrm>
            <a:prstGeom prst="line">
              <a:avLst/>
            </a:prstGeom>
            <a:noFill/>
            <a:ln w="57150" cap="sq">
              <a:solidFill>
                <a:srgbClr val="FE42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132" name="Line 140">
              <a:extLst>
                <a:ext uri="{FF2B5EF4-FFF2-40B4-BE49-F238E27FC236}">
                  <a16:creationId xmlns:a16="http://schemas.microsoft.com/office/drawing/2014/main" id="{2190E843-3E5F-4461-BD05-47D28871A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2" y="1935"/>
              <a:ext cx="0" cy="855"/>
            </a:xfrm>
            <a:prstGeom prst="line">
              <a:avLst/>
            </a:prstGeom>
            <a:noFill/>
            <a:ln w="57150" cap="sq">
              <a:solidFill>
                <a:srgbClr val="FE42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213133" name="Line 141">
              <a:extLst>
                <a:ext uri="{FF2B5EF4-FFF2-40B4-BE49-F238E27FC236}">
                  <a16:creationId xmlns:a16="http://schemas.microsoft.com/office/drawing/2014/main" id="{0BCC4272-E9BC-4D13-AECD-52EC1BE92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8" y="2763"/>
              <a:ext cx="0" cy="375"/>
            </a:xfrm>
            <a:prstGeom prst="line">
              <a:avLst/>
            </a:prstGeom>
            <a:noFill/>
            <a:ln w="57150" cap="sq">
              <a:solidFill>
                <a:srgbClr val="FE424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3134" name="AutoShape 142">
            <a:extLst>
              <a:ext uri="{FF2B5EF4-FFF2-40B4-BE49-F238E27FC236}">
                <a16:creationId xmlns:a16="http://schemas.microsoft.com/office/drawing/2014/main" id="{644A7CC4-AC11-44E1-A08F-796AA97D25E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46950" y="3656013"/>
            <a:ext cx="355600" cy="3032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>
            <a:extLst>
              <a:ext uri="{FF2B5EF4-FFF2-40B4-BE49-F238E27FC236}">
                <a16:creationId xmlns:a16="http://schemas.microsoft.com/office/drawing/2014/main" id="{22D525DD-7B79-414A-9AE6-3764307A2415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570038"/>
            <a:ext cx="2416175" cy="2468562"/>
            <a:chOff x="3696" y="989"/>
            <a:chExt cx="1522" cy="1555"/>
          </a:xfrm>
        </p:grpSpPr>
        <p:sp>
          <p:nvSpPr>
            <p:cNvPr id="72849" name="Freeform 3">
              <a:extLst>
                <a:ext uri="{FF2B5EF4-FFF2-40B4-BE49-F238E27FC236}">
                  <a16:creationId xmlns:a16="http://schemas.microsoft.com/office/drawing/2014/main" id="{2E9C29CB-9F12-4278-B09A-6ACE68AFB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208"/>
              <a:ext cx="912" cy="336"/>
            </a:xfrm>
            <a:custGeom>
              <a:avLst/>
              <a:gdLst>
                <a:gd name="T0" fmla="*/ 864 w 912"/>
                <a:gd name="T1" fmla="*/ 0 h 336"/>
                <a:gd name="T2" fmla="*/ 912 w 912"/>
                <a:gd name="T3" fmla="*/ 0 h 336"/>
                <a:gd name="T4" fmla="*/ 912 w 912"/>
                <a:gd name="T5" fmla="*/ 336 h 336"/>
                <a:gd name="T6" fmla="*/ 0 w 912"/>
                <a:gd name="T7" fmla="*/ 336 h 336"/>
                <a:gd name="T8" fmla="*/ 0 w 912"/>
                <a:gd name="T9" fmla="*/ 288 h 336"/>
                <a:gd name="T10" fmla="*/ 864 w 912"/>
                <a:gd name="T11" fmla="*/ 288 h 336"/>
                <a:gd name="T12" fmla="*/ 864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50" name="Oval 4">
              <a:extLst>
                <a:ext uri="{FF2B5EF4-FFF2-40B4-BE49-F238E27FC236}">
                  <a16:creationId xmlns:a16="http://schemas.microsoft.com/office/drawing/2014/main" id="{6EC12DF5-1D56-4CC4-AA92-5C56F41E3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1308"/>
              <a:ext cx="912" cy="91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851" name="Oval 5">
              <a:extLst>
                <a:ext uri="{FF2B5EF4-FFF2-40B4-BE49-F238E27FC236}">
                  <a16:creationId xmlns:a16="http://schemas.microsoft.com/office/drawing/2014/main" id="{CDC677E5-64EE-40FE-92CD-97B9D2171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368"/>
              <a:ext cx="804" cy="804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852" name="Freeform 6">
              <a:extLst>
                <a:ext uri="{FF2B5EF4-FFF2-40B4-BE49-F238E27FC236}">
                  <a16:creationId xmlns:a16="http://schemas.microsoft.com/office/drawing/2014/main" id="{5F663F87-EDA4-4902-B9C8-CA930D736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1637"/>
              <a:ext cx="396" cy="202"/>
            </a:xfrm>
            <a:custGeom>
              <a:avLst/>
              <a:gdLst>
                <a:gd name="T0" fmla="*/ 396 w 396"/>
                <a:gd name="T1" fmla="*/ 0 h 202"/>
                <a:gd name="T2" fmla="*/ 0 w 396"/>
                <a:gd name="T3" fmla="*/ 85 h 202"/>
                <a:gd name="T4" fmla="*/ 36 w 396"/>
                <a:gd name="T5" fmla="*/ 199 h 202"/>
                <a:gd name="T6" fmla="*/ 39 w 396"/>
                <a:gd name="T7" fmla="*/ 202 h 202"/>
                <a:gd name="T8" fmla="*/ 396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53" name="Oval 7">
              <a:extLst>
                <a:ext uri="{FF2B5EF4-FFF2-40B4-BE49-F238E27FC236}">
                  <a16:creationId xmlns:a16="http://schemas.microsoft.com/office/drawing/2014/main" id="{1A157493-D6B1-4ACC-8069-D6138B406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716"/>
              <a:ext cx="120" cy="12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366600" name="Text Box 8">
              <a:extLst>
                <a:ext uri="{FF2B5EF4-FFF2-40B4-BE49-F238E27FC236}">
                  <a16:creationId xmlns:a16="http://schemas.microsoft.com/office/drawing/2014/main" id="{DC580D88-4AB4-4ED3-A766-D62023C1B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" y="989"/>
              <a:ext cx="241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66601" name="Text Box 9">
              <a:extLst>
                <a:ext uri="{FF2B5EF4-FFF2-40B4-BE49-F238E27FC236}">
                  <a16:creationId xmlns:a16="http://schemas.microsoft.com/office/drawing/2014/main" id="{5AAB266E-0B57-47AC-8427-DD4B9E9C4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" y="1110"/>
              <a:ext cx="233" cy="48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sz="4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366602" name="Text Box 10">
              <a:extLst>
                <a:ext uri="{FF2B5EF4-FFF2-40B4-BE49-F238E27FC236}">
                  <a16:creationId xmlns:a16="http://schemas.microsoft.com/office/drawing/2014/main" id="{2C75BD66-675C-46F4-B3B4-8C434CF85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4" y="1148"/>
              <a:ext cx="284" cy="40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grpSp>
        <p:nvGrpSpPr>
          <p:cNvPr id="72707" name="Group 11">
            <a:extLst>
              <a:ext uri="{FF2B5EF4-FFF2-40B4-BE49-F238E27FC236}">
                <a16:creationId xmlns:a16="http://schemas.microsoft.com/office/drawing/2014/main" id="{FDFA4449-A88D-4504-87FB-6A974818EE5B}"/>
              </a:ext>
            </a:extLst>
          </p:cNvPr>
          <p:cNvGrpSpPr>
            <a:grpSpLocks/>
          </p:cNvGrpSpPr>
          <p:nvPr/>
        </p:nvGrpSpPr>
        <p:grpSpPr bwMode="auto">
          <a:xfrm>
            <a:off x="3405188" y="503238"/>
            <a:ext cx="1962150" cy="3756025"/>
            <a:chOff x="2145" y="317"/>
            <a:chExt cx="1236" cy="2366"/>
          </a:xfrm>
        </p:grpSpPr>
        <p:grpSp>
          <p:nvGrpSpPr>
            <p:cNvPr id="72820" name="Group 12">
              <a:extLst>
                <a:ext uri="{FF2B5EF4-FFF2-40B4-BE49-F238E27FC236}">
                  <a16:creationId xmlns:a16="http://schemas.microsoft.com/office/drawing/2014/main" id="{E14E7EAD-8AFD-4CCD-876A-E523933B51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32" y="1114"/>
              <a:ext cx="149" cy="94"/>
              <a:chOff x="1562" y="1988"/>
              <a:chExt cx="74" cy="42"/>
            </a:xfrm>
          </p:grpSpPr>
          <p:sp>
            <p:nvSpPr>
              <p:cNvPr id="72847" name="Freeform 13">
                <a:extLst>
                  <a:ext uri="{FF2B5EF4-FFF2-40B4-BE49-F238E27FC236}">
                    <a16:creationId xmlns:a16="http://schemas.microsoft.com/office/drawing/2014/main" id="{DBB07026-42F6-415E-B8D1-43B8DF56E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988"/>
                <a:ext cx="58" cy="37"/>
              </a:xfrm>
              <a:custGeom>
                <a:avLst/>
                <a:gdLst>
                  <a:gd name="T0" fmla="*/ 58 w 173"/>
                  <a:gd name="T1" fmla="*/ 0 h 113"/>
                  <a:gd name="T2" fmla="*/ 25 w 173"/>
                  <a:gd name="T3" fmla="*/ 0 h 113"/>
                  <a:gd name="T4" fmla="*/ 25 w 173"/>
                  <a:gd name="T5" fmla="*/ 31 h 113"/>
                  <a:gd name="T6" fmla="*/ 0 w 173"/>
                  <a:gd name="T7" fmla="*/ 31 h 113"/>
                  <a:gd name="T8" fmla="*/ 0 w 173"/>
                  <a:gd name="T9" fmla="*/ 37 h 113"/>
                  <a:gd name="T10" fmla="*/ 37 w 173"/>
                  <a:gd name="T11" fmla="*/ 37 h 113"/>
                  <a:gd name="T12" fmla="*/ 37 w 173"/>
                  <a:gd name="T13" fmla="*/ 9 h 113"/>
                  <a:gd name="T14" fmla="*/ 58 w 173"/>
                  <a:gd name="T15" fmla="*/ 9 h 113"/>
                  <a:gd name="T16" fmla="*/ 58 w 173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3" h="113">
                    <a:moveTo>
                      <a:pt x="173" y="0"/>
                    </a:moveTo>
                    <a:lnTo>
                      <a:pt x="76" y="0"/>
                    </a:lnTo>
                    <a:lnTo>
                      <a:pt x="76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111" y="113"/>
                    </a:lnTo>
                    <a:lnTo>
                      <a:pt x="111" y="28"/>
                    </a:lnTo>
                    <a:lnTo>
                      <a:pt x="173" y="2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8" name="Oval 14">
                <a:extLst>
                  <a:ext uri="{FF2B5EF4-FFF2-40B4-BE49-F238E27FC236}">
                    <a16:creationId xmlns:a16="http://schemas.microsoft.com/office/drawing/2014/main" id="{DDED2B87-2E5E-4287-9581-1902ABB6D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" y="2015"/>
                <a:ext cx="22" cy="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/>
              </a:p>
            </p:txBody>
          </p:sp>
        </p:grpSp>
        <p:sp>
          <p:nvSpPr>
            <p:cNvPr id="72821" name="Rectangle 15">
              <a:extLst>
                <a:ext uri="{FF2B5EF4-FFF2-40B4-BE49-F238E27FC236}">
                  <a16:creationId xmlns:a16="http://schemas.microsoft.com/office/drawing/2014/main" id="{0D6D9D3B-7D14-4A5C-95C4-436F0B277A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4" y="317"/>
              <a:ext cx="926" cy="2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822" name="Rectangle 16">
              <a:extLst>
                <a:ext uri="{FF2B5EF4-FFF2-40B4-BE49-F238E27FC236}">
                  <a16:creationId xmlns:a16="http://schemas.microsoft.com/office/drawing/2014/main" id="{DF6CB0A3-01EB-4764-A5DF-C6E04840D3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59" y="434"/>
              <a:ext cx="1092" cy="8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grpSp>
          <p:nvGrpSpPr>
            <p:cNvPr id="72823" name="Group 17">
              <a:extLst>
                <a:ext uri="{FF2B5EF4-FFF2-40B4-BE49-F238E27FC236}">
                  <a16:creationId xmlns:a16="http://schemas.microsoft.com/office/drawing/2014/main" id="{713A2615-8A1D-458F-B883-F07A4A3831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1" y="472"/>
              <a:ext cx="1028" cy="691"/>
              <a:chOff x="1643" y="1702"/>
              <a:chExt cx="507" cy="308"/>
            </a:xfrm>
          </p:grpSpPr>
          <p:sp>
            <p:nvSpPr>
              <p:cNvPr id="72845" name="Rectangle 18">
                <a:extLst>
                  <a:ext uri="{FF2B5EF4-FFF2-40B4-BE49-F238E27FC236}">
                    <a16:creationId xmlns:a16="http://schemas.microsoft.com/office/drawing/2014/main" id="{FE02595B-990D-42B6-94AB-5F843C585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1702"/>
                <a:ext cx="507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72846" name="Rectangle 19">
                <a:extLst>
                  <a:ext uri="{FF2B5EF4-FFF2-40B4-BE49-F238E27FC236}">
                    <a16:creationId xmlns:a16="http://schemas.microsoft.com/office/drawing/2014/main" id="{962C655F-01BD-49AC-8454-C76B0A7E9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789"/>
                <a:ext cx="493" cy="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/>
              </a:p>
            </p:txBody>
          </p:sp>
        </p:grpSp>
        <p:grpSp>
          <p:nvGrpSpPr>
            <p:cNvPr id="72824" name="Group 20">
              <a:extLst>
                <a:ext uri="{FF2B5EF4-FFF2-40B4-BE49-F238E27FC236}">
                  <a16:creationId xmlns:a16="http://schemas.microsoft.com/office/drawing/2014/main" id="{38FC727F-D6DC-4967-94F1-2647E659DA8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31" y="737"/>
              <a:ext cx="770" cy="334"/>
              <a:chOff x="1701" y="1820"/>
              <a:chExt cx="380" cy="149"/>
            </a:xfrm>
          </p:grpSpPr>
          <p:grpSp>
            <p:nvGrpSpPr>
              <p:cNvPr id="72829" name="Group 21">
                <a:extLst>
                  <a:ext uri="{FF2B5EF4-FFF2-40B4-BE49-F238E27FC236}">
                    <a16:creationId xmlns:a16="http://schemas.microsoft.com/office/drawing/2014/main" id="{0D4F6F09-927D-4A93-AE68-BBFA50DE5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1820"/>
                <a:ext cx="137" cy="54"/>
                <a:chOff x="1701" y="1820"/>
                <a:chExt cx="137" cy="54"/>
              </a:xfrm>
            </p:grpSpPr>
            <p:sp>
              <p:nvSpPr>
                <p:cNvPr id="72842" name="Rectangle 22">
                  <a:extLst>
                    <a:ext uri="{FF2B5EF4-FFF2-40B4-BE49-F238E27FC236}">
                      <a16:creationId xmlns:a16="http://schemas.microsoft.com/office/drawing/2014/main" id="{9E8866BF-240F-4505-B84E-98110C71DE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72843" name="Rectangle 23">
                  <a:extLst>
                    <a:ext uri="{FF2B5EF4-FFF2-40B4-BE49-F238E27FC236}">
                      <a16:creationId xmlns:a16="http://schemas.microsoft.com/office/drawing/2014/main" id="{C4D1C342-205C-450B-892B-E8D6E899A9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72844" name="Rectangle 24">
                  <a:extLst>
                    <a:ext uri="{FF2B5EF4-FFF2-40B4-BE49-F238E27FC236}">
                      <a16:creationId xmlns:a16="http://schemas.microsoft.com/office/drawing/2014/main" id="{BCDEDC34-605C-4C4F-A432-F94CF9F85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0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</p:grpSp>
          <p:grpSp>
            <p:nvGrpSpPr>
              <p:cNvPr id="72830" name="Group 25">
                <a:extLst>
                  <a:ext uri="{FF2B5EF4-FFF2-40B4-BE49-F238E27FC236}">
                    <a16:creationId xmlns:a16="http://schemas.microsoft.com/office/drawing/2014/main" id="{0B7F901E-C6E1-4E8D-8811-E13177FCC9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5" y="1820"/>
                <a:ext cx="136" cy="54"/>
                <a:chOff x="1945" y="1820"/>
                <a:chExt cx="136" cy="54"/>
              </a:xfrm>
            </p:grpSpPr>
            <p:sp>
              <p:nvSpPr>
                <p:cNvPr id="72839" name="Rectangle 26">
                  <a:extLst>
                    <a:ext uri="{FF2B5EF4-FFF2-40B4-BE49-F238E27FC236}">
                      <a16:creationId xmlns:a16="http://schemas.microsoft.com/office/drawing/2014/main" id="{59A37F8D-25AA-44BE-92C1-B6395318C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5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72840" name="Rectangle 27">
                  <a:extLst>
                    <a:ext uri="{FF2B5EF4-FFF2-40B4-BE49-F238E27FC236}">
                      <a16:creationId xmlns:a16="http://schemas.microsoft.com/office/drawing/2014/main" id="{F97A793C-ADD7-4A48-B338-3E9DEE01A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1" y="1820"/>
                  <a:ext cx="38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72841" name="Rectangle 28">
                  <a:extLst>
                    <a:ext uri="{FF2B5EF4-FFF2-40B4-BE49-F238E27FC236}">
                      <a16:creationId xmlns:a16="http://schemas.microsoft.com/office/drawing/2014/main" id="{16476C61-6D0C-40E1-ABCE-71F910FCA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4" y="1820"/>
                  <a:ext cx="37" cy="5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</p:grpSp>
          <p:grpSp>
            <p:nvGrpSpPr>
              <p:cNvPr id="72831" name="Group 29">
                <a:extLst>
                  <a:ext uri="{FF2B5EF4-FFF2-40B4-BE49-F238E27FC236}">
                    <a16:creationId xmlns:a16="http://schemas.microsoft.com/office/drawing/2014/main" id="{EBF0B87B-8255-4473-ACDC-EEE400D8D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4" y="1937"/>
                <a:ext cx="86" cy="32"/>
                <a:chOff x="1724" y="1937"/>
                <a:chExt cx="86" cy="32"/>
              </a:xfrm>
            </p:grpSpPr>
            <p:sp>
              <p:nvSpPr>
                <p:cNvPr id="72836" name="Rectangle 30">
                  <a:extLst>
                    <a:ext uri="{FF2B5EF4-FFF2-40B4-BE49-F238E27FC236}">
                      <a16:creationId xmlns:a16="http://schemas.microsoft.com/office/drawing/2014/main" id="{CF5C2207-4C24-46F2-8EAA-40A7CD699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4" y="1937"/>
                  <a:ext cx="23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72837" name="Rectangle 31">
                  <a:extLst>
                    <a:ext uri="{FF2B5EF4-FFF2-40B4-BE49-F238E27FC236}">
                      <a16:creationId xmlns:a16="http://schemas.microsoft.com/office/drawing/2014/main" id="{2ED138E4-4469-4C52-BB11-7BA95AE86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72838" name="Rectangle 32">
                  <a:extLst>
                    <a:ext uri="{FF2B5EF4-FFF2-40B4-BE49-F238E27FC236}">
                      <a16:creationId xmlns:a16="http://schemas.microsoft.com/office/drawing/2014/main" id="{0DE0CFC8-B321-42DA-AD87-DDF9AFDC48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6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</p:grpSp>
          <p:grpSp>
            <p:nvGrpSpPr>
              <p:cNvPr id="72832" name="Group 33">
                <a:extLst>
                  <a:ext uri="{FF2B5EF4-FFF2-40B4-BE49-F238E27FC236}">
                    <a16:creationId xmlns:a16="http://schemas.microsoft.com/office/drawing/2014/main" id="{F8C78DA6-E107-41A1-A6EA-8D71E23582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1937"/>
                <a:ext cx="85" cy="32"/>
                <a:chOff x="1968" y="1937"/>
                <a:chExt cx="85" cy="32"/>
              </a:xfrm>
            </p:grpSpPr>
            <p:sp>
              <p:nvSpPr>
                <p:cNvPr id="72833" name="Rectangle 34">
                  <a:extLst>
                    <a:ext uri="{FF2B5EF4-FFF2-40B4-BE49-F238E27FC236}">
                      <a16:creationId xmlns:a16="http://schemas.microsoft.com/office/drawing/2014/main" id="{8EDFBDFE-CC12-499C-9EF6-4154878668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937"/>
                  <a:ext cx="23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72834" name="Rectangle 35">
                  <a:extLst>
                    <a:ext uri="{FF2B5EF4-FFF2-40B4-BE49-F238E27FC236}">
                      <a16:creationId xmlns:a16="http://schemas.microsoft.com/office/drawing/2014/main" id="{92DAC529-6974-4908-88C2-36DF060696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4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72835" name="Rectangle 36">
                  <a:extLst>
                    <a:ext uri="{FF2B5EF4-FFF2-40B4-BE49-F238E27FC236}">
                      <a16:creationId xmlns:a16="http://schemas.microsoft.com/office/drawing/2014/main" id="{ABDD27BB-D16A-442B-A7B3-3B785346B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937"/>
                  <a:ext cx="24" cy="3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</p:grpSp>
        </p:grpSp>
        <p:sp>
          <p:nvSpPr>
            <p:cNvPr id="72825" name="Freeform 37">
              <a:extLst>
                <a:ext uri="{FF2B5EF4-FFF2-40B4-BE49-F238E27FC236}">
                  <a16:creationId xmlns:a16="http://schemas.microsoft.com/office/drawing/2014/main" id="{D5F9BCED-1692-483F-99D9-1ADB1742E8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1" y="1278"/>
              <a:ext cx="1090" cy="1362"/>
            </a:xfrm>
            <a:custGeom>
              <a:avLst/>
              <a:gdLst>
                <a:gd name="T0" fmla="*/ 0 w 1615"/>
                <a:gd name="T1" fmla="*/ 0 h 1821"/>
                <a:gd name="T2" fmla="*/ 147 w 1615"/>
                <a:gd name="T3" fmla="*/ 1362 h 1821"/>
                <a:gd name="T4" fmla="*/ 948 w 1615"/>
                <a:gd name="T5" fmla="*/ 1361 h 1821"/>
                <a:gd name="T6" fmla="*/ 1090 w 1615"/>
                <a:gd name="T7" fmla="*/ 0 h 1821"/>
                <a:gd name="T8" fmla="*/ 0 w 1615"/>
                <a:gd name="T9" fmla="*/ 0 h 18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5" h="1821">
                  <a:moveTo>
                    <a:pt x="0" y="0"/>
                  </a:moveTo>
                  <a:lnTo>
                    <a:pt x="218" y="1821"/>
                  </a:lnTo>
                  <a:lnTo>
                    <a:pt x="1404" y="1820"/>
                  </a:lnTo>
                  <a:lnTo>
                    <a:pt x="1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6" name="Freeform 38">
              <a:extLst>
                <a:ext uri="{FF2B5EF4-FFF2-40B4-BE49-F238E27FC236}">
                  <a16:creationId xmlns:a16="http://schemas.microsoft.com/office/drawing/2014/main" id="{D1447101-ED3C-43F9-84AD-B4AE1D9A3E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9" y="1294"/>
              <a:ext cx="838" cy="1263"/>
            </a:xfrm>
            <a:custGeom>
              <a:avLst/>
              <a:gdLst>
                <a:gd name="T0" fmla="*/ 0 w 1241"/>
                <a:gd name="T1" fmla="*/ 0 h 1691"/>
                <a:gd name="T2" fmla="*/ 838 w 1241"/>
                <a:gd name="T3" fmla="*/ 0 h 1691"/>
                <a:gd name="T4" fmla="*/ 720 w 1241"/>
                <a:gd name="T5" fmla="*/ 1263 h 1691"/>
                <a:gd name="T6" fmla="*/ 94 w 1241"/>
                <a:gd name="T7" fmla="*/ 1263 h 1691"/>
                <a:gd name="T8" fmla="*/ 0 w 1241"/>
                <a:gd name="T9" fmla="*/ 0 h 1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1" h="1691">
                  <a:moveTo>
                    <a:pt x="0" y="0"/>
                  </a:moveTo>
                  <a:lnTo>
                    <a:pt x="1241" y="0"/>
                  </a:lnTo>
                  <a:lnTo>
                    <a:pt x="1066" y="1691"/>
                  </a:lnTo>
                  <a:lnTo>
                    <a:pt x="139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7" name="Rectangle 39">
              <a:extLst>
                <a:ext uri="{FF2B5EF4-FFF2-40B4-BE49-F238E27FC236}">
                  <a16:creationId xmlns:a16="http://schemas.microsoft.com/office/drawing/2014/main" id="{CF76170D-12F8-42BE-B447-B5B1C63DC8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5" y="2604"/>
              <a:ext cx="1112" cy="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828" name="Rectangle 40">
              <a:extLst>
                <a:ext uri="{FF2B5EF4-FFF2-40B4-BE49-F238E27FC236}">
                  <a16:creationId xmlns:a16="http://schemas.microsoft.com/office/drawing/2014/main" id="{8A78B82B-DDA2-4C54-BB66-1E31C1030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392"/>
              <a:ext cx="485" cy="538"/>
            </a:xfrm>
            <a:prstGeom prst="rect">
              <a:avLst/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</p:grpSp>
      <p:grpSp>
        <p:nvGrpSpPr>
          <p:cNvPr id="72708" name="Group 41">
            <a:extLst>
              <a:ext uri="{FF2B5EF4-FFF2-40B4-BE49-F238E27FC236}">
                <a16:creationId xmlns:a16="http://schemas.microsoft.com/office/drawing/2014/main" id="{3AE59730-EAFF-4221-89A0-7E6AF8E5E84B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604838"/>
            <a:ext cx="6432550" cy="6272212"/>
            <a:chOff x="1346" y="357"/>
            <a:chExt cx="4052" cy="3951"/>
          </a:xfrm>
        </p:grpSpPr>
        <p:sp>
          <p:nvSpPr>
            <p:cNvPr id="72815" name="AutoShape 42">
              <a:extLst>
                <a:ext uri="{FF2B5EF4-FFF2-40B4-BE49-F238E27FC236}">
                  <a16:creationId xmlns:a16="http://schemas.microsoft.com/office/drawing/2014/main" id="{D0DDED90-ADAA-4195-9EF2-0F538C433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356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816" name="Rectangle 43">
              <a:extLst>
                <a:ext uri="{FF2B5EF4-FFF2-40B4-BE49-F238E27FC236}">
                  <a16:creationId xmlns:a16="http://schemas.microsoft.com/office/drawing/2014/main" id="{4D083441-7ABD-4448-AE28-18F3A0EFF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586"/>
              <a:ext cx="74" cy="2798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817" name="Freeform 44">
              <a:extLst>
                <a:ext uri="{FF2B5EF4-FFF2-40B4-BE49-F238E27FC236}">
                  <a16:creationId xmlns:a16="http://schemas.microsoft.com/office/drawing/2014/main" id="{F1C147C8-91D6-48C3-B2C7-B8217321A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395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8" name="Freeform 45">
              <a:extLst>
                <a:ext uri="{FF2B5EF4-FFF2-40B4-BE49-F238E27FC236}">
                  <a16:creationId xmlns:a16="http://schemas.microsoft.com/office/drawing/2014/main" id="{5900CB32-9C96-473E-8EF0-450A74D3464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33" y="357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9" name="Rectangle 46">
              <a:extLst>
                <a:ext uri="{FF2B5EF4-FFF2-40B4-BE49-F238E27FC236}">
                  <a16:creationId xmlns:a16="http://schemas.microsoft.com/office/drawing/2014/main" id="{5779E274-A28B-480F-A7B0-4B2162C6B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3272"/>
              <a:ext cx="65" cy="120"/>
            </a:xfrm>
            <a:prstGeom prst="rect">
              <a:avLst/>
            </a:prstGeom>
            <a:solidFill>
              <a:srgbClr val="FE4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</p:grpSp>
      <p:grpSp>
        <p:nvGrpSpPr>
          <p:cNvPr id="72709" name="Group 47">
            <a:extLst>
              <a:ext uri="{FF2B5EF4-FFF2-40B4-BE49-F238E27FC236}">
                <a16:creationId xmlns:a16="http://schemas.microsoft.com/office/drawing/2014/main" id="{53FD4D70-A912-40D2-AFB5-0D9C08AAD6AA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356225"/>
            <a:ext cx="6450012" cy="1530350"/>
            <a:chOff x="1433" y="3464"/>
            <a:chExt cx="4063" cy="964"/>
          </a:xfrm>
        </p:grpSpPr>
        <p:sp>
          <p:nvSpPr>
            <p:cNvPr id="72813" name="AutoShape 48">
              <a:extLst>
                <a:ext uri="{FF2B5EF4-FFF2-40B4-BE49-F238E27FC236}">
                  <a16:creationId xmlns:a16="http://schemas.microsoft.com/office/drawing/2014/main" id="{3D41792E-CF29-4BB4-BA04-9F9E28B56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464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814" name="Freeform 49">
              <a:extLst>
                <a:ext uri="{FF2B5EF4-FFF2-40B4-BE49-F238E27FC236}">
                  <a16:creationId xmlns:a16="http://schemas.microsoft.com/office/drawing/2014/main" id="{4363DC9F-F068-443E-8855-9B7AAF574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3804"/>
              <a:ext cx="4063" cy="624"/>
            </a:xfrm>
            <a:custGeom>
              <a:avLst/>
              <a:gdLst>
                <a:gd name="T0" fmla="*/ 19 w 4063"/>
                <a:gd name="T1" fmla="*/ 0 h 624"/>
                <a:gd name="T2" fmla="*/ 4045 w 4063"/>
                <a:gd name="T3" fmla="*/ 0 h 624"/>
                <a:gd name="T4" fmla="*/ 4043 w 4063"/>
                <a:gd name="T5" fmla="*/ 268 h 624"/>
                <a:gd name="T6" fmla="*/ 3971 w 4063"/>
                <a:gd name="T7" fmla="*/ 416 h 624"/>
                <a:gd name="T8" fmla="*/ 3891 w 4063"/>
                <a:gd name="T9" fmla="*/ 496 h 624"/>
                <a:gd name="T10" fmla="*/ 3759 w 4063"/>
                <a:gd name="T11" fmla="*/ 580 h 624"/>
                <a:gd name="T12" fmla="*/ 3671 w 4063"/>
                <a:gd name="T13" fmla="*/ 599 h 624"/>
                <a:gd name="T14" fmla="*/ 3535 w 4063"/>
                <a:gd name="T15" fmla="*/ 607 h 624"/>
                <a:gd name="T16" fmla="*/ 383 w 4063"/>
                <a:gd name="T17" fmla="*/ 604 h 624"/>
                <a:gd name="T18" fmla="*/ 199 w 4063"/>
                <a:gd name="T19" fmla="*/ 512 h 624"/>
                <a:gd name="T20" fmla="*/ 80 w 4063"/>
                <a:gd name="T21" fmla="*/ 384 h 624"/>
                <a:gd name="T22" fmla="*/ 23 w 4063"/>
                <a:gd name="T23" fmla="*/ 280 h 624"/>
                <a:gd name="T24" fmla="*/ 1 w 4063"/>
                <a:gd name="T25" fmla="*/ 132 h 624"/>
                <a:gd name="T26" fmla="*/ 19 w 4063"/>
                <a:gd name="T27" fmla="*/ 0 h 6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63" h="624">
                  <a:moveTo>
                    <a:pt x="19" y="0"/>
                  </a:moveTo>
                  <a:lnTo>
                    <a:pt x="4045" y="0"/>
                  </a:lnTo>
                  <a:cubicBezTo>
                    <a:pt x="4039" y="96"/>
                    <a:pt x="4063" y="192"/>
                    <a:pt x="4043" y="268"/>
                  </a:cubicBezTo>
                  <a:cubicBezTo>
                    <a:pt x="4043" y="271"/>
                    <a:pt x="4007" y="376"/>
                    <a:pt x="3971" y="416"/>
                  </a:cubicBezTo>
                  <a:cubicBezTo>
                    <a:pt x="3935" y="464"/>
                    <a:pt x="3919" y="479"/>
                    <a:pt x="3891" y="496"/>
                  </a:cubicBezTo>
                  <a:cubicBezTo>
                    <a:pt x="3836" y="558"/>
                    <a:pt x="3822" y="556"/>
                    <a:pt x="3759" y="580"/>
                  </a:cubicBezTo>
                  <a:cubicBezTo>
                    <a:pt x="3731" y="596"/>
                    <a:pt x="3695" y="598"/>
                    <a:pt x="3671" y="599"/>
                  </a:cubicBezTo>
                  <a:cubicBezTo>
                    <a:pt x="3647" y="600"/>
                    <a:pt x="3560" y="607"/>
                    <a:pt x="3535" y="607"/>
                  </a:cubicBezTo>
                  <a:cubicBezTo>
                    <a:pt x="1481" y="598"/>
                    <a:pt x="583" y="624"/>
                    <a:pt x="383" y="604"/>
                  </a:cubicBezTo>
                  <a:cubicBezTo>
                    <a:pt x="342" y="583"/>
                    <a:pt x="299" y="588"/>
                    <a:pt x="199" y="512"/>
                  </a:cubicBezTo>
                  <a:cubicBezTo>
                    <a:pt x="151" y="480"/>
                    <a:pt x="92" y="400"/>
                    <a:pt x="80" y="384"/>
                  </a:cubicBezTo>
                  <a:cubicBezTo>
                    <a:pt x="44" y="322"/>
                    <a:pt x="52" y="349"/>
                    <a:pt x="23" y="280"/>
                  </a:cubicBezTo>
                  <a:cubicBezTo>
                    <a:pt x="14" y="251"/>
                    <a:pt x="3" y="179"/>
                    <a:pt x="1" y="132"/>
                  </a:cubicBezTo>
                  <a:cubicBezTo>
                    <a:pt x="0" y="8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10" name="Rectangle 50" descr="Brown marble">
            <a:extLst>
              <a:ext uri="{FF2B5EF4-FFF2-40B4-BE49-F238E27FC236}">
                <a16:creationId xmlns:a16="http://schemas.microsoft.com/office/drawing/2014/main" id="{33B4AC6C-0AA2-4AA7-9843-5795E3F23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grpSp>
        <p:nvGrpSpPr>
          <p:cNvPr id="72711" name="Group 51">
            <a:extLst>
              <a:ext uri="{FF2B5EF4-FFF2-40B4-BE49-F238E27FC236}">
                <a16:creationId xmlns:a16="http://schemas.microsoft.com/office/drawing/2014/main" id="{D4267552-9A1F-44A8-8BC4-4284F43D7987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72810" name="Rectangle 52">
              <a:extLst>
                <a:ext uri="{FF2B5EF4-FFF2-40B4-BE49-F238E27FC236}">
                  <a16:creationId xmlns:a16="http://schemas.microsoft.com/office/drawing/2014/main" id="{FBD38DF4-9DA8-478B-8A03-BB66B9ADE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811" name="Rectangle 53">
              <a:extLst>
                <a:ext uri="{FF2B5EF4-FFF2-40B4-BE49-F238E27FC236}">
                  <a16:creationId xmlns:a16="http://schemas.microsoft.com/office/drawing/2014/main" id="{34C82AEF-128A-437E-B567-F2A6543A9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812" name="Rectangle 54">
              <a:extLst>
                <a:ext uri="{FF2B5EF4-FFF2-40B4-BE49-F238E27FC236}">
                  <a16:creationId xmlns:a16="http://schemas.microsoft.com/office/drawing/2014/main" id="{653C5BCF-01B3-48B2-A0F2-20F4172D1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</p:grpSp>
      <p:sp>
        <p:nvSpPr>
          <p:cNvPr id="72712" name="Rectangle 55">
            <a:extLst>
              <a:ext uri="{FF2B5EF4-FFF2-40B4-BE49-F238E27FC236}">
                <a16:creationId xmlns:a16="http://schemas.microsoft.com/office/drawing/2014/main" id="{44B26F71-6FB8-4B1B-AE93-40183F84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958850"/>
            <a:ext cx="117475" cy="4441825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72713" name="Rectangle 56">
            <a:extLst>
              <a:ext uri="{FF2B5EF4-FFF2-40B4-BE49-F238E27FC236}">
                <a16:creationId xmlns:a16="http://schemas.microsoft.com/office/drawing/2014/main" id="{3065024C-ACEB-46CC-B03A-760BB9BD2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5357813"/>
            <a:ext cx="217487" cy="1428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72714" name="Freeform 57">
            <a:extLst>
              <a:ext uri="{FF2B5EF4-FFF2-40B4-BE49-F238E27FC236}">
                <a16:creationId xmlns:a16="http://schemas.microsoft.com/office/drawing/2014/main" id="{332393E5-1837-409A-A501-B68A4C7D6A7A}"/>
              </a:ext>
            </a:extLst>
          </p:cNvPr>
          <p:cNvSpPr>
            <a:spLocks/>
          </p:cNvSpPr>
          <p:nvPr/>
        </p:nvSpPr>
        <p:spPr bwMode="auto">
          <a:xfrm flipV="1">
            <a:off x="2132013" y="531018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Freeform 58">
            <a:extLst>
              <a:ext uri="{FF2B5EF4-FFF2-40B4-BE49-F238E27FC236}">
                <a16:creationId xmlns:a16="http://schemas.microsoft.com/office/drawing/2014/main" id="{11F806E3-877A-4B30-8D2D-C7087968ACCE}"/>
              </a:ext>
            </a:extLst>
          </p:cNvPr>
          <p:cNvSpPr>
            <a:spLocks/>
          </p:cNvSpPr>
          <p:nvPr/>
        </p:nvSpPr>
        <p:spPr bwMode="auto">
          <a:xfrm>
            <a:off x="2132013" y="60912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Line 59">
            <a:extLst>
              <a:ext uri="{FF2B5EF4-FFF2-40B4-BE49-F238E27FC236}">
                <a16:creationId xmlns:a16="http://schemas.microsoft.com/office/drawing/2014/main" id="{00733E6D-82DD-4373-8F47-7FF0D58F9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5846763"/>
            <a:ext cx="63230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17" name="Group 60">
            <a:extLst>
              <a:ext uri="{FF2B5EF4-FFF2-40B4-BE49-F238E27FC236}">
                <a16:creationId xmlns:a16="http://schemas.microsoft.com/office/drawing/2014/main" id="{DEA5A88B-96CC-47CE-8573-B7AFE89EC5D2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5507038"/>
            <a:ext cx="6416675" cy="630237"/>
            <a:chOff x="1346" y="3479"/>
            <a:chExt cx="4042" cy="397"/>
          </a:xfrm>
        </p:grpSpPr>
        <p:grpSp>
          <p:nvGrpSpPr>
            <p:cNvPr id="72756" name="Group 61">
              <a:extLst>
                <a:ext uri="{FF2B5EF4-FFF2-40B4-BE49-F238E27FC236}">
                  <a16:creationId xmlns:a16="http://schemas.microsoft.com/office/drawing/2014/main" id="{24FF9482-CCA5-41E7-9C18-5CB454B9A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" y="3479"/>
              <a:ext cx="3673" cy="375"/>
              <a:chOff x="1500" y="3479"/>
              <a:chExt cx="3673" cy="375"/>
            </a:xfrm>
          </p:grpSpPr>
          <p:grpSp>
            <p:nvGrpSpPr>
              <p:cNvPr id="72758" name="Group 62">
                <a:extLst>
                  <a:ext uri="{FF2B5EF4-FFF2-40B4-BE49-F238E27FC236}">
                    <a16:creationId xmlns:a16="http://schemas.microsoft.com/office/drawing/2014/main" id="{75EC49C9-B13F-4CA4-AC62-62ADB1AE7F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" y="3479"/>
                <a:ext cx="235" cy="366"/>
                <a:chOff x="1281" y="2346"/>
                <a:chExt cx="252" cy="588"/>
              </a:xfrm>
            </p:grpSpPr>
            <p:sp>
              <p:nvSpPr>
                <p:cNvPr id="72807" name="Freeform 63">
                  <a:extLst>
                    <a:ext uri="{FF2B5EF4-FFF2-40B4-BE49-F238E27FC236}">
                      <a16:creationId xmlns:a16="http://schemas.microsoft.com/office/drawing/2014/main" id="{A148CAF7-0736-43C5-9BC7-F2AD973E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08" name="Freeform 64">
                  <a:extLst>
                    <a:ext uri="{FF2B5EF4-FFF2-40B4-BE49-F238E27FC236}">
                      <a16:creationId xmlns:a16="http://schemas.microsoft.com/office/drawing/2014/main" id="{BF6E48F1-2646-4A7B-8061-FD3839AFC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09" name="Freeform 65">
                  <a:extLst>
                    <a:ext uri="{FF2B5EF4-FFF2-40B4-BE49-F238E27FC236}">
                      <a16:creationId xmlns:a16="http://schemas.microsoft.com/office/drawing/2014/main" id="{00C70971-A9BF-410B-9006-B743C412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59" name="Group 66">
                <a:extLst>
                  <a:ext uri="{FF2B5EF4-FFF2-40B4-BE49-F238E27FC236}">
                    <a16:creationId xmlns:a16="http://schemas.microsoft.com/office/drawing/2014/main" id="{1C97F140-1024-4585-A730-B1239ADA28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7" y="3480"/>
                <a:ext cx="234" cy="365"/>
                <a:chOff x="1281" y="2346"/>
                <a:chExt cx="252" cy="588"/>
              </a:xfrm>
            </p:grpSpPr>
            <p:sp>
              <p:nvSpPr>
                <p:cNvPr id="72804" name="Freeform 67">
                  <a:extLst>
                    <a:ext uri="{FF2B5EF4-FFF2-40B4-BE49-F238E27FC236}">
                      <a16:creationId xmlns:a16="http://schemas.microsoft.com/office/drawing/2014/main" id="{D608C498-582C-47EF-9F91-B977D28BDB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05" name="Freeform 68">
                  <a:extLst>
                    <a:ext uri="{FF2B5EF4-FFF2-40B4-BE49-F238E27FC236}">
                      <a16:creationId xmlns:a16="http://schemas.microsoft.com/office/drawing/2014/main" id="{9480ECE7-69E9-4616-B9A8-967F6DE91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6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7 w 91"/>
                    <a:gd name="T7" fmla="*/ 462 h 588"/>
                    <a:gd name="T8" fmla="*/ 70 w 91"/>
                    <a:gd name="T9" fmla="*/ 432 h 588"/>
                    <a:gd name="T10" fmla="*/ 75 w 91"/>
                    <a:gd name="T11" fmla="*/ 336 h 588"/>
                    <a:gd name="T12" fmla="*/ 29 w 91"/>
                    <a:gd name="T13" fmla="*/ 294 h 588"/>
                    <a:gd name="T14" fmla="*/ 46 w 91"/>
                    <a:gd name="T15" fmla="*/ 192 h 588"/>
                    <a:gd name="T16" fmla="*/ 23 w 91"/>
                    <a:gd name="T17" fmla="*/ 72 h 588"/>
                    <a:gd name="T18" fmla="*/ 29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06" name="Freeform 69">
                  <a:extLst>
                    <a:ext uri="{FF2B5EF4-FFF2-40B4-BE49-F238E27FC236}">
                      <a16:creationId xmlns:a16="http://schemas.microsoft.com/office/drawing/2014/main" id="{84FF8944-8956-48CB-ACDD-761DB3089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60" name="Group 70">
                <a:extLst>
                  <a:ext uri="{FF2B5EF4-FFF2-40B4-BE49-F238E27FC236}">
                    <a16:creationId xmlns:a16="http://schemas.microsoft.com/office/drawing/2014/main" id="{365D3F2B-CABF-4907-9F1B-32330B9CD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3" y="3480"/>
                <a:ext cx="235" cy="366"/>
                <a:chOff x="1281" y="2346"/>
                <a:chExt cx="252" cy="588"/>
              </a:xfrm>
            </p:grpSpPr>
            <p:sp>
              <p:nvSpPr>
                <p:cNvPr id="72801" name="Freeform 71">
                  <a:extLst>
                    <a:ext uri="{FF2B5EF4-FFF2-40B4-BE49-F238E27FC236}">
                      <a16:creationId xmlns:a16="http://schemas.microsoft.com/office/drawing/2014/main" id="{7B9C3E20-9CE6-4843-BEB3-E020FD477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02" name="Freeform 72">
                  <a:extLst>
                    <a:ext uri="{FF2B5EF4-FFF2-40B4-BE49-F238E27FC236}">
                      <a16:creationId xmlns:a16="http://schemas.microsoft.com/office/drawing/2014/main" id="{9AFFA2F3-2F6E-4046-A228-D95C21EB4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03" name="Freeform 73">
                  <a:extLst>
                    <a:ext uri="{FF2B5EF4-FFF2-40B4-BE49-F238E27FC236}">
                      <a16:creationId xmlns:a16="http://schemas.microsoft.com/office/drawing/2014/main" id="{666FA07A-7A82-457B-8BDE-6D6061122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61" name="Group 74">
                <a:extLst>
                  <a:ext uri="{FF2B5EF4-FFF2-40B4-BE49-F238E27FC236}">
                    <a16:creationId xmlns:a16="http://schemas.microsoft.com/office/drawing/2014/main" id="{8165EDDD-3F79-4F5A-A786-09EA253329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0" y="3481"/>
                <a:ext cx="234" cy="366"/>
                <a:chOff x="1281" y="2346"/>
                <a:chExt cx="252" cy="588"/>
              </a:xfrm>
            </p:grpSpPr>
            <p:sp>
              <p:nvSpPr>
                <p:cNvPr id="72798" name="Freeform 75">
                  <a:extLst>
                    <a:ext uri="{FF2B5EF4-FFF2-40B4-BE49-F238E27FC236}">
                      <a16:creationId xmlns:a16="http://schemas.microsoft.com/office/drawing/2014/main" id="{E32DBCE2-1BEF-4102-A5B6-617218089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99" name="Freeform 76">
                  <a:extLst>
                    <a:ext uri="{FF2B5EF4-FFF2-40B4-BE49-F238E27FC236}">
                      <a16:creationId xmlns:a16="http://schemas.microsoft.com/office/drawing/2014/main" id="{4930ED25-BA04-4E75-ABD4-6549B44F2B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6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7 w 91"/>
                    <a:gd name="T7" fmla="*/ 462 h 588"/>
                    <a:gd name="T8" fmla="*/ 70 w 91"/>
                    <a:gd name="T9" fmla="*/ 432 h 588"/>
                    <a:gd name="T10" fmla="*/ 75 w 91"/>
                    <a:gd name="T11" fmla="*/ 336 h 588"/>
                    <a:gd name="T12" fmla="*/ 29 w 91"/>
                    <a:gd name="T13" fmla="*/ 294 h 588"/>
                    <a:gd name="T14" fmla="*/ 46 w 91"/>
                    <a:gd name="T15" fmla="*/ 192 h 588"/>
                    <a:gd name="T16" fmla="*/ 23 w 91"/>
                    <a:gd name="T17" fmla="*/ 72 h 588"/>
                    <a:gd name="T18" fmla="*/ 29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00" name="Freeform 77">
                  <a:extLst>
                    <a:ext uri="{FF2B5EF4-FFF2-40B4-BE49-F238E27FC236}">
                      <a16:creationId xmlns:a16="http://schemas.microsoft.com/office/drawing/2014/main" id="{916A94C0-D9CC-4B5A-AADE-44E4DE422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62" name="Group 78">
                <a:extLst>
                  <a:ext uri="{FF2B5EF4-FFF2-40B4-BE49-F238E27FC236}">
                    <a16:creationId xmlns:a16="http://schemas.microsoft.com/office/drawing/2014/main" id="{CC4BD46E-AD7D-40D4-A165-4E40F8A5D3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482"/>
                <a:ext cx="235" cy="366"/>
                <a:chOff x="1281" y="2346"/>
                <a:chExt cx="252" cy="588"/>
              </a:xfrm>
            </p:grpSpPr>
            <p:sp>
              <p:nvSpPr>
                <p:cNvPr id="72795" name="Freeform 79">
                  <a:extLst>
                    <a:ext uri="{FF2B5EF4-FFF2-40B4-BE49-F238E27FC236}">
                      <a16:creationId xmlns:a16="http://schemas.microsoft.com/office/drawing/2014/main" id="{B6B3EC69-D913-48B8-BA5A-63C0C76F2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96" name="Freeform 80">
                  <a:extLst>
                    <a:ext uri="{FF2B5EF4-FFF2-40B4-BE49-F238E27FC236}">
                      <a16:creationId xmlns:a16="http://schemas.microsoft.com/office/drawing/2014/main" id="{4CCABA40-89C5-43E2-BDFA-AE85880D5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97" name="Freeform 81">
                  <a:extLst>
                    <a:ext uri="{FF2B5EF4-FFF2-40B4-BE49-F238E27FC236}">
                      <a16:creationId xmlns:a16="http://schemas.microsoft.com/office/drawing/2014/main" id="{32BD9125-7F23-4AAD-951C-22727A8CA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63" name="Group 82">
                <a:extLst>
                  <a:ext uri="{FF2B5EF4-FFF2-40B4-BE49-F238E27FC236}">
                    <a16:creationId xmlns:a16="http://schemas.microsoft.com/office/drawing/2014/main" id="{EDAADADB-E291-4E05-B6E5-D22D45BE49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3" y="3483"/>
                <a:ext cx="234" cy="365"/>
                <a:chOff x="1281" y="2346"/>
                <a:chExt cx="252" cy="588"/>
              </a:xfrm>
            </p:grpSpPr>
            <p:sp>
              <p:nvSpPr>
                <p:cNvPr id="72792" name="Freeform 83">
                  <a:extLst>
                    <a:ext uri="{FF2B5EF4-FFF2-40B4-BE49-F238E27FC236}">
                      <a16:creationId xmlns:a16="http://schemas.microsoft.com/office/drawing/2014/main" id="{9BC92574-CD3A-4182-8542-1562A067A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93" name="Freeform 84">
                  <a:extLst>
                    <a:ext uri="{FF2B5EF4-FFF2-40B4-BE49-F238E27FC236}">
                      <a16:creationId xmlns:a16="http://schemas.microsoft.com/office/drawing/2014/main" id="{E100D7C1-5B7A-402F-88CA-50B3058E28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6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7 w 91"/>
                    <a:gd name="T7" fmla="*/ 462 h 588"/>
                    <a:gd name="T8" fmla="*/ 70 w 91"/>
                    <a:gd name="T9" fmla="*/ 432 h 588"/>
                    <a:gd name="T10" fmla="*/ 75 w 91"/>
                    <a:gd name="T11" fmla="*/ 336 h 588"/>
                    <a:gd name="T12" fmla="*/ 29 w 91"/>
                    <a:gd name="T13" fmla="*/ 294 h 588"/>
                    <a:gd name="T14" fmla="*/ 46 w 91"/>
                    <a:gd name="T15" fmla="*/ 192 h 588"/>
                    <a:gd name="T16" fmla="*/ 23 w 91"/>
                    <a:gd name="T17" fmla="*/ 72 h 588"/>
                    <a:gd name="T18" fmla="*/ 29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94" name="Freeform 85">
                  <a:extLst>
                    <a:ext uri="{FF2B5EF4-FFF2-40B4-BE49-F238E27FC236}">
                      <a16:creationId xmlns:a16="http://schemas.microsoft.com/office/drawing/2014/main" id="{145D1787-A73F-49AE-97E3-268ABC5DE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64" name="Group 86">
                <a:extLst>
                  <a:ext uri="{FF2B5EF4-FFF2-40B4-BE49-F238E27FC236}">
                    <a16:creationId xmlns:a16="http://schemas.microsoft.com/office/drawing/2014/main" id="{712E27DC-4DAB-4D0B-B633-6CC2ECFA63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9" y="3483"/>
                <a:ext cx="235" cy="366"/>
                <a:chOff x="1281" y="2346"/>
                <a:chExt cx="252" cy="588"/>
              </a:xfrm>
            </p:grpSpPr>
            <p:sp>
              <p:nvSpPr>
                <p:cNvPr id="72789" name="Freeform 87">
                  <a:extLst>
                    <a:ext uri="{FF2B5EF4-FFF2-40B4-BE49-F238E27FC236}">
                      <a16:creationId xmlns:a16="http://schemas.microsoft.com/office/drawing/2014/main" id="{D2606028-DC81-4422-96C1-AA9483974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90" name="Freeform 88">
                  <a:extLst>
                    <a:ext uri="{FF2B5EF4-FFF2-40B4-BE49-F238E27FC236}">
                      <a16:creationId xmlns:a16="http://schemas.microsoft.com/office/drawing/2014/main" id="{DFE2499C-047E-41E9-8CEA-6072F3796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91" name="Freeform 89">
                  <a:extLst>
                    <a:ext uri="{FF2B5EF4-FFF2-40B4-BE49-F238E27FC236}">
                      <a16:creationId xmlns:a16="http://schemas.microsoft.com/office/drawing/2014/main" id="{8D410606-7B38-4394-9DB7-AD9F581F51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65" name="Group 90">
                <a:extLst>
                  <a:ext uri="{FF2B5EF4-FFF2-40B4-BE49-F238E27FC236}">
                    <a16:creationId xmlns:a16="http://schemas.microsoft.com/office/drawing/2014/main" id="{9102BAAD-8DFA-4C86-96EC-7DA659B59E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3484"/>
                <a:ext cx="234" cy="366"/>
                <a:chOff x="1281" y="2346"/>
                <a:chExt cx="252" cy="588"/>
              </a:xfrm>
            </p:grpSpPr>
            <p:sp>
              <p:nvSpPr>
                <p:cNvPr id="72786" name="Freeform 91">
                  <a:extLst>
                    <a:ext uri="{FF2B5EF4-FFF2-40B4-BE49-F238E27FC236}">
                      <a16:creationId xmlns:a16="http://schemas.microsoft.com/office/drawing/2014/main" id="{137E85F9-74AE-4C72-9835-21395B75F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87" name="Freeform 92">
                  <a:extLst>
                    <a:ext uri="{FF2B5EF4-FFF2-40B4-BE49-F238E27FC236}">
                      <a16:creationId xmlns:a16="http://schemas.microsoft.com/office/drawing/2014/main" id="{304DE053-B9A8-4E15-A0B3-E464730FD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6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7 w 91"/>
                    <a:gd name="T7" fmla="*/ 462 h 588"/>
                    <a:gd name="T8" fmla="*/ 70 w 91"/>
                    <a:gd name="T9" fmla="*/ 432 h 588"/>
                    <a:gd name="T10" fmla="*/ 75 w 91"/>
                    <a:gd name="T11" fmla="*/ 336 h 588"/>
                    <a:gd name="T12" fmla="*/ 29 w 91"/>
                    <a:gd name="T13" fmla="*/ 294 h 588"/>
                    <a:gd name="T14" fmla="*/ 46 w 91"/>
                    <a:gd name="T15" fmla="*/ 192 h 588"/>
                    <a:gd name="T16" fmla="*/ 23 w 91"/>
                    <a:gd name="T17" fmla="*/ 72 h 588"/>
                    <a:gd name="T18" fmla="*/ 29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88" name="Freeform 93">
                  <a:extLst>
                    <a:ext uri="{FF2B5EF4-FFF2-40B4-BE49-F238E27FC236}">
                      <a16:creationId xmlns:a16="http://schemas.microsoft.com/office/drawing/2014/main" id="{6F7075DD-987F-4E9C-B04A-BB24816D5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66" name="Group 94">
                <a:extLst>
                  <a:ext uri="{FF2B5EF4-FFF2-40B4-BE49-F238E27FC236}">
                    <a16:creationId xmlns:a16="http://schemas.microsoft.com/office/drawing/2014/main" id="{2D89FDC9-0AEA-44D8-90C7-1BC4B39EFA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485"/>
                <a:ext cx="235" cy="366"/>
                <a:chOff x="1281" y="2346"/>
                <a:chExt cx="252" cy="588"/>
              </a:xfrm>
            </p:grpSpPr>
            <p:sp>
              <p:nvSpPr>
                <p:cNvPr id="72783" name="Freeform 95">
                  <a:extLst>
                    <a:ext uri="{FF2B5EF4-FFF2-40B4-BE49-F238E27FC236}">
                      <a16:creationId xmlns:a16="http://schemas.microsoft.com/office/drawing/2014/main" id="{32C03DF2-742F-4D39-867C-CCD72F64F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84" name="Freeform 96">
                  <a:extLst>
                    <a:ext uri="{FF2B5EF4-FFF2-40B4-BE49-F238E27FC236}">
                      <a16:creationId xmlns:a16="http://schemas.microsoft.com/office/drawing/2014/main" id="{915A2198-1925-43E9-9579-6E2AE4DEB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85" name="Freeform 97">
                  <a:extLst>
                    <a:ext uri="{FF2B5EF4-FFF2-40B4-BE49-F238E27FC236}">
                      <a16:creationId xmlns:a16="http://schemas.microsoft.com/office/drawing/2014/main" id="{1537369A-4E87-4AED-BCF7-965C80736A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67" name="Group 98">
                <a:extLst>
                  <a:ext uri="{FF2B5EF4-FFF2-40B4-BE49-F238E27FC236}">
                    <a16:creationId xmlns:a16="http://schemas.microsoft.com/office/drawing/2014/main" id="{E5B86468-5EB6-458D-BF8E-66DD65AAC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9" y="3486"/>
                <a:ext cx="234" cy="365"/>
                <a:chOff x="1281" y="2346"/>
                <a:chExt cx="252" cy="588"/>
              </a:xfrm>
            </p:grpSpPr>
            <p:sp>
              <p:nvSpPr>
                <p:cNvPr id="72780" name="Freeform 99">
                  <a:extLst>
                    <a:ext uri="{FF2B5EF4-FFF2-40B4-BE49-F238E27FC236}">
                      <a16:creationId xmlns:a16="http://schemas.microsoft.com/office/drawing/2014/main" id="{03B931D7-6BFB-41AA-82D1-2BAC081F6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81" name="Freeform 100">
                  <a:extLst>
                    <a:ext uri="{FF2B5EF4-FFF2-40B4-BE49-F238E27FC236}">
                      <a16:creationId xmlns:a16="http://schemas.microsoft.com/office/drawing/2014/main" id="{AC6E1E24-25D8-4ADB-BDE3-E52BC826D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6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7 w 91"/>
                    <a:gd name="T7" fmla="*/ 462 h 588"/>
                    <a:gd name="T8" fmla="*/ 70 w 91"/>
                    <a:gd name="T9" fmla="*/ 432 h 588"/>
                    <a:gd name="T10" fmla="*/ 75 w 91"/>
                    <a:gd name="T11" fmla="*/ 336 h 588"/>
                    <a:gd name="T12" fmla="*/ 29 w 91"/>
                    <a:gd name="T13" fmla="*/ 294 h 588"/>
                    <a:gd name="T14" fmla="*/ 46 w 91"/>
                    <a:gd name="T15" fmla="*/ 192 h 588"/>
                    <a:gd name="T16" fmla="*/ 23 w 91"/>
                    <a:gd name="T17" fmla="*/ 72 h 588"/>
                    <a:gd name="T18" fmla="*/ 29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82" name="Freeform 101">
                  <a:extLst>
                    <a:ext uri="{FF2B5EF4-FFF2-40B4-BE49-F238E27FC236}">
                      <a16:creationId xmlns:a16="http://schemas.microsoft.com/office/drawing/2014/main" id="{F55FB4D5-9E1E-47FB-A99B-E7CC2475D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68" name="Group 102">
                <a:extLst>
                  <a:ext uri="{FF2B5EF4-FFF2-40B4-BE49-F238E27FC236}">
                    <a16:creationId xmlns:a16="http://schemas.microsoft.com/office/drawing/2014/main" id="{155B64CE-FC94-4B73-B27D-2D8408031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5" y="3486"/>
                <a:ext cx="235" cy="366"/>
                <a:chOff x="1281" y="2346"/>
                <a:chExt cx="252" cy="588"/>
              </a:xfrm>
            </p:grpSpPr>
            <p:sp>
              <p:nvSpPr>
                <p:cNvPr id="72777" name="Freeform 103">
                  <a:extLst>
                    <a:ext uri="{FF2B5EF4-FFF2-40B4-BE49-F238E27FC236}">
                      <a16:creationId xmlns:a16="http://schemas.microsoft.com/office/drawing/2014/main" id="{3B2ADE38-8E4C-4617-B75B-B33F68694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78" name="Freeform 104">
                  <a:extLst>
                    <a:ext uri="{FF2B5EF4-FFF2-40B4-BE49-F238E27FC236}">
                      <a16:creationId xmlns:a16="http://schemas.microsoft.com/office/drawing/2014/main" id="{CE756C8D-734F-4F25-B429-A3AB69D6B2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79" name="Freeform 105">
                  <a:extLst>
                    <a:ext uri="{FF2B5EF4-FFF2-40B4-BE49-F238E27FC236}">
                      <a16:creationId xmlns:a16="http://schemas.microsoft.com/office/drawing/2014/main" id="{DADBDBCC-5021-43AA-BCB4-3703AFF90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69" name="Group 106">
                <a:extLst>
                  <a:ext uri="{FF2B5EF4-FFF2-40B4-BE49-F238E27FC236}">
                    <a16:creationId xmlns:a16="http://schemas.microsoft.com/office/drawing/2014/main" id="{432805AD-BB40-4C45-BFA6-B70DBF6591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2" y="3487"/>
                <a:ext cx="234" cy="366"/>
                <a:chOff x="1281" y="2346"/>
                <a:chExt cx="252" cy="588"/>
              </a:xfrm>
            </p:grpSpPr>
            <p:sp>
              <p:nvSpPr>
                <p:cNvPr id="72774" name="Freeform 107">
                  <a:extLst>
                    <a:ext uri="{FF2B5EF4-FFF2-40B4-BE49-F238E27FC236}">
                      <a16:creationId xmlns:a16="http://schemas.microsoft.com/office/drawing/2014/main" id="{FBBA646A-398D-4D25-8355-C22D00ECE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75" name="Freeform 108">
                  <a:extLst>
                    <a:ext uri="{FF2B5EF4-FFF2-40B4-BE49-F238E27FC236}">
                      <a16:creationId xmlns:a16="http://schemas.microsoft.com/office/drawing/2014/main" id="{D7B079F0-24DE-40CA-B9C5-B5B17C3A2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6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7 w 91"/>
                    <a:gd name="T7" fmla="*/ 462 h 588"/>
                    <a:gd name="T8" fmla="*/ 70 w 91"/>
                    <a:gd name="T9" fmla="*/ 432 h 588"/>
                    <a:gd name="T10" fmla="*/ 75 w 91"/>
                    <a:gd name="T11" fmla="*/ 336 h 588"/>
                    <a:gd name="T12" fmla="*/ 29 w 91"/>
                    <a:gd name="T13" fmla="*/ 294 h 588"/>
                    <a:gd name="T14" fmla="*/ 46 w 91"/>
                    <a:gd name="T15" fmla="*/ 192 h 588"/>
                    <a:gd name="T16" fmla="*/ 23 w 91"/>
                    <a:gd name="T17" fmla="*/ 72 h 588"/>
                    <a:gd name="T18" fmla="*/ 29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76" name="Freeform 109">
                  <a:extLst>
                    <a:ext uri="{FF2B5EF4-FFF2-40B4-BE49-F238E27FC236}">
                      <a16:creationId xmlns:a16="http://schemas.microsoft.com/office/drawing/2014/main" id="{669889E3-F90E-493B-8E8C-D34FFFF33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70" name="Group 110">
                <a:extLst>
                  <a:ext uri="{FF2B5EF4-FFF2-40B4-BE49-F238E27FC236}">
                    <a16:creationId xmlns:a16="http://schemas.microsoft.com/office/drawing/2014/main" id="{CDF5FB41-4DD9-4215-ADC1-F9009B6199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8" y="3488"/>
                <a:ext cx="235" cy="366"/>
                <a:chOff x="1281" y="2346"/>
                <a:chExt cx="252" cy="588"/>
              </a:xfrm>
            </p:grpSpPr>
            <p:sp>
              <p:nvSpPr>
                <p:cNvPr id="72771" name="Freeform 111">
                  <a:extLst>
                    <a:ext uri="{FF2B5EF4-FFF2-40B4-BE49-F238E27FC236}">
                      <a16:creationId xmlns:a16="http://schemas.microsoft.com/office/drawing/2014/main" id="{FF9CE026-64B8-4DF6-B152-17C9AA777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72" name="Freeform 112">
                  <a:extLst>
                    <a:ext uri="{FF2B5EF4-FFF2-40B4-BE49-F238E27FC236}">
                      <a16:creationId xmlns:a16="http://schemas.microsoft.com/office/drawing/2014/main" id="{CA7248E6-2CA6-4627-87E0-3D786A83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73" name="Freeform 113">
                  <a:extLst>
                    <a:ext uri="{FF2B5EF4-FFF2-40B4-BE49-F238E27FC236}">
                      <a16:creationId xmlns:a16="http://schemas.microsoft.com/office/drawing/2014/main" id="{EE620407-B7B3-4FBD-BF17-775893E482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2757" name="Rectangle 114">
              <a:extLst>
                <a:ext uri="{FF2B5EF4-FFF2-40B4-BE49-F238E27FC236}">
                  <a16:creationId xmlns:a16="http://schemas.microsoft.com/office/drawing/2014/main" id="{615CEBFE-7B14-42B8-8062-05FF5F3B7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829"/>
              <a:ext cx="4042" cy="47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</p:grpSp>
      <p:sp>
        <p:nvSpPr>
          <p:cNvPr id="72718" name="Rectangle 115">
            <a:extLst>
              <a:ext uri="{FF2B5EF4-FFF2-40B4-BE49-F238E27FC236}">
                <a16:creationId xmlns:a16="http://schemas.microsoft.com/office/drawing/2014/main" id="{1F53EDC6-9856-4689-9CA2-9A8F24BFC0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54450" y="2644775"/>
            <a:ext cx="127000" cy="4090988"/>
          </a:xfrm>
          <a:prstGeom prst="rect">
            <a:avLst/>
          </a:prstGeom>
          <a:solidFill>
            <a:srgbClr val="777777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grpSp>
        <p:nvGrpSpPr>
          <p:cNvPr id="72719" name="Group 116">
            <a:extLst>
              <a:ext uri="{FF2B5EF4-FFF2-40B4-BE49-F238E27FC236}">
                <a16:creationId xmlns:a16="http://schemas.microsoft.com/office/drawing/2014/main" id="{A6B8739E-3CB7-41FC-8FF7-AACB6430805F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1052513"/>
            <a:ext cx="1184275" cy="2662237"/>
            <a:chOff x="1770" y="663"/>
            <a:chExt cx="746" cy="1677"/>
          </a:xfrm>
        </p:grpSpPr>
        <p:grpSp>
          <p:nvGrpSpPr>
            <p:cNvPr id="72741" name="Group 117">
              <a:extLst>
                <a:ext uri="{FF2B5EF4-FFF2-40B4-BE49-F238E27FC236}">
                  <a16:creationId xmlns:a16="http://schemas.microsoft.com/office/drawing/2014/main" id="{8DB32C26-801E-4353-98BE-A24AE121E5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72743" name="Group 118">
                <a:extLst>
                  <a:ext uri="{FF2B5EF4-FFF2-40B4-BE49-F238E27FC236}">
                    <a16:creationId xmlns:a16="http://schemas.microsoft.com/office/drawing/2014/main" id="{B40B3625-0E37-4485-A896-D52D803A3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72745" name="Group 119">
                  <a:extLst>
                    <a:ext uri="{FF2B5EF4-FFF2-40B4-BE49-F238E27FC236}">
                      <a16:creationId xmlns:a16="http://schemas.microsoft.com/office/drawing/2014/main" id="{7998A679-04CD-4FAE-A619-C6C7EA1BF9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72747" name="Freeform 120">
                    <a:extLst>
                      <a:ext uri="{FF2B5EF4-FFF2-40B4-BE49-F238E27FC236}">
                        <a16:creationId xmlns:a16="http://schemas.microsoft.com/office/drawing/2014/main" id="{AB989846-46A5-4331-883D-B630E70934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6 w 375"/>
                      <a:gd name="T1" fmla="*/ 0 h 1023"/>
                      <a:gd name="T2" fmla="*/ 124 w 375"/>
                      <a:gd name="T3" fmla="*/ 120 h 1023"/>
                      <a:gd name="T4" fmla="*/ 125 w 375"/>
                      <a:gd name="T5" fmla="*/ 340 h 1023"/>
                      <a:gd name="T6" fmla="*/ 81 w 375"/>
                      <a:gd name="T7" fmla="*/ 341 h 1023"/>
                      <a:gd name="T8" fmla="*/ 81 w 375"/>
                      <a:gd name="T9" fmla="*/ 270 h 1023"/>
                      <a:gd name="T10" fmla="*/ 9 w 375"/>
                      <a:gd name="T11" fmla="*/ 287 h 1023"/>
                      <a:gd name="T12" fmla="*/ 10 w 375"/>
                      <a:gd name="T13" fmla="*/ 280 h 1023"/>
                      <a:gd name="T14" fmla="*/ 81 w 375"/>
                      <a:gd name="T15" fmla="*/ 255 h 1023"/>
                      <a:gd name="T16" fmla="*/ 81 w 375"/>
                      <a:gd name="T17" fmla="*/ 153 h 1023"/>
                      <a:gd name="T18" fmla="*/ 74 w 375"/>
                      <a:gd name="T19" fmla="*/ 155 h 1023"/>
                      <a:gd name="T20" fmla="*/ 58 w 375"/>
                      <a:gd name="T21" fmla="*/ 189 h 1023"/>
                      <a:gd name="T22" fmla="*/ 52 w 375"/>
                      <a:gd name="T23" fmla="*/ 264 h 1023"/>
                      <a:gd name="T24" fmla="*/ 49 w 375"/>
                      <a:gd name="T25" fmla="*/ 265 h 1023"/>
                      <a:gd name="T26" fmla="*/ 44 w 375"/>
                      <a:gd name="T27" fmla="*/ 187 h 1023"/>
                      <a:gd name="T28" fmla="*/ 56 w 375"/>
                      <a:gd name="T29" fmla="*/ 162 h 1023"/>
                      <a:gd name="T30" fmla="*/ 22 w 375"/>
                      <a:gd name="T31" fmla="*/ 175 h 1023"/>
                      <a:gd name="T32" fmla="*/ 22 w 375"/>
                      <a:gd name="T33" fmla="*/ 276 h 1023"/>
                      <a:gd name="T34" fmla="*/ 10 w 375"/>
                      <a:gd name="T35" fmla="*/ 280 h 1023"/>
                      <a:gd name="T36" fmla="*/ 11 w 375"/>
                      <a:gd name="T37" fmla="*/ 168 h 1023"/>
                      <a:gd name="T38" fmla="*/ 70 w 375"/>
                      <a:gd name="T39" fmla="*/ 141 h 1023"/>
                      <a:gd name="T40" fmla="*/ 70 w 375"/>
                      <a:gd name="T41" fmla="*/ 118 h 1023"/>
                      <a:gd name="T42" fmla="*/ 0 w 375"/>
                      <a:gd name="T43" fmla="*/ 23 h 1023"/>
                      <a:gd name="T44" fmla="*/ 6 w 375"/>
                      <a:gd name="T45" fmla="*/ 0 h 102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2748" name="Group 121">
                    <a:extLst>
                      <a:ext uri="{FF2B5EF4-FFF2-40B4-BE49-F238E27FC236}">
                        <a16:creationId xmlns:a16="http://schemas.microsoft.com/office/drawing/2014/main" id="{6B8710A8-2780-40F1-82CA-0365281F2E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72749" name="Line 122">
                      <a:extLst>
                        <a:ext uri="{FF2B5EF4-FFF2-40B4-BE49-F238E27FC236}">
                          <a16:creationId xmlns:a16="http://schemas.microsoft.com/office/drawing/2014/main" id="{0701F61E-5A54-4CFD-9EAB-670EFEB69F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50" name="Line 123">
                      <a:extLst>
                        <a:ext uri="{FF2B5EF4-FFF2-40B4-BE49-F238E27FC236}">
                          <a16:creationId xmlns:a16="http://schemas.microsoft.com/office/drawing/2014/main" id="{3AB991FC-CD3C-464F-99B1-7D0FD552DF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51" name="Line 124">
                      <a:extLst>
                        <a:ext uri="{FF2B5EF4-FFF2-40B4-BE49-F238E27FC236}">
                          <a16:creationId xmlns:a16="http://schemas.microsoft.com/office/drawing/2014/main" id="{71A285E1-DD2F-47FC-8246-7C0EB0590F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52" name="Line 125">
                      <a:extLst>
                        <a:ext uri="{FF2B5EF4-FFF2-40B4-BE49-F238E27FC236}">
                          <a16:creationId xmlns:a16="http://schemas.microsoft.com/office/drawing/2014/main" id="{BDAD6008-04BF-45BF-89D5-F256AB2D58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53" name="Line 126">
                      <a:extLst>
                        <a:ext uri="{FF2B5EF4-FFF2-40B4-BE49-F238E27FC236}">
                          <a16:creationId xmlns:a16="http://schemas.microsoft.com/office/drawing/2014/main" id="{4D370674-E636-4687-B7C5-46E5871A7B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54" name="Line 127">
                      <a:extLst>
                        <a:ext uri="{FF2B5EF4-FFF2-40B4-BE49-F238E27FC236}">
                          <a16:creationId xmlns:a16="http://schemas.microsoft.com/office/drawing/2014/main" id="{C7B0D5E3-455F-4CD7-A291-D9AAD103C4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55" name="Line 128">
                      <a:extLst>
                        <a:ext uri="{FF2B5EF4-FFF2-40B4-BE49-F238E27FC236}">
                          <a16:creationId xmlns:a16="http://schemas.microsoft.com/office/drawing/2014/main" id="{C9BD36BD-2A09-4E83-8E5C-C01376D4A3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72746" name="Freeform 129">
                  <a:extLst>
                    <a:ext uri="{FF2B5EF4-FFF2-40B4-BE49-F238E27FC236}">
                      <a16:creationId xmlns:a16="http://schemas.microsoft.com/office/drawing/2014/main" id="{10379B48-C509-4984-A7CD-656929AD76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123 w 593"/>
                    <a:gd name="T1" fmla="*/ 0 h 1478"/>
                    <a:gd name="T2" fmla="*/ 198 w 593"/>
                    <a:gd name="T3" fmla="*/ 0 h 1478"/>
                    <a:gd name="T4" fmla="*/ 198 w 593"/>
                    <a:gd name="T5" fmla="*/ 28 h 1478"/>
                    <a:gd name="T6" fmla="*/ 177 w 593"/>
                    <a:gd name="T7" fmla="*/ 28 h 1478"/>
                    <a:gd name="T8" fmla="*/ 178 w 593"/>
                    <a:gd name="T9" fmla="*/ 50 h 1478"/>
                    <a:gd name="T10" fmla="*/ 176 w 593"/>
                    <a:gd name="T11" fmla="*/ 87 h 1478"/>
                    <a:gd name="T12" fmla="*/ 173 w 593"/>
                    <a:gd name="T13" fmla="*/ 111 h 1478"/>
                    <a:gd name="T14" fmla="*/ 171 w 593"/>
                    <a:gd name="T15" fmla="*/ 135 h 1478"/>
                    <a:gd name="T16" fmla="*/ 167 w 593"/>
                    <a:gd name="T17" fmla="*/ 167 h 1478"/>
                    <a:gd name="T18" fmla="*/ 165 w 593"/>
                    <a:gd name="T19" fmla="*/ 208 h 1478"/>
                    <a:gd name="T20" fmla="*/ 162 w 593"/>
                    <a:gd name="T21" fmla="*/ 236 h 1478"/>
                    <a:gd name="T22" fmla="*/ 159 w 593"/>
                    <a:gd name="T23" fmla="*/ 263 h 1478"/>
                    <a:gd name="T24" fmla="*/ 157 w 593"/>
                    <a:gd name="T25" fmla="*/ 289 h 1478"/>
                    <a:gd name="T26" fmla="*/ 153 w 593"/>
                    <a:gd name="T27" fmla="*/ 306 h 1478"/>
                    <a:gd name="T28" fmla="*/ 149 w 593"/>
                    <a:gd name="T29" fmla="*/ 327 h 1478"/>
                    <a:gd name="T30" fmla="*/ 145 w 593"/>
                    <a:gd name="T31" fmla="*/ 344 h 1478"/>
                    <a:gd name="T32" fmla="*/ 141 w 593"/>
                    <a:gd name="T33" fmla="*/ 359 h 1478"/>
                    <a:gd name="T34" fmla="*/ 136 w 593"/>
                    <a:gd name="T35" fmla="*/ 374 h 1478"/>
                    <a:gd name="T36" fmla="*/ 129 w 593"/>
                    <a:gd name="T37" fmla="*/ 388 h 1478"/>
                    <a:gd name="T38" fmla="*/ 121 w 593"/>
                    <a:gd name="T39" fmla="*/ 402 h 1478"/>
                    <a:gd name="T40" fmla="*/ 108 w 593"/>
                    <a:gd name="T41" fmla="*/ 424 h 1478"/>
                    <a:gd name="T42" fmla="*/ 88 w 593"/>
                    <a:gd name="T43" fmla="*/ 449 h 1478"/>
                    <a:gd name="T44" fmla="*/ 71 w 593"/>
                    <a:gd name="T45" fmla="*/ 464 h 1478"/>
                    <a:gd name="T46" fmla="*/ 54 w 593"/>
                    <a:gd name="T47" fmla="*/ 475 h 1478"/>
                    <a:gd name="T48" fmla="*/ 38 w 593"/>
                    <a:gd name="T49" fmla="*/ 484 h 1478"/>
                    <a:gd name="T50" fmla="*/ 22 w 593"/>
                    <a:gd name="T51" fmla="*/ 489 h 1478"/>
                    <a:gd name="T52" fmla="*/ 0 w 593"/>
                    <a:gd name="T53" fmla="*/ 493 h 1478"/>
                    <a:gd name="T54" fmla="*/ 8 w 593"/>
                    <a:gd name="T55" fmla="*/ 444 h 1478"/>
                    <a:gd name="T56" fmla="*/ 26 w 593"/>
                    <a:gd name="T57" fmla="*/ 437 h 1478"/>
                    <a:gd name="T58" fmla="*/ 41 w 593"/>
                    <a:gd name="T59" fmla="*/ 429 h 1478"/>
                    <a:gd name="T60" fmla="*/ 52 w 593"/>
                    <a:gd name="T61" fmla="*/ 420 h 1478"/>
                    <a:gd name="T62" fmla="*/ 68 w 593"/>
                    <a:gd name="T63" fmla="*/ 401 h 1478"/>
                    <a:gd name="T64" fmla="*/ 81 w 593"/>
                    <a:gd name="T65" fmla="*/ 384 h 1478"/>
                    <a:gd name="T66" fmla="*/ 90 w 593"/>
                    <a:gd name="T67" fmla="*/ 369 h 1478"/>
                    <a:gd name="T68" fmla="*/ 98 w 593"/>
                    <a:gd name="T69" fmla="*/ 352 h 1478"/>
                    <a:gd name="T70" fmla="*/ 105 w 593"/>
                    <a:gd name="T71" fmla="*/ 336 h 1478"/>
                    <a:gd name="T72" fmla="*/ 110 w 593"/>
                    <a:gd name="T73" fmla="*/ 320 h 1478"/>
                    <a:gd name="T74" fmla="*/ 113 w 593"/>
                    <a:gd name="T75" fmla="*/ 304 h 1478"/>
                    <a:gd name="T76" fmla="*/ 117 w 593"/>
                    <a:gd name="T77" fmla="*/ 282 h 1478"/>
                    <a:gd name="T78" fmla="*/ 119 w 593"/>
                    <a:gd name="T79" fmla="*/ 262 h 1478"/>
                    <a:gd name="T80" fmla="*/ 123 w 593"/>
                    <a:gd name="T81" fmla="*/ 233 h 1478"/>
                    <a:gd name="T82" fmla="*/ 127 w 593"/>
                    <a:gd name="T83" fmla="*/ 193 h 1478"/>
                    <a:gd name="T84" fmla="*/ 130 w 593"/>
                    <a:gd name="T85" fmla="*/ 162 h 1478"/>
                    <a:gd name="T86" fmla="*/ 131 w 593"/>
                    <a:gd name="T87" fmla="*/ 144 h 1478"/>
                    <a:gd name="T88" fmla="*/ 134 w 593"/>
                    <a:gd name="T89" fmla="*/ 120 h 1478"/>
                    <a:gd name="T90" fmla="*/ 137 w 593"/>
                    <a:gd name="T91" fmla="*/ 92 h 1478"/>
                    <a:gd name="T92" fmla="*/ 139 w 593"/>
                    <a:gd name="T93" fmla="*/ 70 h 1478"/>
                    <a:gd name="T94" fmla="*/ 140 w 593"/>
                    <a:gd name="T95" fmla="*/ 48 h 1478"/>
                    <a:gd name="T96" fmla="*/ 140 w 593"/>
                    <a:gd name="T97" fmla="*/ 29 h 1478"/>
                    <a:gd name="T98" fmla="*/ 123 w 593"/>
                    <a:gd name="T99" fmla="*/ 28 h 1478"/>
                    <a:gd name="T100" fmla="*/ 123 w 593"/>
                    <a:gd name="T101" fmla="*/ 0 h 147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744" name="Freeform 130">
                <a:extLst>
                  <a:ext uri="{FF2B5EF4-FFF2-40B4-BE49-F238E27FC236}">
                    <a16:creationId xmlns:a16="http://schemas.microsoft.com/office/drawing/2014/main" id="{A2901C8C-A904-4D39-B8D9-9FFDB6005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1560"/>
                <a:ext cx="420" cy="780"/>
              </a:xfrm>
              <a:custGeom>
                <a:avLst/>
                <a:gdLst>
                  <a:gd name="T0" fmla="*/ 412 w 420"/>
                  <a:gd name="T1" fmla="*/ 0 h 762"/>
                  <a:gd name="T2" fmla="*/ 420 w 420"/>
                  <a:gd name="T3" fmla="*/ 50 h 762"/>
                  <a:gd name="T4" fmla="*/ 348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20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8 w 420"/>
                  <a:gd name="T37" fmla="*/ 18 h 762"/>
                  <a:gd name="T38" fmla="*/ 412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42" name="Freeform 131">
              <a:extLst>
                <a:ext uri="{FF2B5EF4-FFF2-40B4-BE49-F238E27FC236}">
                  <a16:creationId xmlns:a16="http://schemas.microsoft.com/office/drawing/2014/main" id="{2DC4FF90-97F2-4130-BE9F-ACC13987A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20" name="Freeform 132">
            <a:extLst>
              <a:ext uri="{FF2B5EF4-FFF2-40B4-BE49-F238E27FC236}">
                <a16:creationId xmlns:a16="http://schemas.microsoft.com/office/drawing/2014/main" id="{6FD47997-E050-4B6F-A35E-B41349EAF057}"/>
              </a:ext>
            </a:extLst>
          </p:cNvPr>
          <p:cNvSpPr>
            <a:spLocks/>
          </p:cNvSpPr>
          <p:nvPr/>
        </p:nvSpPr>
        <p:spPr bwMode="auto">
          <a:xfrm>
            <a:off x="3971925" y="2613025"/>
            <a:ext cx="423863" cy="2755900"/>
          </a:xfrm>
          <a:custGeom>
            <a:avLst/>
            <a:gdLst>
              <a:gd name="T0" fmla="*/ 0 w 192"/>
              <a:gd name="T1" fmla="*/ 114829 h 1152"/>
              <a:gd name="T2" fmla="*/ 317897 w 192"/>
              <a:gd name="T3" fmla="*/ 114829 h 1152"/>
              <a:gd name="T4" fmla="*/ 317897 w 192"/>
              <a:gd name="T5" fmla="*/ 2755900 h 1152"/>
              <a:gd name="T6" fmla="*/ 423863 w 192"/>
              <a:gd name="T7" fmla="*/ 2755900 h 1152"/>
              <a:gd name="T8" fmla="*/ 423863 w 192"/>
              <a:gd name="T9" fmla="*/ 0 h 1152"/>
              <a:gd name="T10" fmla="*/ 0 w 192"/>
              <a:gd name="T11" fmla="*/ 0 h 1152"/>
              <a:gd name="T12" fmla="*/ 0 w 192"/>
              <a:gd name="T13" fmla="*/ 114829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1152">
                <a:moveTo>
                  <a:pt x="0" y="48"/>
                </a:moveTo>
                <a:lnTo>
                  <a:pt x="144" y="48"/>
                </a:lnTo>
                <a:lnTo>
                  <a:pt x="144" y="1152"/>
                </a:lnTo>
                <a:lnTo>
                  <a:pt x="192" y="1152"/>
                </a:lnTo>
                <a:lnTo>
                  <a:pt x="19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21" name="Group 133">
            <a:extLst>
              <a:ext uri="{FF2B5EF4-FFF2-40B4-BE49-F238E27FC236}">
                <a16:creationId xmlns:a16="http://schemas.microsoft.com/office/drawing/2014/main" id="{A05EEA33-DCC8-411B-B0BE-C43B3E451687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94013"/>
            <a:ext cx="422275" cy="371475"/>
            <a:chOff x="4099" y="3072"/>
            <a:chExt cx="168" cy="166"/>
          </a:xfrm>
        </p:grpSpPr>
        <p:sp>
          <p:nvSpPr>
            <p:cNvPr id="72739" name="Oval 134">
              <a:extLst>
                <a:ext uri="{FF2B5EF4-FFF2-40B4-BE49-F238E27FC236}">
                  <a16:creationId xmlns:a16="http://schemas.microsoft.com/office/drawing/2014/main" id="{5D15167F-EB67-413A-9669-35D77F6F26F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99" y="3072"/>
              <a:ext cx="168" cy="166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740" name="AutoShape 135">
              <a:extLst>
                <a:ext uri="{FF2B5EF4-FFF2-40B4-BE49-F238E27FC236}">
                  <a16:creationId xmlns:a16="http://schemas.microsoft.com/office/drawing/2014/main" id="{C2937128-6460-40B9-9C57-EE354CC09E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5" y="3115"/>
              <a:ext cx="141" cy="12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</p:grpSp>
      <p:sp>
        <p:nvSpPr>
          <p:cNvPr id="72722" name="Freeform 136">
            <a:extLst>
              <a:ext uri="{FF2B5EF4-FFF2-40B4-BE49-F238E27FC236}">
                <a16:creationId xmlns:a16="http://schemas.microsoft.com/office/drawing/2014/main" id="{1E1207AE-7FE1-4BDE-BD92-57DE347D6335}"/>
              </a:ext>
            </a:extLst>
          </p:cNvPr>
          <p:cNvSpPr>
            <a:spLocks/>
          </p:cNvSpPr>
          <p:nvPr/>
        </p:nvSpPr>
        <p:spPr bwMode="auto">
          <a:xfrm rot="-10578737">
            <a:off x="2933700" y="982663"/>
            <a:ext cx="485775" cy="498475"/>
          </a:xfrm>
          <a:custGeom>
            <a:avLst/>
            <a:gdLst>
              <a:gd name="T0" fmla="*/ 447675 w 306"/>
              <a:gd name="T1" fmla="*/ 184150 h 314"/>
              <a:gd name="T2" fmla="*/ 333375 w 306"/>
              <a:gd name="T3" fmla="*/ 50800 h 314"/>
              <a:gd name="T4" fmla="*/ 38100 w 306"/>
              <a:gd name="T5" fmla="*/ 41275 h 314"/>
              <a:gd name="T6" fmla="*/ 0 w 306"/>
              <a:gd name="T7" fmla="*/ 98425 h 314"/>
              <a:gd name="T8" fmla="*/ 428625 w 306"/>
              <a:gd name="T9" fmla="*/ 498475 h 314"/>
              <a:gd name="T10" fmla="*/ 485775 w 306"/>
              <a:gd name="T11" fmla="*/ 441325 h 314"/>
              <a:gd name="T12" fmla="*/ 447675 w 306"/>
              <a:gd name="T13" fmla="*/ 18415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" h="314">
                <a:moveTo>
                  <a:pt x="282" y="116"/>
                </a:moveTo>
                <a:cubicBezTo>
                  <a:pt x="258" y="88"/>
                  <a:pt x="222" y="0"/>
                  <a:pt x="210" y="32"/>
                </a:cubicBezTo>
                <a:lnTo>
                  <a:pt x="24" y="26"/>
                </a:lnTo>
                <a:lnTo>
                  <a:pt x="0" y="62"/>
                </a:lnTo>
                <a:lnTo>
                  <a:pt x="270" y="314"/>
                </a:lnTo>
                <a:lnTo>
                  <a:pt x="306" y="278"/>
                </a:lnTo>
                <a:cubicBezTo>
                  <a:pt x="298" y="224"/>
                  <a:pt x="282" y="116"/>
                  <a:pt x="282" y="116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6729" name="Text Box 137">
            <a:extLst>
              <a:ext uri="{FF2B5EF4-FFF2-40B4-BE49-F238E27FC236}">
                <a16:creationId xmlns:a16="http://schemas.microsoft.com/office/drawing/2014/main" id="{F5E2EB3E-6716-4E4F-9E3C-0F669620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0"/>
            <a:ext cx="37147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Groundwater Contamination</a:t>
            </a:r>
          </a:p>
        </p:txBody>
      </p:sp>
      <p:sp>
        <p:nvSpPr>
          <p:cNvPr id="72724" name="Rectangle 138">
            <a:extLst>
              <a:ext uri="{FF2B5EF4-FFF2-40B4-BE49-F238E27FC236}">
                <a16:creationId xmlns:a16="http://schemas.microsoft.com/office/drawing/2014/main" id="{BD312BDB-115A-4039-8FF9-273E3855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72725" name="Rectangle 139">
            <a:extLst>
              <a:ext uri="{FF2B5EF4-FFF2-40B4-BE49-F238E27FC236}">
                <a16:creationId xmlns:a16="http://schemas.microsoft.com/office/drawing/2014/main" id="{F3EB6FA8-2F53-4E91-A5FA-BE43C5ADD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5314950"/>
            <a:ext cx="103187" cy="1905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grpSp>
        <p:nvGrpSpPr>
          <p:cNvPr id="72726" name="Group 140">
            <a:extLst>
              <a:ext uri="{FF2B5EF4-FFF2-40B4-BE49-F238E27FC236}">
                <a16:creationId xmlns:a16="http://schemas.microsoft.com/office/drawing/2014/main" id="{E1A8E8ED-F2DB-444E-B4B2-CAE6798B4614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0"/>
            <a:ext cx="782637" cy="720725"/>
            <a:chOff x="847" y="765"/>
            <a:chExt cx="373" cy="634"/>
          </a:xfrm>
        </p:grpSpPr>
        <p:sp>
          <p:nvSpPr>
            <p:cNvPr id="72736" name="Freeform 141">
              <a:extLst>
                <a:ext uri="{FF2B5EF4-FFF2-40B4-BE49-F238E27FC236}">
                  <a16:creationId xmlns:a16="http://schemas.microsoft.com/office/drawing/2014/main" id="{C0E7FFB5-E1E9-4566-80D6-BF4E64A20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765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7" name="Freeform 142">
              <a:extLst>
                <a:ext uri="{FF2B5EF4-FFF2-40B4-BE49-F238E27FC236}">
                  <a16:creationId xmlns:a16="http://schemas.microsoft.com/office/drawing/2014/main" id="{43E5C7C9-2C7A-47BE-8847-81504FB6E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861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8" name="Freeform 143">
              <a:extLst>
                <a:ext uri="{FF2B5EF4-FFF2-40B4-BE49-F238E27FC236}">
                  <a16:creationId xmlns:a16="http://schemas.microsoft.com/office/drawing/2014/main" id="{4E379848-8466-4E72-AB65-0F35F9439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817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27" name="Group 144">
            <a:extLst>
              <a:ext uri="{FF2B5EF4-FFF2-40B4-BE49-F238E27FC236}">
                <a16:creationId xmlns:a16="http://schemas.microsoft.com/office/drawing/2014/main" id="{0507B750-3030-4B85-B938-13DC3A0F548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891213" y="1047750"/>
            <a:ext cx="277812" cy="4116388"/>
            <a:chOff x="3711" y="660"/>
            <a:chExt cx="175" cy="2593"/>
          </a:xfrm>
        </p:grpSpPr>
        <p:sp>
          <p:nvSpPr>
            <p:cNvPr id="72731" name="AutoShape 145">
              <a:extLst>
                <a:ext uri="{FF2B5EF4-FFF2-40B4-BE49-F238E27FC236}">
                  <a16:creationId xmlns:a16="http://schemas.microsoft.com/office/drawing/2014/main" id="{DF413794-466B-4A02-AC6E-1EFBE93BF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1827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732" name="AutoShape 146">
              <a:extLst>
                <a:ext uri="{FF2B5EF4-FFF2-40B4-BE49-F238E27FC236}">
                  <a16:creationId xmlns:a16="http://schemas.microsoft.com/office/drawing/2014/main" id="{5687F699-4A68-4F98-86AE-C16977416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660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733" name="AutoShape 147">
              <a:extLst>
                <a:ext uri="{FF2B5EF4-FFF2-40B4-BE49-F238E27FC236}">
                  <a16:creationId xmlns:a16="http://schemas.microsoft.com/office/drawing/2014/main" id="{AC47C89F-01F6-4085-B23C-FF99E7C35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2411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734" name="AutoShape 148">
              <a:extLst>
                <a:ext uri="{FF2B5EF4-FFF2-40B4-BE49-F238E27FC236}">
                  <a16:creationId xmlns:a16="http://schemas.microsoft.com/office/drawing/2014/main" id="{41EDEEFA-4666-49EB-B134-417C39FAE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995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72735" name="AutoShape 149">
              <a:extLst>
                <a:ext uri="{FF2B5EF4-FFF2-40B4-BE49-F238E27FC236}">
                  <a16:creationId xmlns:a16="http://schemas.microsoft.com/office/drawing/2014/main" id="{DE4A6116-6A00-4EA1-ACD3-8AEC0F6A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1243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</p:grpSp>
      <p:sp>
        <p:nvSpPr>
          <p:cNvPr id="72728" name="Freeform 150">
            <a:extLst>
              <a:ext uri="{FF2B5EF4-FFF2-40B4-BE49-F238E27FC236}">
                <a16:creationId xmlns:a16="http://schemas.microsoft.com/office/drawing/2014/main" id="{F69BC178-0C6A-4470-863A-2C6A7CA4373D}"/>
              </a:ext>
            </a:extLst>
          </p:cNvPr>
          <p:cNvSpPr>
            <a:spLocks/>
          </p:cNvSpPr>
          <p:nvPr/>
        </p:nvSpPr>
        <p:spPr bwMode="auto">
          <a:xfrm>
            <a:off x="3068638" y="4899025"/>
            <a:ext cx="630237" cy="358775"/>
          </a:xfrm>
          <a:custGeom>
            <a:avLst/>
            <a:gdLst>
              <a:gd name="T0" fmla="*/ 630237 w 397"/>
              <a:gd name="T1" fmla="*/ 358775 h 226"/>
              <a:gd name="T2" fmla="*/ 519112 w 397"/>
              <a:gd name="T3" fmla="*/ 211138 h 226"/>
              <a:gd name="T4" fmla="*/ 382587 w 397"/>
              <a:gd name="T5" fmla="*/ 222250 h 226"/>
              <a:gd name="T6" fmla="*/ 358775 w 397"/>
              <a:gd name="T7" fmla="*/ 123825 h 226"/>
              <a:gd name="T8" fmla="*/ 196850 w 397"/>
              <a:gd name="T9" fmla="*/ 160338 h 226"/>
              <a:gd name="T10" fmla="*/ 98425 w 397"/>
              <a:gd name="T11" fmla="*/ 49213 h 226"/>
              <a:gd name="T12" fmla="*/ 0 w 397"/>
              <a:gd name="T13" fmla="*/ 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7" h="226">
                <a:moveTo>
                  <a:pt x="397" y="226"/>
                </a:moveTo>
                <a:cubicBezTo>
                  <a:pt x="377" y="166"/>
                  <a:pt x="388" y="152"/>
                  <a:pt x="327" y="133"/>
                </a:cubicBezTo>
                <a:cubicBezTo>
                  <a:pt x="290" y="144"/>
                  <a:pt x="282" y="148"/>
                  <a:pt x="241" y="140"/>
                </a:cubicBezTo>
                <a:cubicBezTo>
                  <a:pt x="234" y="120"/>
                  <a:pt x="244" y="89"/>
                  <a:pt x="226" y="78"/>
                </a:cubicBezTo>
                <a:cubicBezTo>
                  <a:pt x="213" y="70"/>
                  <a:pt x="142" y="97"/>
                  <a:pt x="124" y="101"/>
                </a:cubicBezTo>
                <a:cubicBezTo>
                  <a:pt x="29" y="89"/>
                  <a:pt x="95" y="115"/>
                  <a:pt x="62" y="31"/>
                </a:cubicBezTo>
                <a:cubicBezTo>
                  <a:pt x="56" y="15"/>
                  <a:pt x="14" y="8"/>
                  <a:pt x="0" y="0"/>
                </a:cubicBez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Freeform 151">
            <a:extLst>
              <a:ext uri="{FF2B5EF4-FFF2-40B4-BE49-F238E27FC236}">
                <a16:creationId xmlns:a16="http://schemas.microsoft.com/office/drawing/2014/main" id="{7D94B01C-21F4-4FC7-9C03-4E984F83B322}"/>
              </a:ext>
            </a:extLst>
          </p:cNvPr>
          <p:cNvSpPr>
            <a:spLocks/>
          </p:cNvSpPr>
          <p:nvPr/>
        </p:nvSpPr>
        <p:spPr bwMode="auto">
          <a:xfrm>
            <a:off x="6272213" y="4591050"/>
            <a:ext cx="754062" cy="357188"/>
          </a:xfrm>
          <a:custGeom>
            <a:avLst/>
            <a:gdLst>
              <a:gd name="T0" fmla="*/ 0 w 475"/>
              <a:gd name="T1" fmla="*/ 357188 h 225"/>
              <a:gd name="T2" fmla="*/ 234950 w 475"/>
              <a:gd name="T3" fmla="*/ 282575 h 225"/>
              <a:gd name="T4" fmla="*/ 333375 w 475"/>
              <a:gd name="T5" fmla="*/ 184150 h 225"/>
              <a:gd name="T6" fmla="*/ 506412 w 475"/>
              <a:gd name="T7" fmla="*/ 122238 h 225"/>
              <a:gd name="T8" fmla="*/ 754062 w 475"/>
              <a:gd name="T9" fmla="*/ 11113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5" h="225">
                <a:moveTo>
                  <a:pt x="0" y="225"/>
                </a:moveTo>
                <a:cubicBezTo>
                  <a:pt x="89" y="174"/>
                  <a:pt x="35" y="168"/>
                  <a:pt x="148" y="178"/>
                </a:cubicBezTo>
                <a:cubicBezTo>
                  <a:pt x="200" y="196"/>
                  <a:pt x="181" y="145"/>
                  <a:pt x="210" y="116"/>
                </a:cubicBezTo>
                <a:cubicBezTo>
                  <a:pt x="234" y="92"/>
                  <a:pt x="291" y="84"/>
                  <a:pt x="319" y="77"/>
                </a:cubicBezTo>
                <a:cubicBezTo>
                  <a:pt x="346" y="0"/>
                  <a:pt x="400" y="7"/>
                  <a:pt x="475" y="7"/>
                </a:cubicBezTo>
              </a:path>
            </a:pathLst>
          </a:custGeom>
          <a:noFill/>
          <a:ln w="28575" cap="sq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Oval 152">
            <a:extLst>
              <a:ext uri="{FF2B5EF4-FFF2-40B4-BE49-F238E27FC236}">
                <a16:creationId xmlns:a16="http://schemas.microsoft.com/office/drawing/2014/main" id="{47A1FB50-2941-4CD8-9EE5-06D7296C4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6408738"/>
            <a:ext cx="1249363" cy="24765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ransition>
    <p:wipe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85204CE9-8544-4201-8961-3658A390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286000"/>
            <a:ext cx="85375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390217-EAF6-459C-838E-5466D5E56332}"/>
              </a:ext>
            </a:extLst>
          </p:cNvPr>
          <p:cNvSpPr txBox="1"/>
          <p:nvPr/>
        </p:nvSpPr>
        <p:spPr>
          <a:xfrm>
            <a:off x="2662238" y="1096963"/>
            <a:ext cx="3643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Stage II Site w/Permeator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Atlanta, GA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3E9FEAE2-3A7E-4924-865E-827C36CE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95475"/>
            <a:ext cx="82486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38CB49-9F97-4F68-8F4F-1C6F90136658}"/>
              </a:ext>
            </a:extLst>
          </p:cNvPr>
          <p:cNvSpPr/>
          <p:nvPr/>
        </p:nvSpPr>
        <p:spPr>
          <a:xfrm>
            <a:off x="2671763" y="687388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Stage II Site w/Permeator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Atlanta, GA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95475"/>
            <a:ext cx="82486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5972" y="1139647"/>
            <a:ext cx="1991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460 Chula Vista</a:t>
            </a:r>
          </a:p>
        </p:txBody>
      </p:sp>
    </p:spTree>
    <p:extLst>
      <p:ext uri="{BB962C8B-B14F-4D97-AF65-F5344CB8AC3E}">
        <p14:creationId xmlns:p14="http://schemas.microsoft.com/office/powerpoint/2010/main" val="2418919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95475"/>
            <a:ext cx="82486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7678" y="971520"/>
            <a:ext cx="1991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460 Chula Vista</a:t>
            </a:r>
          </a:p>
        </p:txBody>
      </p:sp>
    </p:spTree>
    <p:extLst>
      <p:ext uri="{BB962C8B-B14F-4D97-AF65-F5344CB8AC3E}">
        <p14:creationId xmlns:p14="http://schemas.microsoft.com/office/powerpoint/2010/main" val="2787186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95475"/>
            <a:ext cx="82486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990600"/>
            <a:ext cx="277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HEALY CAS, No PERMEATOR</a:t>
            </a:r>
          </a:p>
        </p:txBody>
      </p:sp>
    </p:spTree>
    <p:extLst>
      <p:ext uri="{BB962C8B-B14F-4D97-AF65-F5344CB8AC3E}">
        <p14:creationId xmlns:p14="http://schemas.microsoft.com/office/powerpoint/2010/main" val="85502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 descr="Brown marble">
            <a:extLst>
              <a:ext uri="{FF2B5EF4-FFF2-40B4-BE49-F238E27FC236}">
                <a16:creationId xmlns:a16="http://schemas.microsoft.com/office/drawing/2014/main" id="{6D7533CF-328A-4771-A7A9-B7250EFB1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3315" name="Group 3">
            <a:extLst>
              <a:ext uri="{FF2B5EF4-FFF2-40B4-BE49-F238E27FC236}">
                <a16:creationId xmlns:a16="http://schemas.microsoft.com/office/drawing/2014/main" id="{945184DE-5808-40F2-B71E-E7B062670DFA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54550"/>
            <a:ext cx="1797050" cy="379413"/>
            <a:chOff x="1654" y="2932"/>
            <a:chExt cx="600" cy="212"/>
          </a:xfrm>
        </p:grpSpPr>
        <p:sp>
          <p:nvSpPr>
            <p:cNvPr id="173060" name="Rectangle 4">
              <a:extLst>
                <a:ext uri="{FF2B5EF4-FFF2-40B4-BE49-F238E27FC236}">
                  <a16:creationId xmlns:a16="http://schemas.microsoft.com/office/drawing/2014/main" id="{BC103C5F-3673-49CC-91DC-1C50419BE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979"/>
              <a:ext cx="424" cy="165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3061" name="Rectangle 5">
              <a:extLst>
                <a:ext uri="{FF2B5EF4-FFF2-40B4-BE49-F238E27FC236}">
                  <a16:creationId xmlns:a16="http://schemas.microsoft.com/office/drawing/2014/main" id="{803DB3B7-AE03-49FF-B678-92AD7221F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2932"/>
              <a:ext cx="600" cy="47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3062" name="AutoShape 6">
            <a:extLst>
              <a:ext uri="{FF2B5EF4-FFF2-40B4-BE49-F238E27FC236}">
                <a16:creationId xmlns:a16="http://schemas.microsoft.com/office/drawing/2014/main" id="{472D855D-E321-4EE4-8FD9-4CB4BFDEC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1850" y="2368550"/>
            <a:ext cx="2479675" cy="952500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3063" name="AutoShape 7">
            <a:extLst>
              <a:ext uri="{FF2B5EF4-FFF2-40B4-BE49-F238E27FC236}">
                <a16:creationId xmlns:a16="http://schemas.microsoft.com/office/drawing/2014/main" id="{C9E63D7B-292F-4AE8-A774-2FF96CFF8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300" y="2513013"/>
            <a:ext cx="2135188" cy="673100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3318" name="Group 8">
            <a:extLst>
              <a:ext uri="{FF2B5EF4-FFF2-40B4-BE49-F238E27FC236}">
                <a16:creationId xmlns:a16="http://schemas.microsoft.com/office/drawing/2014/main" id="{FB2C68C9-E33A-4842-8B2F-F7DB81E0632D}"/>
              </a:ext>
            </a:extLst>
          </p:cNvPr>
          <p:cNvGrpSpPr>
            <a:grpSpLocks/>
          </p:cNvGrpSpPr>
          <p:nvPr/>
        </p:nvGrpSpPr>
        <p:grpSpPr bwMode="auto">
          <a:xfrm>
            <a:off x="-558800" y="2955925"/>
            <a:ext cx="2316163" cy="1346200"/>
            <a:chOff x="-962" y="1789"/>
            <a:chExt cx="2069" cy="921"/>
          </a:xfrm>
        </p:grpSpPr>
        <p:sp>
          <p:nvSpPr>
            <p:cNvPr id="173065" name="AutoShape 9">
              <a:extLst>
                <a:ext uri="{FF2B5EF4-FFF2-40B4-BE49-F238E27FC236}">
                  <a16:creationId xmlns:a16="http://schemas.microsoft.com/office/drawing/2014/main" id="{377FA9BD-F4A1-4515-966A-9F0AA02FA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90" y="1789"/>
              <a:ext cx="1956" cy="735"/>
            </a:xfrm>
            <a:prstGeom prst="flowChartAlternateProcess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3066" name="Rectangle 10">
              <a:extLst>
                <a:ext uri="{FF2B5EF4-FFF2-40B4-BE49-F238E27FC236}">
                  <a16:creationId xmlns:a16="http://schemas.microsoft.com/office/drawing/2014/main" id="{50B1B836-3756-4AD4-A26B-836973F65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" y="2513"/>
              <a:ext cx="248" cy="197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3067" name="AutoShape 11">
              <a:extLst>
                <a:ext uri="{FF2B5EF4-FFF2-40B4-BE49-F238E27FC236}">
                  <a16:creationId xmlns:a16="http://schemas.microsoft.com/office/drawing/2014/main" id="{82717A7E-A340-418A-BDF0-FB85433D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2" y="2296"/>
              <a:ext cx="2069" cy="2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tint val="5882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3068" name="Oval 12">
              <a:extLst>
                <a:ext uri="{FF2B5EF4-FFF2-40B4-BE49-F238E27FC236}">
                  <a16:creationId xmlns:a16="http://schemas.microsoft.com/office/drawing/2014/main" id="{42226433-E04A-43CB-BF88-FB39DA5AC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2058"/>
              <a:ext cx="125" cy="166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3069" name="Rectangle 13">
            <a:extLst>
              <a:ext uri="{FF2B5EF4-FFF2-40B4-BE49-F238E27FC236}">
                <a16:creationId xmlns:a16="http://schemas.microsoft.com/office/drawing/2014/main" id="{AF925F10-5DEE-4220-BA0B-7864FF210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The Uncontrolled System</a:t>
            </a:r>
          </a:p>
        </p:txBody>
      </p:sp>
      <p:grpSp>
        <p:nvGrpSpPr>
          <p:cNvPr id="13320" name="Group 14">
            <a:extLst>
              <a:ext uri="{FF2B5EF4-FFF2-40B4-BE49-F238E27FC236}">
                <a16:creationId xmlns:a16="http://schemas.microsoft.com/office/drawing/2014/main" id="{2555FA93-10BE-443A-BC8D-2F75C6E416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521075" y="3155950"/>
            <a:ext cx="117475" cy="66675"/>
            <a:chOff x="1562" y="1988"/>
            <a:chExt cx="74" cy="42"/>
          </a:xfrm>
        </p:grpSpPr>
        <p:sp>
          <p:nvSpPr>
            <p:cNvPr id="173071" name="Freeform 15">
              <a:extLst>
                <a:ext uri="{FF2B5EF4-FFF2-40B4-BE49-F238E27FC236}">
                  <a16:creationId xmlns:a16="http://schemas.microsoft.com/office/drawing/2014/main" id="{36AA7243-FFBF-4A5F-B7EB-BAF2EAD0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1988"/>
              <a:ext cx="58" cy="37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3072" name="Oval 16">
              <a:extLst>
                <a:ext uri="{FF2B5EF4-FFF2-40B4-BE49-F238E27FC236}">
                  <a16:creationId xmlns:a16="http://schemas.microsoft.com/office/drawing/2014/main" id="{E62EFF1E-CCDC-4614-B65D-2745E889F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015"/>
              <a:ext cx="22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3073" name="Rectangle 17">
            <a:extLst>
              <a:ext uri="{FF2B5EF4-FFF2-40B4-BE49-F238E27FC236}">
                <a16:creationId xmlns:a16="http://schemas.microsoft.com/office/drawing/2014/main" id="{589F37AC-8920-4F19-9FDC-5176764D6A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68588" y="4210050"/>
            <a:ext cx="871537" cy="5556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3322" name="Group 18">
            <a:extLst>
              <a:ext uri="{FF2B5EF4-FFF2-40B4-BE49-F238E27FC236}">
                <a16:creationId xmlns:a16="http://schemas.microsoft.com/office/drawing/2014/main" id="{3B0A9C33-DF17-4E06-AA80-DD890D7FBFFC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981200" y="2743201"/>
            <a:ext cx="314325" cy="1301750"/>
            <a:chOff x="2094" y="1762"/>
            <a:chExt cx="198" cy="820"/>
          </a:xfrm>
        </p:grpSpPr>
        <p:grpSp>
          <p:nvGrpSpPr>
            <p:cNvPr id="13357" name="Group 19">
              <a:extLst>
                <a:ext uri="{FF2B5EF4-FFF2-40B4-BE49-F238E27FC236}">
                  <a16:creationId xmlns:a16="http://schemas.microsoft.com/office/drawing/2014/main" id="{B8A6C980-35CF-485F-BB03-6DB878A00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1762"/>
              <a:ext cx="125" cy="341"/>
              <a:chOff x="2151" y="1762"/>
              <a:chExt cx="125" cy="341"/>
            </a:xfrm>
          </p:grpSpPr>
          <p:sp>
            <p:nvSpPr>
              <p:cNvPr id="173076" name="Freeform 20">
                <a:extLst>
                  <a:ext uri="{FF2B5EF4-FFF2-40B4-BE49-F238E27FC236}">
                    <a16:creationId xmlns:a16="http://schemas.microsoft.com/office/drawing/2014/main" id="{53CDAD6B-FFB5-4B7B-8E20-F16B7918B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1761"/>
                <a:ext cx="125" cy="341"/>
              </a:xfrm>
              <a:custGeom>
                <a:avLst/>
                <a:gdLst>
                  <a:gd name="T0" fmla="*/ 18 w 375"/>
                  <a:gd name="T1" fmla="*/ 0 h 1023"/>
                  <a:gd name="T2" fmla="*/ 373 w 375"/>
                  <a:gd name="T3" fmla="*/ 361 h 1023"/>
                  <a:gd name="T4" fmla="*/ 375 w 375"/>
                  <a:gd name="T5" fmla="*/ 1020 h 1023"/>
                  <a:gd name="T6" fmla="*/ 243 w 375"/>
                  <a:gd name="T7" fmla="*/ 1023 h 1023"/>
                  <a:gd name="T8" fmla="*/ 243 w 375"/>
                  <a:gd name="T9" fmla="*/ 811 h 1023"/>
                  <a:gd name="T10" fmla="*/ 27 w 375"/>
                  <a:gd name="T11" fmla="*/ 861 h 1023"/>
                  <a:gd name="T12" fmla="*/ 30 w 375"/>
                  <a:gd name="T13" fmla="*/ 840 h 1023"/>
                  <a:gd name="T14" fmla="*/ 242 w 375"/>
                  <a:gd name="T15" fmla="*/ 764 h 1023"/>
                  <a:gd name="T16" fmla="*/ 243 w 375"/>
                  <a:gd name="T17" fmla="*/ 458 h 1023"/>
                  <a:gd name="T18" fmla="*/ 222 w 375"/>
                  <a:gd name="T19" fmla="*/ 465 h 1023"/>
                  <a:gd name="T20" fmla="*/ 173 w 375"/>
                  <a:gd name="T21" fmla="*/ 568 h 1023"/>
                  <a:gd name="T22" fmla="*/ 156 w 375"/>
                  <a:gd name="T23" fmla="*/ 792 h 1023"/>
                  <a:gd name="T24" fmla="*/ 147 w 375"/>
                  <a:gd name="T25" fmla="*/ 795 h 1023"/>
                  <a:gd name="T26" fmla="*/ 133 w 375"/>
                  <a:gd name="T27" fmla="*/ 562 h 1023"/>
                  <a:gd name="T28" fmla="*/ 167 w 375"/>
                  <a:gd name="T29" fmla="*/ 485 h 1023"/>
                  <a:gd name="T30" fmla="*/ 66 w 375"/>
                  <a:gd name="T31" fmla="*/ 526 h 1023"/>
                  <a:gd name="T32" fmla="*/ 65 w 375"/>
                  <a:gd name="T33" fmla="*/ 827 h 1023"/>
                  <a:gd name="T34" fmla="*/ 30 w 375"/>
                  <a:gd name="T35" fmla="*/ 840 h 1023"/>
                  <a:gd name="T36" fmla="*/ 34 w 375"/>
                  <a:gd name="T37" fmla="*/ 505 h 1023"/>
                  <a:gd name="T38" fmla="*/ 209 w 375"/>
                  <a:gd name="T39" fmla="*/ 423 h 1023"/>
                  <a:gd name="T40" fmla="*/ 209 w 375"/>
                  <a:gd name="T41" fmla="*/ 354 h 1023"/>
                  <a:gd name="T42" fmla="*/ 0 w 375"/>
                  <a:gd name="T43" fmla="*/ 68 h 1023"/>
                  <a:gd name="T44" fmla="*/ 18 w 375"/>
                  <a:gd name="T45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023">
                    <a:moveTo>
                      <a:pt x="18" y="0"/>
                    </a:moveTo>
                    <a:lnTo>
                      <a:pt x="373" y="361"/>
                    </a:lnTo>
                    <a:lnTo>
                      <a:pt x="375" y="1020"/>
                    </a:lnTo>
                    <a:lnTo>
                      <a:pt x="243" y="1023"/>
                    </a:lnTo>
                    <a:lnTo>
                      <a:pt x="243" y="811"/>
                    </a:lnTo>
                    <a:lnTo>
                      <a:pt x="27" y="861"/>
                    </a:lnTo>
                    <a:lnTo>
                      <a:pt x="30" y="840"/>
                    </a:lnTo>
                    <a:lnTo>
                      <a:pt x="242" y="764"/>
                    </a:lnTo>
                    <a:lnTo>
                      <a:pt x="243" y="458"/>
                    </a:lnTo>
                    <a:lnTo>
                      <a:pt x="222" y="465"/>
                    </a:lnTo>
                    <a:lnTo>
                      <a:pt x="173" y="568"/>
                    </a:lnTo>
                    <a:lnTo>
                      <a:pt x="156" y="792"/>
                    </a:lnTo>
                    <a:lnTo>
                      <a:pt x="147" y="795"/>
                    </a:lnTo>
                    <a:lnTo>
                      <a:pt x="133" y="562"/>
                    </a:lnTo>
                    <a:lnTo>
                      <a:pt x="167" y="485"/>
                    </a:lnTo>
                    <a:lnTo>
                      <a:pt x="66" y="526"/>
                    </a:lnTo>
                    <a:lnTo>
                      <a:pt x="65" y="827"/>
                    </a:lnTo>
                    <a:lnTo>
                      <a:pt x="30" y="840"/>
                    </a:lnTo>
                    <a:lnTo>
                      <a:pt x="34" y="505"/>
                    </a:lnTo>
                    <a:lnTo>
                      <a:pt x="209" y="423"/>
                    </a:lnTo>
                    <a:lnTo>
                      <a:pt x="209" y="354"/>
                    </a:lnTo>
                    <a:lnTo>
                      <a:pt x="0" y="6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3360" name="Group 21">
                <a:extLst>
                  <a:ext uri="{FF2B5EF4-FFF2-40B4-BE49-F238E27FC236}">
                    <a16:creationId xmlns:a16="http://schemas.microsoft.com/office/drawing/2014/main" id="{D2319DED-1C31-480A-B987-E95AD61D3E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1" y="1797"/>
                <a:ext cx="82" cy="87"/>
                <a:chOff x="2171" y="1797"/>
                <a:chExt cx="82" cy="87"/>
              </a:xfrm>
            </p:grpSpPr>
            <p:sp>
              <p:nvSpPr>
                <p:cNvPr id="173078" name="Line 22">
                  <a:extLst>
                    <a:ext uri="{FF2B5EF4-FFF2-40B4-BE49-F238E27FC236}">
                      <a16:creationId xmlns:a16="http://schemas.microsoft.com/office/drawing/2014/main" id="{A64A551B-CABB-4614-882C-88987CC19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8" y="1794"/>
                  <a:ext cx="31" cy="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3079" name="Line 23">
                  <a:extLst>
                    <a:ext uri="{FF2B5EF4-FFF2-40B4-BE49-F238E27FC236}">
                      <a16:creationId xmlns:a16="http://schemas.microsoft.com/office/drawing/2014/main" id="{D038A861-0A25-4CB2-84F7-8915B1B95A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4" y="1802"/>
                  <a:ext cx="35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3080" name="Line 24">
                  <a:extLst>
                    <a:ext uri="{FF2B5EF4-FFF2-40B4-BE49-F238E27FC236}">
                      <a16:creationId xmlns:a16="http://schemas.microsoft.com/office/drawing/2014/main" id="{34D8B995-9CAC-46C3-9788-FEF6573A48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6" y="1809"/>
                  <a:ext cx="36" cy="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3081" name="Line 25">
                  <a:extLst>
                    <a:ext uri="{FF2B5EF4-FFF2-40B4-BE49-F238E27FC236}">
                      <a16:creationId xmlns:a16="http://schemas.microsoft.com/office/drawing/2014/main" id="{5F9DBCED-3038-4B2B-9561-38ADD2F160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94" y="1819"/>
                  <a:ext cx="36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3082" name="Line 26">
                  <a:extLst>
                    <a:ext uri="{FF2B5EF4-FFF2-40B4-BE49-F238E27FC236}">
                      <a16:creationId xmlns:a16="http://schemas.microsoft.com/office/drawing/2014/main" id="{CD80F3C5-1921-48C7-BBD7-4D904A962A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6" y="1828"/>
                  <a:ext cx="37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3083" name="Line 27">
                  <a:extLst>
                    <a:ext uri="{FF2B5EF4-FFF2-40B4-BE49-F238E27FC236}">
                      <a16:creationId xmlns:a16="http://schemas.microsoft.com/office/drawing/2014/main" id="{B3F18FAD-AEE6-4A3B-852F-AB5590DD27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8" y="1838"/>
                  <a:ext cx="38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3084" name="Line 28">
                  <a:extLst>
                    <a:ext uri="{FF2B5EF4-FFF2-40B4-BE49-F238E27FC236}">
                      <a16:creationId xmlns:a16="http://schemas.microsoft.com/office/drawing/2014/main" id="{3C12C3E9-6176-4CC2-A840-6C6BA08453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22" y="1847"/>
                  <a:ext cx="39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73085" name="Freeform 29">
              <a:extLst>
                <a:ext uri="{FF2B5EF4-FFF2-40B4-BE49-F238E27FC236}">
                  <a16:creationId xmlns:a16="http://schemas.microsoft.com/office/drawing/2014/main" id="{3D4A190A-0CCF-4569-A3D8-C460A1162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2089"/>
              <a:ext cx="198" cy="493"/>
            </a:xfrm>
            <a:custGeom>
              <a:avLst/>
              <a:gdLst>
                <a:gd name="T0" fmla="*/ 369 w 593"/>
                <a:gd name="T1" fmla="*/ 0 h 1478"/>
                <a:gd name="T2" fmla="*/ 593 w 593"/>
                <a:gd name="T3" fmla="*/ 0 h 1478"/>
                <a:gd name="T4" fmla="*/ 593 w 593"/>
                <a:gd name="T5" fmla="*/ 85 h 1478"/>
                <a:gd name="T6" fmla="*/ 531 w 593"/>
                <a:gd name="T7" fmla="*/ 85 h 1478"/>
                <a:gd name="T8" fmla="*/ 534 w 593"/>
                <a:gd name="T9" fmla="*/ 150 h 1478"/>
                <a:gd name="T10" fmla="*/ 527 w 593"/>
                <a:gd name="T11" fmla="*/ 261 h 1478"/>
                <a:gd name="T12" fmla="*/ 518 w 593"/>
                <a:gd name="T13" fmla="*/ 332 h 1478"/>
                <a:gd name="T14" fmla="*/ 511 w 593"/>
                <a:gd name="T15" fmla="*/ 405 h 1478"/>
                <a:gd name="T16" fmla="*/ 501 w 593"/>
                <a:gd name="T17" fmla="*/ 502 h 1478"/>
                <a:gd name="T18" fmla="*/ 494 w 593"/>
                <a:gd name="T19" fmla="*/ 624 h 1478"/>
                <a:gd name="T20" fmla="*/ 486 w 593"/>
                <a:gd name="T21" fmla="*/ 707 h 1478"/>
                <a:gd name="T22" fmla="*/ 476 w 593"/>
                <a:gd name="T23" fmla="*/ 789 h 1478"/>
                <a:gd name="T24" fmla="*/ 469 w 593"/>
                <a:gd name="T25" fmla="*/ 866 h 1478"/>
                <a:gd name="T26" fmla="*/ 459 w 593"/>
                <a:gd name="T27" fmla="*/ 917 h 1478"/>
                <a:gd name="T28" fmla="*/ 447 w 593"/>
                <a:gd name="T29" fmla="*/ 980 h 1478"/>
                <a:gd name="T30" fmla="*/ 435 w 593"/>
                <a:gd name="T31" fmla="*/ 1032 h 1478"/>
                <a:gd name="T32" fmla="*/ 421 w 593"/>
                <a:gd name="T33" fmla="*/ 1077 h 1478"/>
                <a:gd name="T34" fmla="*/ 406 w 593"/>
                <a:gd name="T35" fmla="*/ 1120 h 1478"/>
                <a:gd name="T36" fmla="*/ 386 w 593"/>
                <a:gd name="T37" fmla="*/ 1162 h 1478"/>
                <a:gd name="T38" fmla="*/ 361 w 593"/>
                <a:gd name="T39" fmla="*/ 1204 h 1478"/>
                <a:gd name="T40" fmla="*/ 322 w 593"/>
                <a:gd name="T41" fmla="*/ 1270 h 1478"/>
                <a:gd name="T42" fmla="*/ 264 w 593"/>
                <a:gd name="T43" fmla="*/ 1345 h 1478"/>
                <a:gd name="T44" fmla="*/ 214 w 593"/>
                <a:gd name="T45" fmla="*/ 1391 h 1478"/>
                <a:gd name="T46" fmla="*/ 163 w 593"/>
                <a:gd name="T47" fmla="*/ 1425 h 1478"/>
                <a:gd name="T48" fmla="*/ 115 w 593"/>
                <a:gd name="T49" fmla="*/ 1452 h 1478"/>
                <a:gd name="T50" fmla="*/ 65 w 593"/>
                <a:gd name="T51" fmla="*/ 1467 h 1478"/>
                <a:gd name="T52" fmla="*/ 0 w 593"/>
                <a:gd name="T53" fmla="*/ 1478 h 1478"/>
                <a:gd name="T54" fmla="*/ 23 w 593"/>
                <a:gd name="T55" fmla="*/ 1331 h 1478"/>
                <a:gd name="T56" fmla="*/ 77 w 593"/>
                <a:gd name="T57" fmla="*/ 1311 h 1478"/>
                <a:gd name="T58" fmla="*/ 122 w 593"/>
                <a:gd name="T59" fmla="*/ 1286 h 1478"/>
                <a:gd name="T60" fmla="*/ 156 w 593"/>
                <a:gd name="T61" fmla="*/ 1258 h 1478"/>
                <a:gd name="T62" fmla="*/ 204 w 593"/>
                <a:gd name="T63" fmla="*/ 1203 h 1478"/>
                <a:gd name="T64" fmla="*/ 244 w 593"/>
                <a:gd name="T65" fmla="*/ 1150 h 1478"/>
                <a:gd name="T66" fmla="*/ 270 w 593"/>
                <a:gd name="T67" fmla="*/ 1105 h 1478"/>
                <a:gd name="T68" fmla="*/ 294 w 593"/>
                <a:gd name="T69" fmla="*/ 1054 h 1478"/>
                <a:gd name="T70" fmla="*/ 313 w 593"/>
                <a:gd name="T71" fmla="*/ 1006 h 1478"/>
                <a:gd name="T72" fmla="*/ 329 w 593"/>
                <a:gd name="T73" fmla="*/ 959 h 1478"/>
                <a:gd name="T74" fmla="*/ 339 w 593"/>
                <a:gd name="T75" fmla="*/ 912 h 1478"/>
                <a:gd name="T76" fmla="*/ 350 w 593"/>
                <a:gd name="T77" fmla="*/ 845 h 1478"/>
                <a:gd name="T78" fmla="*/ 357 w 593"/>
                <a:gd name="T79" fmla="*/ 785 h 1478"/>
                <a:gd name="T80" fmla="*/ 368 w 593"/>
                <a:gd name="T81" fmla="*/ 700 h 1478"/>
                <a:gd name="T82" fmla="*/ 379 w 593"/>
                <a:gd name="T83" fmla="*/ 578 h 1478"/>
                <a:gd name="T84" fmla="*/ 388 w 593"/>
                <a:gd name="T85" fmla="*/ 485 h 1478"/>
                <a:gd name="T86" fmla="*/ 392 w 593"/>
                <a:gd name="T87" fmla="*/ 433 h 1478"/>
                <a:gd name="T88" fmla="*/ 402 w 593"/>
                <a:gd name="T89" fmla="*/ 359 h 1478"/>
                <a:gd name="T90" fmla="*/ 410 w 593"/>
                <a:gd name="T91" fmla="*/ 276 h 1478"/>
                <a:gd name="T92" fmla="*/ 417 w 593"/>
                <a:gd name="T93" fmla="*/ 210 h 1478"/>
                <a:gd name="T94" fmla="*/ 420 w 593"/>
                <a:gd name="T95" fmla="*/ 143 h 1478"/>
                <a:gd name="T96" fmla="*/ 420 w 593"/>
                <a:gd name="T97" fmla="*/ 87 h 1478"/>
                <a:gd name="T98" fmla="*/ 369 w 593"/>
                <a:gd name="T99" fmla="*/ 85 h 1478"/>
                <a:gd name="T100" fmla="*/ 369 w 593"/>
                <a:gd name="T101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3" h="1478">
                  <a:moveTo>
                    <a:pt x="369" y="0"/>
                  </a:moveTo>
                  <a:lnTo>
                    <a:pt x="593" y="0"/>
                  </a:lnTo>
                  <a:lnTo>
                    <a:pt x="593" y="85"/>
                  </a:lnTo>
                  <a:lnTo>
                    <a:pt x="531" y="85"/>
                  </a:lnTo>
                  <a:lnTo>
                    <a:pt x="534" y="150"/>
                  </a:lnTo>
                  <a:lnTo>
                    <a:pt x="527" y="261"/>
                  </a:lnTo>
                  <a:lnTo>
                    <a:pt x="518" y="332"/>
                  </a:lnTo>
                  <a:lnTo>
                    <a:pt x="511" y="405"/>
                  </a:lnTo>
                  <a:lnTo>
                    <a:pt x="501" y="502"/>
                  </a:lnTo>
                  <a:lnTo>
                    <a:pt x="494" y="624"/>
                  </a:lnTo>
                  <a:lnTo>
                    <a:pt x="486" y="707"/>
                  </a:lnTo>
                  <a:lnTo>
                    <a:pt x="476" y="789"/>
                  </a:lnTo>
                  <a:lnTo>
                    <a:pt x="469" y="866"/>
                  </a:lnTo>
                  <a:lnTo>
                    <a:pt x="459" y="917"/>
                  </a:lnTo>
                  <a:lnTo>
                    <a:pt x="447" y="980"/>
                  </a:lnTo>
                  <a:lnTo>
                    <a:pt x="435" y="1032"/>
                  </a:lnTo>
                  <a:lnTo>
                    <a:pt x="421" y="1077"/>
                  </a:lnTo>
                  <a:lnTo>
                    <a:pt x="406" y="1120"/>
                  </a:lnTo>
                  <a:lnTo>
                    <a:pt x="386" y="1162"/>
                  </a:lnTo>
                  <a:lnTo>
                    <a:pt x="361" y="1204"/>
                  </a:lnTo>
                  <a:lnTo>
                    <a:pt x="322" y="1270"/>
                  </a:lnTo>
                  <a:lnTo>
                    <a:pt x="264" y="1345"/>
                  </a:lnTo>
                  <a:lnTo>
                    <a:pt x="214" y="1391"/>
                  </a:lnTo>
                  <a:lnTo>
                    <a:pt x="163" y="1425"/>
                  </a:lnTo>
                  <a:lnTo>
                    <a:pt x="115" y="1452"/>
                  </a:lnTo>
                  <a:lnTo>
                    <a:pt x="65" y="1467"/>
                  </a:lnTo>
                  <a:lnTo>
                    <a:pt x="0" y="1478"/>
                  </a:lnTo>
                  <a:lnTo>
                    <a:pt x="23" y="1331"/>
                  </a:lnTo>
                  <a:lnTo>
                    <a:pt x="77" y="1311"/>
                  </a:lnTo>
                  <a:lnTo>
                    <a:pt x="122" y="1286"/>
                  </a:lnTo>
                  <a:lnTo>
                    <a:pt x="156" y="1258"/>
                  </a:lnTo>
                  <a:lnTo>
                    <a:pt x="204" y="1203"/>
                  </a:lnTo>
                  <a:lnTo>
                    <a:pt x="244" y="1150"/>
                  </a:lnTo>
                  <a:lnTo>
                    <a:pt x="270" y="1105"/>
                  </a:lnTo>
                  <a:lnTo>
                    <a:pt x="294" y="1054"/>
                  </a:lnTo>
                  <a:lnTo>
                    <a:pt x="313" y="1006"/>
                  </a:lnTo>
                  <a:lnTo>
                    <a:pt x="329" y="959"/>
                  </a:lnTo>
                  <a:lnTo>
                    <a:pt x="339" y="912"/>
                  </a:lnTo>
                  <a:lnTo>
                    <a:pt x="350" y="845"/>
                  </a:lnTo>
                  <a:lnTo>
                    <a:pt x="357" y="785"/>
                  </a:lnTo>
                  <a:lnTo>
                    <a:pt x="368" y="700"/>
                  </a:lnTo>
                  <a:lnTo>
                    <a:pt x="379" y="578"/>
                  </a:lnTo>
                  <a:lnTo>
                    <a:pt x="388" y="485"/>
                  </a:lnTo>
                  <a:lnTo>
                    <a:pt x="392" y="433"/>
                  </a:lnTo>
                  <a:lnTo>
                    <a:pt x="402" y="359"/>
                  </a:lnTo>
                  <a:lnTo>
                    <a:pt x="410" y="276"/>
                  </a:lnTo>
                  <a:lnTo>
                    <a:pt x="417" y="210"/>
                  </a:lnTo>
                  <a:lnTo>
                    <a:pt x="420" y="143"/>
                  </a:lnTo>
                  <a:lnTo>
                    <a:pt x="420" y="87"/>
                  </a:lnTo>
                  <a:lnTo>
                    <a:pt x="369" y="8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3086" name="AutoShape 30">
            <a:extLst>
              <a:ext uri="{FF2B5EF4-FFF2-40B4-BE49-F238E27FC236}">
                <a16:creationId xmlns:a16="http://schemas.microsoft.com/office/drawing/2014/main" id="{03DCCF5A-56F3-4D88-9699-322EFDC83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4075" y="2971800"/>
            <a:ext cx="2184400" cy="657225"/>
          </a:xfrm>
          <a:prstGeom prst="roundRect">
            <a:avLst>
              <a:gd name="adj" fmla="val 16667"/>
            </a:avLst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3087" name="Rectangle 31">
            <a:extLst>
              <a:ext uri="{FF2B5EF4-FFF2-40B4-BE49-F238E27FC236}">
                <a16:creationId xmlns:a16="http://schemas.microsoft.com/office/drawing/2014/main" id="{44B63F4B-B4C2-4A41-966B-1BF7F2380D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46375" y="2592388"/>
            <a:ext cx="725488" cy="1666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3088" name="Rectangle 32">
            <a:extLst>
              <a:ext uri="{FF2B5EF4-FFF2-40B4-BE49-F238E27FC236}">
                <a16:creationId xmlns:a16="http://schemas.microsoft.com/office/drawing/2014/main" id="{A7C8B53E-8A0C-4C10-8BDF-9E2411D1C95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79700" y="2674938"/>
            <a:ext cx="855663" cy="5984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3326" name="Group 33">
            <a:extLst>
              <a:ext uri="{FF2B5EF4-FFF2-40B4-BE49-F238E27FC236}">
                <a16:creationId xmlns:a16="http://schemas.microsoft.com/office/drawing/2014/main" id="{8B2C5CC7-161F-4A4A-8BCA-611557BDBEE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705100" y="2701925"/>
            <a:ext cx="804863" cy="488950"/>
            <a:chOff x="1643" y="1702"/>
            <a:chExt cx="507" cy="308"/>
          </a:xfrm>
        </p:grpSpPr>
        <p:sp>
          <p:nvSpPr>
            <p:cNvPr id="173090" name="Rectangle 34">
              <a:extLst>
                <a:ext uri="{FF2B5EF4-FFF2-40B4-BE49-F238E27FC236}">
                  <a16:creationId xmlns:a16="http://schemas.microsoft.com/office/drawing/2014/main" id="{823C5CA7-F799-43E6-AE9F-38B8503CC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3091" name="Rectangle 35">
              <a:extLst>
                <a:ext uri="{FF2B5EF4-FFF2-40B4-BE49-F238E27FC236}">
                  <a16:creationId xmlns:a16="http://schemas.microsoft.com/office/drawing/2014/main" id="{B75B151A-088C-4F77-993D-35FE3A73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327" name="Group 36">
            <a:extLst>
              <a:ext uri="{FF2B5EF4-FFF2-40B4-BE49-F238E27FC236}">
                <a16:creationId xmlns:a16="http://schemas.microsoft.com/office/drawing/2014/main" id="{39813E63-C46C-4CF6-A0EB-0CC38618789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814638" y="2889250"/>
            <a:ext cx="603250" cy="236538"/>
            <a:chOff x="1701" y="1820"/>
            <a:chExt cx="380" cy="149"/>
          </a:xfrm>
        </p:grpSpPr>
        <p:grpSp>
          <p:nvGrpSpPr>
            <p:cNvPr id="13339" name="Group 37">
              <a:extLst>
                <a:ext uri="{FF2B5EF4-FFF2-40B4-BE49-F238E27FC236}">
                  <a16:creationId xmlns:a16="http://schemas.microsoft.com/office/drawing/2014/main" id="{003D5248-79E7-4078-9321-84AAA5B6C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20"/>
              <a:ext cx="137" cy="54"/>
              <a:chOff x="1701" y="1820"/>
              <a:chExt cx="137" cy="54"/>
            </a:xfrm>
          </p:grpSpPr>
          <p:sp>
            <p:nvSpPr>
              <p:cNvPr id="173094" name="Rectangle 38">
                <a:extLst>
                  <a:ext uri="{FF2B5EF4-FFF2-40B4-BE49-F238E27FC236}">
                    <a16:creationId xmlns:a16="http://schemas.microsoft.com/office/drawing/2014/main" id="{0F906643-84B1-425B-B17B-012735DC2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095" name="Rectangle 39">
                <a:extLst>
                  <a:ext uri="{FF2B5EF4-FFF2-40B4-BE49-F238E27FC236}">
                    <a16:creationId xmlns:a16="http://schemas.microsoft.com/office/drawing/2014/main" id="{F2A50F4D-A6C8-4601-B629-EA61F9DE2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096" name="Rectangle 40">
                <a:extLst>
                  <a:ext uri="{FF2B5EF4-FFF2-40B4-BE49-F238E27FC236}">
                    <a16:creationId xmlns:a16="http://schemas.microsoft.com/office/drawing/2014/main" id="{562FDC4F-7622-4A5A-87CA-72DACEA0C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340" name="Group 41">
              <a:extLst>
                <a:ext uri="{FF2B5EF4-FFF2-40B4-BE49-F238E27FC236}">
                  <a16:creationId xmlns:a16="http://schemas.microsoft.com/office/drawing/2014/main" id="{269ADD91-80CE-45FB-85B1-00B32D33C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1820"/>
              <a:ext cx="136" cy="54"/>
              <a:chOff x="1945" y="1820"/>
              <a:chExt cx="136" cy="54"/>
            </a:xfrm>
          </p:grpSpPr>
          <p:sp>
            <p:nvSpPr>
              <p:cNvPr id="173098" name="Rectangle 42">
                <a:extLst>
                  <a:ext uri="{FF2B5EF4-FFF2-40B4-BE49-F238E27FC236}">
                    <a16:creationId xmlns:a16="http://schemas.microsoft.com/office/drawing/2014/main" id="{83E72988-B74E-4664-89A7-75E944F48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099" name="Rectangle 43">
                <a:extLst>
                  <a:ext uri="{FF2B5EF4-FFF2-40B4-BE49-F238E27FC236}">
                    <a16:creationId xmlns:a16="http://schemas.microsoft.com/office/drawing/2014/main" id="{89C49864-E0D0-4B6F-8410-E9E59BF0A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100" name="Rectangle 44">
                <a:extLst>
                  <a:ext uri="{FF2B5EF4-FFF2-40B4-BE49-F238E27FC236}">
                    <a16:creationId xmlns:a16="http://schemas.microsoft.com/office/drawing/2014/main" id="{F767D186-D92E-43FF-8F87-9AF7DB380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341" name="Group 45">
              <a:extLst>
                <a:ext uri="{FF2B5EF4-FFF2-40B4-BE49-F238E27FC236}">
                  <a16:creationId xmlns:a16="http://schemas.microsoft.com/office/drawing/2014/main" id="{966DFC00-CA35-4CC7-8ED5-A4E2B864B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937"/>
              <a:ext cx="86" cy="32"/>
              <a:chOff x="1724" y="1937"/>
              <a:chExt cx="86" cy="32"/>
            </a:xfrm>
          </p:grpSpPr>
          <p:sp>
            <p:nvSpPr>
              <p:cNvPr id="173102" name="Rectangle 46">
                <a:extLst>
                  <a:ext uri="{FF2B5EF4-FFF2-40B4-BE49-F238E27FC236}">
                    <a16:creationId xmlns:a16="http://schemas.microsoft.com/office/drawing/2014/main" id="{11B9E7FA-2D3F-4022-A49A-A6CB3DC3D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103" name="Rectangle 47">
                <a:extLst>
                  <a:ext uri="{FF2B5EF4-FFF2-40B4-BE49-F238E27FC236}">
                    <a16:creationId xmlns:a16="http://schemas.microsoft.com/office/drawing/2014/main" id="{F281498C-D163-4AB8-9F8A-A4CA53BA8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104" name="Rectangle 48">
                <a:extLst>
                  <a:ext uri="{FF2B5EF4-FFF2-40B4-BE49-F238E27FC236}">
                    <a16:creationId xmlns:a16="http://schemas.microsoft.com/office/drawing/2014/main" id="{A58B82CA-26E5-4AFD-810C-256AAFFE6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342" name="Group 49">
              <a:extLst>
                <a:ext uri="{FF2B5EF4-FFF2-40B4-BE49-F238E27FC236}">
                  <a16:creationId xmlns:a16="http://schemas.microsoft.com/office/drawing/2014/main" id="{F1D3F7E4-42E0-4324-B9E5-3FE0ADE7F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37"/>
              <a:ext cx="85" cy="32"/>
              <a:chOff x="1968" y="1937"/>
              <a:chExt cx="85" cy="32"/>
            </a:xfrm>
          </p:grpSpPr>
          <p:sp>
            <p:nvSpPr>
              <p:cNvPr id="173106" name="Rectangle 50">
                <a:extLst>
                  <a:ext uri="{FF2B5EF4-FFF2-40B4-BE49-F238E27FC236}">
                    <a16:creationId xmlns:a16="http://schemas.microsoft.com/office/drawing/2014/main" id="{53B75530-5DFE-4863-B413-48013D6AE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107" name="Rectangle 51">
                <a:extLst>
                  <a:ext uri="{FF2B5EF4-FFF2-40B4-BE49-F238E27FC236}">
                    <a16:creationId xmlns:a16="http://schemas.microsoft.com/office/drawing/2014/main" id="{34F73471-17B7-4CC4-B082-48BD9ECE3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108" name="Rectangle 52">
                <a:extLst>
                  <a:ext uri="{FF2B5EF4-FFF2-40B4-BE49-F238E27FC236}">
                    <a16:creationId xmlns:a16="http://schemas.microsoft.com/office/drawing/2014/main" id="{B893B42C-2CBD-4F4E-8E56-3B079204A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73109" name="Freeform 53">
            <a:extLst>
              <a:ext uri="{FF2B5EF4-FFF2-40B4-BE49-F238E27FC236}">
                <a16:creationId xmlns:a16="http://schemas.microsoft.com/office/drawing/2014/main" id="{E1020BDF-1B2C-42AF-949D-9CE6E5F05EF8}"/>
              </a:ext>
            </a:extLst>
          </p:cNvPr>
          <p:cNvSpPr>
            <a:spLocks/>
          </p:cNvSpPr>
          <p:nvPr/>
        </p:nvSpPr>
        <p:spPr bwMode="auto">
          <a:xfrm flipH="1">
            <a:off x="2681288" y="3271838"/>
            <a:ext cx="854075" cy="963612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3110" name="Freeform 54">
            <a:extLst>
              <a:ext uri="{FF2B5EF4-FFF2-40B4-BE49-F238E27FC236}">
                <a16:creationId xmlns:a16="http://schemas.microsoft.com/office/drawing/2014/main" id="{BA1097A6-371F-4279-AC10-B9441C25AD41}"/>
              </a:ext>
            </a:extLst>
          </p:cNvPr>
          <p:cNvSpPr>
            <a:spLocks/>
          </p:cNvSpPr>
          <p:nvPr/>
        </p:nvSpPr>
        <p:spPr bwMode="auto">
          <a:xfrm flipH="1">
            <a:off x="2773363" y="3282950"/>
            <a:ext cx="657225" cy="89376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3111" name="Rectangle 55">
            <a:extLst>
              <a:ext uri="{FF2B5EF4-FFF2-40B4-BE49-F238E27FC236}">
                <a16:creationId xmlns:a16="http://schemas.microsoft.com/office/drawing/2014/main" id="{1A054307-1751-4BB1-A42C-43B932986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3581400"/>
            <a:ext cx="74612" cy="2728913"/>
          </a:xfrm>
          <a:prstGeom prst="rect">
            <a:avLst/>
          </a:prstGeom>
          <a:solidFill>
            <a:srgbClr val="C9010B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3112" name="Rectangle 56">
            <a:extLst>
              <a:ext uri="{FF2B5EF4-FFF2-40B4-BE49-F238E27FC236}">
                <a16:creationId xmlns:a16="http://schemas.microsoft.com/office/drawing/2014/main" id="{CEBFA4FA-FEED-4663-8B5A-0054864EA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352800"/>
            <a:ext cx="381000" cy="3810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3113" name="AutoShape 57">
            <a:extLst>
              <a:ext uri="{FF2B5EF4-FFF2-40B4-BE49-F238E27FC236}">
                <a16:creationId xmlns:a16="http://schemas.microsoft.com/office/drawing/2014/main" id="{0CD54C6D-5D3B-488B-89C8-18AB127AB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4962525"/>
            <a:ext cx="6432550" cy="15113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en-US" sz="2400">
              <a:solidFill>
                <a:schemeClr val="bg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73114" name="Rectangle 58">
            <a:extLst>
              <a:ext uri="{FF2B5EF4-FFF2-40B4-BE49-F238E27FC236}">
                <a16:creationId xmlns:a16="http://schemas.microsoft.com/office/drawing/2014/main" id="{43803E78-BA83-4800-93FF-2CD77E26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2166938"/>
            <a:ext cx="74612" cy="2798762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3115" name="Freeform 59">
            <a:extLst>
              <a:ext uri="{FF2B5EF4-FFF2-40B4-BE49-F238E27FC236}">
                <a16:creationId xmlns:a16="http://schemas.microsoft.com/office/drawing/2014/main" id="{4278C0F7-6160-4B19-A58D-B63EC52A78EF}"/>
              </a:ext>
            </a:extLst>
          </p:cNvPr>
          <p:cNvSpPr>
            <a:spLocks/>
          </p:cNvSpPr>
          <p:nvPr/>
        </p:nvSpPr>
        <p:spPr bwMode="auto">
          <a:xfrm>
            <a:off x="3714750" y="2000250"/>
            <a:ext cx="123825" cy="171450"/>
          </a:xfrm>
          <a:custGeom>
            <a:avLst/>
            <a:gdLst>
              <a:gd name="T0" fmla="*/ 0 w 78"/>
              <a:gd name="T1" fmla="*/ 0 h 108"/>
              <a:gd name="T2" fmla="*/ 0 w 78"/>
              <a:gd name="T3" fmla="*/ 171450 h 108"/>
              <a:gd name="T4" fmla="*/ 123825 w 78"/>
              <a:gd name="T5" fmla="*/ 171450 h 108"/>
              <a:gd name="T6" fmla="*/ 123825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1905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116" name="Freeform 60">
            <a:extLst>
              <a:ext uri="{FF2B5EF4-FFF2-40B4-BE49-F238E27FC236}">
                <a16:creationId xmlns:a16="http://schemas.microsoft.com/office/drawing/2014/main" id="{E5CA5385-5F13-4002-B022-D6DFBC663BBE}"/>
              </a:ext>
            </a:extLst>
          </p:cNvPr>
          <p:cNvSpPr>
            <a:spLocks/>
          </p:cNvSpPr>
          <p:nvPr/>
        </p:nvSpPr>
        <p:spPr bwMode="auto">
          <a:xfrm flipV="1">
            <a:off x="3657600" y="1962150"/>
            <a:ext cx="238125" cy="104775"/>
          </a:xfrm>
          <a:custGeom>
            <a:avLst/>
            <a:gdLst>
              <a:gd name="T0" fmla="*/ 0 w 78"/>
              <a:gd name="T1" fmla="*/ 0 h 108"/>
              <a:gd name="T2" fmla="*/ 0 w 78"/>
              <a:gd name="T3" fmla="*/ 104775 h 108"/>
              <a:gd name="T4" fmla="*/ 238125 w 78"/>
              <a:gd name="T5" fmla="*/ 104775 h 108"/>
              <a:gd name="T6" fmla="*/ 238125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1905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117" name="Rectangle 61">
            <a:extLst>
              <a:ext uri="{FF2B5EF4-FFF2-40B4-BE49-F238E27FC236}">
                <a16:creationId xmlns:a16="http://schemas.microsoft.com/office/drawing/2014/main" id="{0790D729-A013-4053-95E2-91E00699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3118" name="AutoShape 62">
            <a:extLst>
              <a:ext uri="{FF2B5EF4-FFF2-40B4-BE49-F238E27FC236}">
                <a16:creationId xmlns:a16="http://schemas.microsoft.com/office/drawing/2014/main" id="{3DE43042-8F99-4E61-9694-276AE4CC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0" y="6550025"/>
            <a:ext cx="368300" cy="139700"/>
          </a:xfrm>
          <a:prstGeom prst="triangle">
            <a:avLst>
              <a:gd name="adj" fmla="val 474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3338" name="Rectangle 63">
            <a:extLst>
              <a:ext uri="{FF2B5EF4-FFF2-40B4-BE49-F238E27FC236}">
                <a16:creationId xmlns:a16="http://schemas.microsoft.com/office/drawing/2014/main" id="{0CA46268-603D-4D2D-895B-1AC2BE4ED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6535738"/>
            <a:ext cx="2271457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000" b="1" dirty="0"/>
              <a:t>ARID TECHNOLOGIES, INC.   2020</a:t>
            </a:r>
          </a:p>
        </p:txBody>
      </p:sp>
    </p:spTree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95475"/>
            <a:ext cx="82486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9767" y="1254642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471 Cal Expo</a:t>
            </a:r>
          </a:p>
        </p:txBody>
      </p:sp>
    </p:spTree>
    <p:extLst>
      <p:ext uri="{BB962C8B-B14F-4D97-AF65-F5344CB8AC3E}">
        <p14:creationId xmlns:p14="http://schemas.microsoft.com/office/powerpoint/2010/main" val="308658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95475"/>
            <a:ext cx="82486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9424" y="1074091"/>
            <a:ext cx="172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471 Cal Expo</a:t>
            </a:r>
          </a:p>
        </p:txBody>
      </p:sp>
    </p:spTree>
    <p:extLst>
      <p:ext uri="{BB962C8B-B14F-4D97-AF65-F5344CB8AC3E}">
        <p14:creationId xmlns:p14="http://schemas.microsoft.com/office/powerpoint/2010/main" val="2441978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87907"/>
              </p:ext>
            </p:extLst>
          </p:nvPr>
        </p:nvGraphicFramePr>
        <p:xfrm>
          <a:off x="711200" y="1087120"/>
          <a:ext cx="7680960" cy="517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788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CC9168-3A0C-4BD4-B8BF-D0097E230C44}"/>
              </a:ext>
            </a:extLst>
          </p:cNvPr>
          <p:cNvGraphicFramePr>
            <a:graphicFrameLocks noGrp="1"/>
          </p:cNvGraphicFramePr>
          <p:nvPr/>
        </p:nvGraphicFramePr>
        <p:xfrm>
          <a:off x="554477" y="1484686"/>
          <a:ext cx="7960875" cy="3797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288">
                  <a:extLst>
                    <a:ext uri="{9D8B030D-6E8A-4147-A177-3AD203B41FA5}">
                      <a16:colId xmlns:a16="http://schemas.microsoft.com/office/drawing/2014/main" val="568462103"/>
                    </a:ext>
                  </a:extLst>
                </a:gridCol>
                <a:gridCol w="795141">
                  <a:extLst>
                    <a:ext uri="{9D8B030D-6E8A-4147-A177-3AD203B41FA5}">
                      <a16:colId xmlns:a16="http://schemas.microsoft.com/office/drawing/2014/main" val="3368458576"/>
                    </a:ext>
                  </a:extLst>
                </a:gridCol>
                <a:gridCol w="463832">
                  <a:extLst>
                    <a:ext uri="{9D8B030D-6E8A-4147-A177-3AD203B41FA5}">
                      <a16:colId xmlns:a16="http://schemas.microsoft.com/office/drawing/2014/main" val="1532634048"/>
                    </a:ext>
                  </a:extLst>
                </a:gridCol>
                <a:gridCol w="492230">
                  <a:extLst>
                    <a:ext uri="{9D8B030D-6E8A-4147-A177-3AD203B41FA5}">
                      <a16:colId xmlns:a16="http://schemas.microsoft.com/office/drawing/2014/main" val="3772527696"/>
                    </a:ext>
                  </a:extLst>
                </a:gridCol>
                <a:gridCol w="463832">
                  <a:extLst>
                    <a:ext uri="{9D8B030D-6E8A-4147-A177-3AD203B41FA5}">
                      <a16:colId xmlns:a16="http://schemas.microsoft.com/office/drawing/2014/main" val="1328483806"/>
                    </a:ext>
                  </a:extLst>
                </a:gridCol>
                <a:gridCol w="615288">
                  <a:extLst>
                    <a:ext uri="{9D8B030D-6E8A-4147-A177-3AD203B41FA5}">
                      <a16:colId xmlns:a16="http://schemas.microsoft.com/office/drawing/2014/main" val="3078654722"/>
                    </a:ext>
                  </a:extLst>
                </a:gridCol>
                <a:gridCol w="463832">
                  <a:extLst>
                    <a:ext uri="{9D8B030D-6E8A-4147-A177-3AD203B41FA5}">
                      <a16:colId xmlns:a16="http://schemas.microsoft.com/office/drawing/2014/main" val="193074208"/>
                    </a:ext>
                  </a:extLst>
                </a:gridCol>
                <a:gridCol w="615288">
                  <a:extLst>
                    <a:ext uri="{9D8B030D-6E8A-4147-A177-3AD203B41FA5}">
                      <a16:colId xmlns:a16="http://schemas.microsoft.com/office/drawing/2014/main" val="3969144649"/>
                    </a:ext>
                  </a:extLst>
                </a:gridCol>
                <a:gridCol w="463832">
                  <a:extLst>
                    <a:ext uri="{9D8B030D-6E8A-4147-A177-3AD203B41FA5}">
                      <a16:colId xmlns:a16="http://schemas.microsoft.com/office/drawing/2014/main" val="186842336"/>
                    </a:ext>
                  </a:extLst>
                </a:gridCol>
                <a:gridCol w="615288">
                  <a:extLst>
                    <a:ext uri="{9D8B030D-6E8A-4147-A177-3AD203B41FA5}">
                      <a16:colId xmlns:a16="http://schemas.microsoft.com/office/drawing/2014/main" val="1074553928"/>
                    </a:ext>
                  </a:extLst>
                </a:gridCol>
                <a:gridCol w="463832">
                  <a:extLst>
                    <a:ext uri="{9D8B030D-6E8A-4147-A177-3AD203B41FA5}">
                      <a16:colId xmlns:a16="http://schemas.microsoft.com/office/drawing/2014/main" val="3238984408"/>
                    </a:ext>
                  </a:extLst>
                </a:gridCol>
                <a:gridCol w="463832">
                  <a:extLst>
                    <a:ext uri="{9D8B030D-6E8A-4147-A177-3AD203B41FA5}">
                      <a16:colId xmlns:a16="http://schemas.microsoft.com/office/drawing/2014/main" val="5808002"/>
                    </a:ext>
                  </a:extLst>
                </a:gridCol>
                <a:gridCol w="463832">
                  <a:extLst>
                    <a:ext uri="{9D8B030D-6E8A-4147-A177-3AD203B41FA5}">
                      <a16:colId xmlns:a16="http://schemas.microsoft.com/office/drawing/2014/main" val="2113057917"/>
                    </a:ext>
                  </a:extLst>
                </a:gridCol>
                <a:gridCol w="965528">
                  <a:extLst>
                    <a:ext uri="{9D8B030D-6E8A-4147-A177-3AD203B41FA5}">
                      <a16:colId xmlns:a16="http://schemas.microsoft.com/office/drawing/2014/main" val="2148998643"/>
                    </a:ext>
                  </a:extLst>
                </a:gridCol>
              </a:tblGrid>
              <a:tr h="1938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Table 9.1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Equ 9.2.1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Equ 9.2.2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Equ 9.3.1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Equ 9.4.1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2679362285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cfm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 range value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minutes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 (ft3)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Q (CFH)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MW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MV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 (lbm/1,000 gal)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823710406"/>
                  </a:ext>
                </a:extLst>
              </a:tr>
              <a:tr h="162579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0.005254688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825.97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4.340190414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lbm/hr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4131264509"/>
                  </a:ext>
                </a:extLst>
              </a:tr>
              <a:tr h="15868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0.05024674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1423.94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71.54836636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3836764229"/>
                  </a:ext>
                </a:extLst>
              </a:tr>
              <a:tr h="15868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0.07666982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827.97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63.47995689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1795672144"/>
                  </a:ext>
                </a:extLst>
              </a:tr>
              <a:tr h="15868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2932009700"/>
                  </a:ext>
                </a:extLst>
              </a:tr>
              <a:tr h="162579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0.0203118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2393.90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48.62441624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3683727287"/>
                  </a:ext>
                </a:extLst>
              </a:tr>
              <a:tr h="15868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0.05770824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1275.95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73.6326357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1609751930"/>
                  </a:ext>
                </a:extLst>
              </a:tr>
              <a:tr h="15868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0.08236432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2.38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1081.95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89.11446841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3873293739"/>
                  </a:ext>
                </a:extLst>
              </a:tr>
              <a:tr h="15868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469352949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0.03248555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2395.90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77.83212368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ft3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465712634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0.06449474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753.97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48.62700089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4162713097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0.09049328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1069.96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96.82376145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1707436899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245078563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3821791384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0.0420968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0.88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1689.93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71.14061765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3377650225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0.07060624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825.97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58.31831598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3334570918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0.10671182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3.63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2597.89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277.2257177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1815063344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891730089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 total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980.7075713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1.230087262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0.050478192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0.242683617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720055297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980.7075713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1.230087262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0.064499912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0.310095733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9" marR="4689" marT="4689" marB="0" anchor="b"/>
                </a:tc>
                <a:extLst>
                  <a:ext uri="{0D108BD9-81ED-4DB2-BD59-A6C34878D82A}">
                    <a16:rowId xmlns:a16="http://schemas.microsoft.com/office/drawing/2014/main" val="72681631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CE8F358-C35B-4074-925D-09B22256C936}"/>
              </a:ext>
            </a:extLst>
          </p:cNvPr>
          <p:cNvSpPr/>
          <p:nvPr/>
        </p:nvSpPr>
        <p:spPr bwMode="auto">
          <a:xfrm>
            <a:off x="7762240" y="4765040"/>
            <a:ext cx="944880" cy="7010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87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3492-7795-44F1-BF99-CFFF3229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Healy CAS Fugitive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4A90D-BE64-43DD-A802-01A0EDB16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E = 0.31 </a:t>
            </a:r>
            <a:r>
              <a:rPr lang="en-US" sz="2400" b="1" dirty="0" err="1"/>
              <a:t>lb</a:t>
            </a:r>
            <a:r>
              <a:rPr lang="en-US" sz="2400" b="1" dirty="0"/>
              <a:t>/1,000 gal</a:t>
            </a:r>
          </a:p>
          <a:p>
            <a:r>
              <a:rPr lang="en-US" sz="2400" dirty="0"/>
              <a:t>Daily Avg &lt;= 0.25 iwc; 85% Failure Rate</a:t>
            </a:r>
          </a:p>
          <a:p>
            <a:r>
              <a:rPr lang="en-US" sz="2400" dirty="0"/>
              <a:t>Daily High &lt;= 1.50 iwc; 78 % Failure Rate</a:t>
            </a:r>
          </a:p>
          <a:p>
            <a:r>
              <a:rPr lang="en-US" sz="2400" dirty="0"/>
              <a:t>75</a:t>
            </a:r>
            <a:r>
              <a:rPr lang="en-US" sz="2400" baseline="30000" dirty="0"/>
              <a:t>th</a:t>
            </a:r>
            <a:r>
              <a:rPr lang="en-US" sz="2400" dirty="0"/>
              <a:t> percentile of 30 day </a:t>
            </a:r>
            <a:r>
              <a:rPr lang="en-US" sz="2400" dirty="0" err="1"/>
              <a:t>pressue</a:t>
            </a:r>
            <a:r>
              <a:rPr lang="en-US" sz="2400" dirty="0"/>
              <a:t> = +0.75 iwc</a:t>
            </a:r>
          </a:p>
          <a:p>
            <a:pPr lvl="1"/>
            <a:r>
              <a:rPr lang="en-US" sz="2000" dirty="0"/>
              <a:t>Failed 0.3 iwc limit</a:t>
            </a:r>
          </a:p>
          <a:p>
            <a:endParaRPr lang="en-US" sz="2400" dirty="0"/>
          </a:p>
          <a:p>
            <a:r>
              <a:rPr lang="en-US" sz="2400" dirty="0"/>
              <a:t>Are Fugitives &gt; 50% of Overall Emission Factor?</a:t>
            </a:r>
          </a:p>
          <a:p>
            <a:pPr lvl="1"/>
            <a:r>
              <a:rPr lang="en-US" sz="2400" dirty="0"/>
              <a:t>.50 x 0.38 = 0.19 </a:t>
            </a:r>
            <a:r>
              <a:rPr lang="en-US" sz="2400" dirty="0" err="1"/>
              <a:t>lb</a:t>
            </a:r>
            <a:r>
              <a:rPr lang="en-US" sz="2400" dirty="0"/>
              <a:t>/1,000 gal</a:t>
            </a:r>
          </a:p>
          <a:p>
            <a:pPr lvl="1"/>
            <a:r>
              <a:rPr lang="en-US" sz="2400" dirty="0"/>
              <a:t>YES; system does not meet CARB Specifications for Certification</a:t>
            </a:r>
          </a:p>
        </p:txBody>
      </p:sp>
    </p:spTree>
    <p:extLst>
      <p:ext uri="{BB962C8B-B14F-4D97-AF65-F5344CB8AC3E}">
        <p14:creationId xmlns:p14="http://schemas.microsoft.com/office/powerpoint/2010/main" val="537054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42012"/>
              </p:ext>
            </p:extLst>
          </p:nvPr>
        </p:nvGraphicFramePr>
        <p:xfrm>
          <a:off x="833120" y="1087120"/>
          <a:ext cx="7650480" cy="540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148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59F254-3CE9-4DA9-9EEA-7634F0193898}"/>
              </a:ext>
            </a:extLst>
          </p:cNvPr>
          <p:cNvGraphicFramePr>
            <a:graphicFrameLocks noGrp="1"/>
          </p:cNvGraphicFramePr>
          <p:nvPr/>
        </p:nvGraphicFramePr>
        <p:xfrm>
          <a:off x="539885" y="1426318"/>
          <a:ext cx="7975468" cy="3622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622">
                  <a:extLst>
                    <a:ext uri="{9D8B030D-6E8A-4147-A177-3AD203B41FA5}">
                      <a16:colId xmlns:a16="http://schemas.microsoft.com/office/drawing/2014/main" val="1205028214"/>
                    </a:ext>
                  </a:extLst>
                </a:gridCol>
                <a:gridCol w="799451">
                  <a:extLst>
                    <a:ext uri="{9D8B030D-6E8A-4147-A177-3AD203B41FA5}">
                      <a16:colId xmlns:a16="http://schemas.microsoft.com/office/drawing/2014/main" val="946963263"/>
                    </a:ext>
                  </a:extLst>
                </a:gridCol>
                <a:gridCol w="466346">
                  <a:extLst>
                    <a:ext uri="{9D8B030D-6E8A-4147-A177-3AD203B41FA5}">
                      <a16:colId xmlns:a16="http://schemas.microsoft.com/office/drawing/2014/main" val="2393343201"/>
                    </a:ext>
                  </a:extLst>
                </a:gridCol>
                <a:gridCol w="466346">
                  <a:extLst>
                    <a:ext uri="{9D8B030D-6E8A-4147-A177-3AD203B41FA5}">
                      <a16:colId xmlns:a16="http://schemas.microsoft.com/office/drawing/2014/main" val="4039779262"/>
                    </a:ext>
                  </a:extLst>
                </a:gridCol>
                <a:gridCol w="466346">
                  <a:extLst>
                    <a:ext uri="{9D8B030D-6E8A-4147-A177-3AD203B41FA5}">
                      <a16:colId xmlns:a16="http://schemas.microsoft.com/office/drawing/2014/main" val="2133784526"/>
                    </a:ext>
                  </a:extLst>
                </a:gridCol>
                <a:gridCol w="618622">
                  <a:extLst>
                    <a:ext uri="{9D8B030D-6E8A-4147-A177-3AD203B41FA5}">
                      <a16:colId xmlns:a16="http://schemas.microsoft.com/office/drawing/2014/main" val="2175196556"/>
                    </a:ext>
                  </a:extLst>
                </a:gridCol>
                <a:gridCol w="466346">
                  <a:extLst>
                    <a:ext uri="{9D8B030D-6E8A-4147-A177-3AD203B41FA5}">
                      <a16:colId xmlns:a16="http://schemas.microsoft.com/office/drawing/2014/main" val="3896811999"/>
                    </a:ext>
                  </a:extLst>
                </a:gridCol>
                <a:gridCol w="618622">
                  <a:extLst>
                    <a:ext uri="{9D8B030D-6E8A-4147-A177-3AD203B41FA5}">
                      <a16:colId xmlns:a16="http://schemas.microsoft.com/office/drawing/2014/main" val="2751940262"/>
                    </a:ext>
                  </a:extLst>
                </a:gridCol>
                <a:gridCol w="466346">
                  <a:extLst>
                    <a:ext uri="{9D8B030D-6E8A-4147-A177-3AD203B41FA5}">
                      <a16:colId xmlns:a16="http://schemas.microsoft.com/office/drawing/2014/main" val="2443712474"/>
                    </a:ext>
                  </a:extLst>
                </a:gridCol>
                <a:gridCol w="618622">
                  <a:extLst>
                    <a:ext uri="{9D8B030D-6E8A-4147-A177-3AD203B41FA5}">
                      <a16:colId xmlns:a16="http://schemas.microsoft.com/office/drawing/2014/main" val="1166425571"/>
                    </a:ext>
                  </a:extLst>
                </a:gridCol>
                <a:gridCol w="466346">
                  <a:extLst>
                    <a:ext uri="{9D8B030D-6E8A-4147-A177-3AD203B41FA5}">
                      <a16:colId xmlns:a16="http://schemas.microsoft.com/office/drawing/2014/main" val="3881519153"/>
                    </a:ext>
                  </a:extLst>
                </a:gridCol>
                <a:gridCol w="466346">
                  <a:extLst>
                    <a:ext uri="{9D8B030D-6E8A-4147-A177-3AD203B41FA5}">
                      <a16:colId xmlns:a16="http://schemas.microsoft.com/office/drawing/2014/main" val="4229460969"/>
                    </a:ext>
                  </a:extLst>
                </a:gridCol>
                <a:gridCol w="466346">
                  <a:extLst>
                    <a:ext uri="{9D8B030D-6E8A-4147-A177-3AD203B41FA5}">
                      <a16:colId xmlns:a16="http://schemas.microsoft.com/office/drawing/2014/main" val="3704436393"/>
                    </a:ext>
                  </a:extLst>
                </a:gridCol>
                <a:gridCol w="970761">
                  <a:extLst>
                    <a:ext uri="{9D8B030D-6E8A-4147-A177-3AD203B41FA5}">
                      <a16:colId xmlns:a16="http://schemas.microsoft.com/office/drawing/2014/main" val="1897673495"/>
                    </a:ext>
                  </a:extLst>
                </a:gridCol>
              </a:tblGrid>
              <a:tr h="221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Table 9.1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 range value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Equ 9.2.1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Equ 9.2.2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Equ 9.3.1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Equ 9.4.1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480070145"/>
                  </a:ext>
                </a:extLst>
              </a:tr>
              <a:tr h="221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cfm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minutes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V (ft3)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Q (CFH)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MW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MV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 (lbm/1,000 gal)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3192266744"/>
                  </a:ext>
                </a:extLst>
              </a:tr>
              <a:tr h="1860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0.005254688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12737.47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66.93140913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lbm/hr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2854079465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0.05024674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3086633148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0.07666982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755407519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1501282054"/>
                  </a:ext>
                </a:extLst>
              </a:tr>
              <a:tr h="1860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0.0203118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4935.79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100.2548504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1242530620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0.05770824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0.115411651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1894816455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0.08236432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2.38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0.164721748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496375930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3838974638"/>
                  </a:ext>
                </a:extLst>
              </a:tr>
              <a:tr h="1860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0.03248555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36.00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1.169430874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3962388466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0.06449474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4161670031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0.09049328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0.180978988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3002645646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293777810"/>
                  </a:ext>
                </a:extLst>
              </a:tr>
              <a:tr h="18608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0.0420968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0.88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0.004209504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1545809487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0.07060624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1746705287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0.10671182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3.63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2248600513"/>
                  </a:ext>
                </a:extLst>
              </a:tr>
              <a:tr h="22187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 total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168.8210123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ft3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0.211891489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0.008695236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0.04180402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1143450007"/>
                  </a:ext>
                </a:extLst>
              </a:tr>
              <a:tr h="22187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0.211891489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0.01111058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0.053416248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6" marR="4706" marT="4706" marB="0" anchor="b"/>
                </a:tc>
                <a:extLst>
                  <a:ext uri="{0D108BD9-81ED-4DB2-BD59-A6C34878D82A}">
                    <a16:rowId xmlns:a16="http://schemas.microsoft.com/office/drawing/2014/main" val="18995977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9605EBF-335C-4E55-BC58-2EF87EECD20F}"/>
              </a:ext>
            </a:extLst>
          </p:cNvPr>
          <p:cNvSpPr/>
          <p:nvPr/>
        </p:nvSpPr>
        <p:spPr bwMode="auto">
          <a:xfrm>
            <a:off x="7650480" y="4582160"/>
            <a:ext cx="1087120" cy="7010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60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3492-7795-44F1-BF99-CFFF3229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ARID Permeator Fugitive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4A90D-BE64-43DD-A802-01A0EDB16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E = 0.053 </a:t>
            </a:r>
            <a:r>
              <a:rPr lang="en-US" sz="2400" b="1" dirty="0" err="1"/>
              <a:t>lb</a:t>
            </a:r>
            <a:r>
              <a:rPr lang="en-US" sz="2400" b="1" dirty="0"/>
              <a:t>/1,000 gal</a:t>
            </a:r>
          </a:p>
          <a:p>
            <a:r>
              <a:rPr lang="en-US" sz="2400" dirty="0"/>
              <a:t>Daily Avg &lt;= 0.25 iwc; 0% Failure Rate</a:t>
            </a:r>
          </a:p>
          <a:p>
            <a:r>
              <a:rPr lang="en-US" sz="2400" dirty="0"/>
              <a:t>Daily High &lt;= 1.50 iwc; 0 % Failure Rate</a:t>
            </a:r>
          </a:p>
          <a:p>
            <a:r>
              <a:rPr lang="en-US" sz="2400" dirty="0"/>
              <a:t>75</a:t>
            </a:r>
            <a:r>
              <a:rPr lang="en-US" sz="2400" baseline="30000" dirty="0"/>
              <a:t>th</a:t>
            </a:r>
            <a:r>
              <a:rPr lang="en-US" sz="2400" dirty="0"/>
              <a:t> percentile of 30 day </a:t>
            </a:r>
            <a:r>
              <a:rPr lang="en-US" sz="2400" dirty="0" err="1"/>
              <a:t>pressue</a:t>
            </a:r>
            <a:r>
              <a:rPr lang="en-US" sz="2400" dirty="0"/>
              <a:t> = +0.18 iwc</a:t>
            </a:r>
          </a:p>
          <a:p>
            <a:pPr lvl="1"/>
            <a:r>
              <a:rPr lang="en-US" sz="2000" dirty="0"/>
              <a:t>Passed 0.3 iwc limit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Are Fugitives &gt; 50% of Overall Emission Factor?</a:t>
            </a:r>
          </a:p>
          <a:p>
            <a:pPr lvl="1"/>
            <a:r>
              <a:rPr lang="en-US" sz="2400" dirty="0"/>
              <a:t>.50 x 0.38 = 0.19 </a:t>
            </a:r>
            <a:r>
              <a:rPr lang="en-US" sz="2400" dirty="0" err="1"/>
              <a:t>lb</a:t>
            </a:r>
            <a:r>
              <a:rPr lang="en-US" sz="2400" dirty="0"/>
              <a:t>/1,000 gal</a:t>
            </a:r>
          </a:p>
          <a:p>
            <a:pPr lvl="1"/>
            <a:r>
              <a:rPr lang="en-US" sz="2400" dirty="0"/>
              <a:t>NO; system meets CARB Specifications for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0040910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806A4E-1560-4562-9357-A8BEEC1D5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20" y="2090011"/>
            <a:ext cx="6939320" cy="35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66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4E4A6-BA05-4A48-8B8A-A42A0ADCE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93" y="1633445"/>
            <a:ext cx="6825014" cy="35911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4A0C62-F419-417B-B02F-B58F79E42B74}"/>
              </a:ext>
            </a:extLst>
          </p:cNvPr>
          <p:cNvSpPr/>
          <p:nvPr/>
        </p:nvSpPr>
        <p:spPr bwMode="auto">
          <a:xfrm>
            <a:off x="3007360" y="2346960"/>
            <a:ext cx="3210560" cy="3962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FC945E-8041-460A-810C-BFF14315F1A1}"/>
              </a:ext>
            </a:extLst>
          </p:cNvPr>
          <p:cNvSpPr/>
          <p:nvPr/>
        </p:nvSpPr>
        <p:spPr bwMode="auto">
          <a:xfrm>
            <a:off x="4572000" y="3566160"/>
            <a:ext cx="2499360" cy="23368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D1C76-164A-4933-91D0-BE58F10A98DA}"/>
              </a:ext>
            </a:extLst>
          </p:cNvPr>
          <p:cNvSpPr txBox="1"/>
          <p:nvPr/>
        </p:nvSpPr>
        <p:spPr>
          <a:xfrm>
            <a:off x="1574800" y="542885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benzene weight % values accurate considering</a:t>
            </a:r>
          </a:p>
          <a:p>
            <a:r>
              <a:rPr lang="en-US" dirty="0"/>
              <a:t>Elevated vapor concentration of hydrocarbon emissions?</a:t>
            </a:r>
          </a:p>
        </p:txBody>
      </p:sp>
    </p:spTree>
    <p:extLst>
      <p:ext uri="{BB962C8B-B14F-4D97-AF65-F5344CB8AC3E}">
        <p14:creationId xmlns:p14="http://schemas.microsoft.com/office/powerpoint/2010/main" val="306228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 descr="Brown marble">
            <a:extLst>
              <a:ext uri="{FF2B5EF4-FFF2-40B4-BE49-F238E27FC236}">
                <a16:creationId xmlns:a16="http://schemas.microsoft.com/office/drawing/2014/main" id="{A029DC7E-CC1C-47A4-BD21-498BB9249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5363" name="Group 3">
            <a:extLst>
              <a:ext uri="{FF2B5EF4-FFF2-40B4-BE49-F238E27FC236}">
                <a16:creationId xmlns:a16="http://schemas.microsoft.com/office/drawing/2014/main" id="{F9B8D935-DFC8-40EF-A07D-48DBD39341B7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174084" name="Rectangle 4">
              <a:extLst>
                <a:ext uri="{FF2B5EF4-FFF2-40B4-BE49-F238E27FC236}">
                  <a16:creationId xmlns:a16="http://schemas.microsoft.com/office/drawing/2014/main" id="{249B839C-DF64-4AFC-A703-2B0A3D842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085" name="Rectangle 5">
              <a:extLst>
                <a:ext uri="{FF2B5EF4-FFF2-40B4-BE49-F238E27FC236}">
                  <a16:creationId xmlns:a16="http://schemas.microsoft.com/office/drawing/2014/main" id="{542BFDF0-F544-4152-9145-6CE568874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086" name="Rectangle 6">
              <a:extLst>
                <a:ext uri="{FF2B5EF4-FFF2-40B4-BE49-F238E27FC236}">
                  <a16:creationId xmlns:a16="http://schemas.microsoft.com/office/drawing/2014/main" id="{41E4A5CD-AF89-48C8-8CC4-A9ACDFEFE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364" name="Group 7">
            <a:extLst>
              <a:ext uri="{FF2B5EF4-FFF2-40B4-BE49-F238E27FC236}">
                <a16:creationId xmlns:a16="http://schemas.microsoft.com/office/drawing/2014/main" id="{E89C7CEF-068D-4F4D-8B42-4AA0AEF3FAFA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604838"/>
            <a:ext cx="6432550" cy="6234112"/>
            <a:chOff x="1346" y="381"/>
            <a:chExt cx="4052" cy="3927"/>
          </a:xfrm>
        </p:grpSpPr>
        <p:sp>
          <p:nvSpPr>
            <p:cNvPr id="15448" name="AutoShape 8">
              <a:extLst>
                <a:ext uri="{FF2B5EF4-FFF2-40B4-BE49-F238E27FC236}">
                  <a16:creationId xmlns:a16="http://schemas.microsoft.com/office/drawing/2014/main" id="{1C819E22-C14D-4978-82BA-CA3E6B205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356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089" name="Rectangle 9">
              <a:extLst>
                <a:ext uri="{FF2B5EF4-FFF2-40B4-BE49-F238E27FC236}">
                  <a16:creationId xmlns:a16="http://schemas.microsoft.com/office/drawing/2014/main" id="{12F76D30-CC40-426E-9ADF-F3C04B958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586"/>
              <a:ext cx="74" cy="2798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090" name="Freeform 10">
              <a:extLst>
                <a:ext uri="{FF2B5EF4-FFF2-40B4-BE49-F238E27FC236}">
                  <a16:creationId xmlns:a16="http://schemas.microsoft.com/office/drawing/2014/main" id="{E3B657E2-AAD6-469B-B358-C2F203392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419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091" name="Freeform 11">
              <a:extLst>
                <a:ext uri="{FF2B5EF4-FFF2-40B4-BE49-F238E27FC236}">
                  <a16:creationId xmlns:a16="http://schemas.microsoft.com/office/drawing/2014/main" id="{2398F018-B52D-4613-8735-16392D23958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5" y="381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092" name="Rectangle 12">
              <a:extLst>
                <a:ext uri="{FF2B5EF4-FFF2-40B4-BE49-F238E27FC236}">
                  <a16:creationId xmlns:a16="http://schemas.microsoft.com/office/drawing/2014/main" id="{473EB94D-097E-49B7-8399-D1F617045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3272"/>
              <a:ext cx="65" cy="120"/>
            </a:xfrm>
            <a:prstGeom prst="rect">
              <a:avLst/>
            </a:prstGeom>
            <a:solidFill>
              <a:srgbClr val="FE424B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4093" name="AutoShape 13">
            <a:extLst>
              <a:ext uri="{FF2B5EF4-FFF2-40B4-BE49-F238E27FC236}">
                <a16:creationId xmlns:a16="http://schemas.microsoft.com/office/drawing/2014/main" id="{368B7635-3BEE-4E0F-8111-1CC9747C7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71888" y="0"/>
            <a:ext cx="5014913" cy="2136775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094" name="AutoShape 14">
            <a:extLst>
              <a:ext uri="{FF2B5EF4-FFF2-40B4-BE49-F238E27FC236}">
                <a16:creationId xmlns:a16="http://schemas.microsoft.com/office/drawing/2014/main" id="{65FAAA03-D33D-4D55-BB99-A4BB0C30B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9613" y="323850"/>
            <a:ext cx="4319588" cy="1512888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095" name="AutoShape 15">
            <a:extLst>
              <a:ext uri="{FF2B5EF4-FFF2-40B4-BE49-F238E27FC236}">
                <a16:creationId xmlns:a16="http://schemas.microsoft.com/office/drawing/2014/main" id="{184AB99D-FD64-4195-B903-9B6F51809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00" y="1279525"/>
            <a:ext cx="4427538" cy="2411413"/>
          </a:xfrm>
          <a:prstGeom prst="flowChartAlternateProcess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5368" name="Group 16">
            <a:extLst>
              <a:ext uri="{FF2B5EF4-FFF2-40B4-BE49-F238E27FC236}">
                <a16:creationId xmlns:a16="http://schemas.microsoft.com/office/drawing/2014/main" id="{1287A99F-F329-4CEB-A8A6-EA272C27E00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30800" y="1768475"/>
            <a:ext cx="236538" cy="149225"/>
            <a:chOff x="1562" y="1988"/>
            <a:chExt cx="74" cy="42"/>
          </a:xfrm>
        </p:grpSpPr>
        <p:sp>
          <p:nvSpPr>
            <p:cNvPr id="174097" name="Freeform 17">
              <a:extLst>
                <a:ext uri="{FF2B5EF4-FFF2-40B4-BE49-F238E27FC236}">
                  <a16:creationId xmlns:a16="http://schemas.microsoft.com/office/drawing/2014/main" id="{AAF6CD91-F7F3-44A5-B64C-D43A6459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1988"/>
              <a:ext cx="58" cy="37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098" name="Oval 18">
              <a:extLst>
                <a:ext uri="{FF2B5EF4-FFF2-40B4-BE49-F238E27FC236}">
                  <a16:creationId xmlns:a16="http://schemas.microsoft.com/office/drawing/2014/main" id="{57A2C6CB-5BCB-4BDC-A0B7-C8AEF521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015"/>
              <a:ext cx="22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4099" name="Rectangle 19">
            <a:extLst>
              <a:ext uri="{FF2B5EF4-FFF2-40B4-BE49-F238E27FC236}">
                <a16:creationId xmlns:a16="http://schemas.microsoft.com/office/drawing/2014/main" id="{C94F7D32-1BFE-4257-8DB8-0649C3B0E1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503238"/>
            <a:ext cx="1470025" cy="374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100" name="Rectangle 20">
            <a:extLst>
              <a:ext uri="{FF2B5EF4-FFF2-40B4-BE49-F238E27FC236}">
                <a16:creationId xmlns:a16="http://schemas.microsoft.com/office/drawing/2014/main" id="{95DC1B90-3D06-4267-A63B-72333F594F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88975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5371" name="Group 21">
            <a:extLst>
              <a:ext uri="{FF2B5EF4-FFF2-40B4-BE49-F238E27FC236}">
                <a16:creationId xmlns:a16="http://schemas.microsoft.com/office/drawing/2014/main" id="{434EA64B-FC38-4C02-8080-862C45F59E7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78213" y="749300"/>
            <a:ext cx="1631950" cy="1096963"/>
            <a:chOff x="1643" y="1702"/>
            <a:chExt cx="507" cy="308"/>
          </a:xfrm>
        </p:grpSpPr>
        <p:sp>
          <p:nvSpPr>
            <p:cNvPr id="174102" name="Rectangle 22">
              <a:extLst>
                <a:ext uri="{FF2B5EF4-FFF2-40B4-BE49-F238E27FC236}">
                  <a16:creationId xmlns:a16="http://schemas.microsoft.com/office/drawing/2014/main" id="{85A4F8DC-A06A-4F8F-B305-1D6A4F202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03" name="Rectangle 23">
              <a:extLst>
                <a:ext uri="{FF2B5EF4-FFF2-40B4-BE49-F238E27FC236}">
                  <a16:creationId xmlns:a16="http://schemas.microsoft.com/office/drawing/2014/main" id="{64FF3D7B-18DA-4A0C-9714-9B1CC76E2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372" name="Group 24">
            <a:extLst>
              <a:ext uri="{FF2B5EF4-FFF2-40B4-BE49-F238E27FC236}">
                <a16:creationId xmlns:a16="http://schemas.microsoft.com/office/drawing/2014/main" id="{3D71A7C0-A79D-436F-BEFF-0BA686C849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9988"/>
            <a:ext cx="1222375" cy="530225"/>
            <a:chOff x="1701" y="1820"/>
            <a:chExt cx="380" cy="149"/>
          </a:xfrm>
        </p:grpSpPr>
        <p:grpSp>
          <p:nvGrpSpPr>
            <p:cNvPr id="15428" name="Group 25">
              <a:extLst>
                <a:ext uri="{FF2B5EF4-FFF2-40B4-BE49-F238E27FC236}">
                  <a16:creationId xmlns:a16="http://schemas.microsoft.com/office/drawing/2014/main" id="{A81DEB33-AEA8-4C97-A04B-CED74F9BD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20"/>
              <a:ext cx="137" cy="54"/>
              <a:chOff x="1701" y="1820"/>
              <a:chExt cx="137" cy="54"/>
            </a:xfrm>
          </p:grpSpPr>
          <p:sp>
            <p:nvSpPr>
              <p:cNvPr id="174106" name="Rectangle 26">
                <a:extLst>
                  <a:ext uri="{FF2B5EF4-FFF2-40B4-BE49-F238E27FC236}">
                    <a16:creationId xmlns:a16="http://schemas.microsoft.com/office/drawing/2014/main" id="{6C5D8CDA-036E-4FB1-B7A3-D0D55E0F8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107" name="Rectangle 27">
                <a:extLst>
                  <a:ext uri="{FF2B5EF4-FFF2-40B4-BE49-F238E27FC236}">
                    <a16:creationId xmlns:a16="http://schemas.microsoft.com/office/drawing/2014/main" id="{0346099A-1F03-44E1-A154-06F27BCDD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108" name="Rectangle 28">
                <a:extLst>
                  <a:ext uri="{FF2B5EF4-FFF2-40B4-BE49-F238E27FC236}">
                    <a16:creationId xmlns:a16="http://schemas.microsoft.com/office/drawing/2014/main" id="{D6320DDB-96F5-4EB1-B834-CF5EA9EBA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5429" name="Group 29">
              <a:extLst>
                <a:ext uri="{FF2B5EF4-FFF2-40B4-BE49-F238E27FC236}">
                  <a16:creationId xmlns:a16="http://schemas.microsoft.com/office/drawing/2014/main" id="{A5B5D5BE-91F7-4AB9-B3BD-A6CC8AD0F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1820"/>
              <a:ext cx="136" cy="54"/>
              <a:chOff x="1945" y="1820"/>
              <a:chExt cx="136" cy="54"/>
            </a:xfrm>
          </p:grpSpPr>
          <p:sp>
            <p:nvSpPr>
              <p:cNvPr id="174110" name="Rectangle 30">
                <a:extLst>
                  <a:ext uri="{FF2B5EF4-FFF2-40B4-BE49-F238E27FC236}">
                    <a16:creationId xmlns:a16="http://schemas.microsoft.com/office/drawing/2014/main" id="{F5B29E1E-BB55-43E8-8AEE-3BC735EE7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111" name="Rectangle 31">
                <a:extLst>
                  <a:ext uri="{FF2B5EF4-FFF2-40B4-BE49-F238E27FC236}">
                    <a16:creationId xmlns:a16="http://schemas.microsoft.com/office/drawing/2014/main" id="{4545849C-BCB9-4772-8E89-B934C55FC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112" name="Rectangle 32">
                <a:extLst>
                  <a:ext uri="{FF2B5EF4-FFF2-40B4-BE49-F238E27FC236}">
                    <a16:creationId xmlns:a16="http://schemas.microsoft.com/office/drawing/2014/main" id="{A0FB1927-0874-4375-AEEE-D33A5C7BE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5430" name="Group 33">
              <a:extLst>
                <a:ext uri="{FF2B5EF4-FFF2-40B4-BE49-F238E27FC236}">
                  <a16:creationId xmlns:a16="http://schemas.microsoft.com/office/drawing/2014/main" id="{8715A7C4-D818-42FF-B889-E1C63F40D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937"/>
              <a:ext cx="86" cy="32"/>
              <a:chOff x="1724" y="1937"/>
              <a:chExt cx="86" cy="32"/>
            </a:xfrm>
          </p:grpSpPr>
          <p:sp>
            <p:nvSpPr>
              <p:cNvPr id="174114" name="Rectangle 34">
                <a:extLst>
                  <a:ext uri="{FF2B5EF4-FFF2-40B4-BE49-F238E27FC236}">
                    <a16:creationId xmlns:a16="http://schemas.microsoft.com/office/drawing/2014/main" id="{2A381408-F5E4-4E4B-97A3-F3A8418F5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115" name="Rectangle 35">
                <a:extLst>
                  <a:ext uri="{FF2B5EF4-FFF2-40B4-BE49-F238E27FC236}">
                    <a16:creationId xmlns:a16="http://schemas.microsoft.com/office/drawing/2014/main" id="{21427056-2D54-46B8-AD78-E46DFEB13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116" name="Rectangle 36">
                <a:extLst>
                  <a:ext uri="{FF2B5EF4-FFF2-40B4-BE49-F238E27FC236}">
                    <a16:creationId xmlns:a16="http://schemas.microsoft.com/office/drawing/2014/main" id="{7619638B-EBC8-4FD2-9BBC-471513611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5431" name="Group 37">
              <a:extLst>
                <a:ext uri="{FF2B5EF4-FFF2-40B4-BE49-F238E27FC236}">
                  <a16:creationId xmlns:a16="http://schemas.microsoft.com/office/drawing/2014/main" id="{349C81B2-25F1-4B8A-9B62-18D35E3498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37"/>
              <a:ext cx="85" cy="32"/>
              <a:chOff x="1968" y="1937"/>
              <a:chExt cx="85" cy="32"/>
            </a:xfrm>
          </p:grpSpPr>
          <p:sp>
            <p:nvSpPr>
              <p:cNvPr id="174118" name="Rectangle 38">
                <a:extLst>
                  <a:ext uri="{FF2B5EF4-FFF2-40B4-BE49-F238E27FC236}">
                    <a16:creationId xmlns:a16="http://schemas.microsoft.com/office/drawing/2014/main" id="{E425E04D-FF34-42B8-9D9C-0FB82F71D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119" name="Rectangle 39">
                <a:extLst>
                  <a:ext uri="{FF2B5EF4-FFF2-40B4-BE49-F238E27FC236}">
                    <a16:creationId xmlns:a16="http://schemas.microsoft.com/office/drawing/2014/main" id="{8B6230AB-CA58-43A7-A665-4D9588C8D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120" name="Rectangle 40">
                <a:extLst>
                  <a:ext uri="{FF2B5EF4-FFF2-40B4-BE49-F238E27FC236}">
                    <a16:creationId xmlns:a16="http://schemas.microsoft.com/office/drawing/2014/main" id="{3C208648-8CCB-4CB4-A967-895C5CC3B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74121" name="Freeform 41">
            <a:extLst>
              <a:ext uri="{FF2B5EF4-FFF2-40B4-BE49-F238E27FC236}">
                <a16:creationId xmlns:a16="http://schemas.microsoft.com/office/drawing/2014/main" id="{B2BB4F92-CA8F-4441-959E-29228C08EA12}"/>
              </a:ext>
            </a:extLst>
          </p:cNvPr>
          <p:cNvSpPr>
            <a:spLocks/>
          </p:cNvSpPr>
          <p:nvPr/>
        </p:nvSpPr>
        <p:spPr bwMode="auto">
          <a:xfrm flipH="1">
            <a:off x="3430588" y="2028825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122" name="Freeform 42">
            <a:extLst>
              <a:ext uri="{FF2B5EF4-FFF2-40B4-BE49-F238E27FC236}">
                <a16:creationId xmlns:a16="http://schemas.microsoft.com/office/drawing/2014/main" id="{EB4A634F-58FE-4A59-801B-D81985DB18E6}"/>
              </a:ext>
            </a:extLst>
          </p:cNvPr>
          <p:cNvSpPr>
            <a:spLocks/>
          </p:cNvSpPr>
          <p:nvPr/>
        </p:nvSpPr>
        <p:spPr bwMode="auto">
          <a:xfrm flipH="1">
            <a:off x="3617913" y="2054225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123" name="Rectangle 43">
            <a:extLst>
              <a:ext uri="{FF2B5EF4-FFF2-40B4-BE49-F238E27FC236}">
                <a16:creationId xmlns:a16="http://schemas.microsoft.com/office/drawing/2014/main" id="{07DB5EED-A4F7-49C9-B57A-F09127197F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33850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124" name="Rectangle 44">
            <a:extLst>
              <a:ext uri="{FF2B5EF4-FFF2-40B4-BE49-F238E27FC236}">
                <a16:creationId xmlns:a16="http://schemas.microsoft.com/office/drawing/2014/main" id="{3601BF97-BBAA-4971-9366-164A4AE66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125" name="Text Box 45">
            <a:extLst>
              <a:ext uri="{FF2B5EF4-FFF2-40B4-BE49-F238E27FC236}">
                <a16:creationId xmlns:a16="http://schemas.microsoft.com/office/drawing/2014/main" id="{C067FBD7-62E5-4EB3-8C7D-9268133C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47625"/>
            <a:ext cx="29987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Uncontrolled System</a:t>
            </a:r>
          </a:p>
        </p:txBody>
      </p:sp>
      <p:sp>
        <p:nvSpPr>
          <p:cNvPr id="174126" name="Freeform 46">
            <a:extLst>
              <a:ext uri="{FF2B5EF4-FFF2-40B4-BE49-F238E27FC236}">
                <a16:creationId xmlns:a16="http://schemas.microsoft.com/office/drawing/2014/main" id="{7C01B5CE-37D3-45A4-A514-07D4E1EC4F39}"/>
              </a:ext>
            </a:extLst>
          </p:cNvPr>
          <p:cNvSpPr>
            <a:spLocks/>
          </p:cNvSpPr>
          <p:nvPr/>
        </p:nvSpPr>
        <p:spPr bwMode="auto">
          <a:xfrm>
            <a:off x="2132013" y="60912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7" name="Line 47">
            <a:extLst>
              <a:ext uri="{FF2B5EF4-FFF2-40B4-BE49-F238E27FC236}">
                <a16:creationId xmlns:a16="http://schemas.microsoft.com/office/drawing/2014/main" id="{C4019852-8994-4127-B6F5-A024E20F7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5846763"/>
            <a:ext cx="63230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128" name="AutoShape 48">
            <a:extLst>
              <a:ext uri="{FF2B5EF4-FFF2-40B4-BE49-F238E27FC236}">
                <a16:creationId xmlns:a16="http://schemas.microsoft.com/office/drawing/2014/main" id="{650F3438-7A72-47F1-8D6D-07054F5CF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19413" y="2274888"/>
            <a:ext cx="4414838" cy="1146175"/>
          </a:xfrm>
          <a:prstGeom prst="roundRect">
            <a:avLst>
              <a:gd name="adj" fmla="val 16667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129" name="Rectangle 49">
            <a:extLst>
              <a:ext uri="{FF2B5EF4-FFF2-40B4-BE49-F238E27FC236}">
                <a16:creationId xmlns:a16="http://schemas.microsoft.com/office/drawing/2014/main" id="{F6972487-5DE9-4DE4-8DCC-F2A707E12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3778250"/>
            <a:ext cx="690563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5382" name="Group 50">
            <a:extLst>
              <a:ext uri="{FF2B5EF4-FFF2-40B4-BE49-F238E27FC236}">
                <a16:creationId xmlns:a16="http://schemas.microsoft.com/office/drawing/2014/main" id="{964F48BF-BD91-4894-8A9C-E42DFD077E27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337175"/>
            <a:ext cx="6450012" cy="1530350"/>
            <a:chOff x="1433" y="3464"/>
            <a:chExt cx="4063" cy="964"/>
          </a:xfrm>
        </p:grpSpPr>
        <p:sp>
          <p:nvSpPr>
            <p:cNvPr id="15426" name="AutoShape 51">
              <a:extLst>
                <a:ext uri="{FF2B5EF4-FFF2-40B4-BE49-F238E27FC236}">
                  <a16:creationId xmlns:a16="http://schemas.microsoft.com/office/drawing/2014/main" id="{1748F136-0860-4F47-B77F-4F66D6508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464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32" name="Freeform 52">
              <a:extLst>
                <a:ext uri="{FF2B5EF4-FFF2-40B4-BE49-F238E27FC236}">
                  <a16:creationId xmlns:a16="http://schemas.microsoft.com/office/drawing/2014/main" id="{8120F604-248A-4D5C-891B-727EAB41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3804"/>
              <a:ext cx="4063" cy="624"/>
            </a:xfrm>
            <a:custGeom>
              <a:avLst/>
              <a:gdLst>
                <a:gd name="T0" fmla="*/ 19 w 4063"/>
                <a:gd name="T1" fmla="*/ 0 h 624"/>
                <a:gd name="T2" fmla="*/ 4045 w 4063"/>
                <a:gd name="T3" fmla="*/ 0 h 624"/>
                <a:gd name="T4" fmla="*/ 4043 w 4063"/>
                <a:gd name="T5" fmla="*/ 268 h 624"/>
                <a:gd name="T6" fmla="*/ 3971 w 4063"/>
                <a:gd name="T7" fmla="*/ 416 h 624"/>
                <a:gd name="T8" fmla="*/ 3891 w 4063"/>
                <a:gd name="T9" fmla="*/ 496 h 624"/>
                <a:gd name="T10" fmla="*/ 3759 w 4063"/>
                <a:gd name="T11" fmla="*/ 580 h 624"/>
                <a:gd name="T12" fmla="*/ 3671 w 4063"/>
                <a:gd name="T13" fmla="*/ 599 h 624"/>
                <a:gd name="T14" fmla="*/ 3535 w 4063"/>
                <a:gd name="T15" fmla="*/ 607 h 624"/>
                <a:gd name="T16" fmla="*/ 383 w 4063"/>
                <a:gd name="T17" fmla="*/ 604 h 624"/>
                <a:gd name="T18" fmla="*/ 199 w 4063"/>
                <a:gd name="T19" fmla="*/ 512 h 624"/>
                <a:gd name="T20" fmla="*/ 80 w 4063"/>
                <a:gd name="T21" fmla="*/ 384 h 624"/>
                <a:gd name="T22" fmla="*/ 23 w 4063"/>
                <a:gd name="T23" fmla="*/ 280 h 624"/>
                <a:gd name="T24" fmla="*/ 1 w 4063"/>
                <a:gd name="T25" fmla="*/ 132 h 624"/>
                <a:gd name="T26" fmla="*/ 19 w 4063"/>
                <a:gd name="T27" fmla="*/ 0 h 6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63" h="624">
                  <a:moveTo>
                    <a:pt x="19" y="0"/>
                  </a:moveTo>
                  <a:lnTo>
                    <a:pt x="4045" y="0"/>
                  </a:lnTo>
                  <a:cubicBezTo>
                    <a:pt x="4039" y="96"/>
                    <a:pt x="4063" y="192"/>
                    <a:pt x="4043" y="268"/>
                  </a:cubicBezTo>
                  <a:cubicBezTo>
                    <a:pt x="4043" y="271"/>
                    <a:pt x="4007" y="376"/>
                    <a:pt x="3971" y="416"/>
                  </a:cubicBezTo>
                  <a:cubicBezTo>
                    <a:pt x="3935" y="464"/>
                    <a:pt x="3919" y="479"/>
                    <a:pt x="3891" y="496"/>
                  </a:cubicBezTo>
                  <a:cubicBezTo>
                    <a:pt x="3836" y="558"/>
                    <a:pt x="3822" y="556"/>
                    <a:pt x="3759" y="580"/>
                  </a:cubicBezTo>
                  <a:cubicBezTo>
                    <a:pt x="3731" y="596"/>
                    <a:pt x="3695" y="598"/>
                    <a:pt x="3671" y="599"/>
                  </a:cubicBezTo>
                  <a:cubicBezTo>
                    <a:pt x="3647" y="600"/>
                    <a:pt x="3560" y="607"/>
                    <a:pt x="3535" y="607"/>
                  </a:cubicBezTo>
                  <a:cubicBezTo>
                    <a:pt x="1481" y="598"/>
                    <a:pt x="583" y="624"/>
                    <a:pt x="383" y="604"/>
                  </a:cubicBezTo>
                  <a:cubicBezTo>
                    <a:pt x="342" y="583"/>
                    <a:pt x="299" y="588"/>
                    <a:pt x="199" y="512"/>
                  </a:cubicBezTo>
                  <a:cubicBezTo>
                    <a:pt x="151" y="480"/>
                    <a:pt x="92" y="400"/>
                    <a:pt x="80" y="384"/>
                  </a:cubicBezTo>
                  <a:cubicBezTo>
                    <a:pt x="44" y="322"/>
                    <a:pt x="52" y="349"/>
                    <a:pt x="23" y="280"/>
                  </a:cubicBezTo>
                  <a:cubicBezTo>
                    <a:pt x="14" y="251"/>
                    <a:pt x="3" y="179"/>
                    <a:pt x="1" y="132"/>
                  </a:cubicBezTo>
                  <a:cubicBezTo>
                    <a:pt x="0" y="8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4133" name="Rectangle 53">
            <a:extLst>
              <a:ext uri="{FF2B5EF4-FFF2-40B4-BE49-F238E27FC236}">
                <a16:creationId xmlns:a16="http://schemas.microsoft.com/office/drawing/2014/main" id="{BBF0CFED-4B07-4118-894D-70AE076D7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656013"/>
            <a:ext cx="561975" cy="646112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134" name="Oval 54">
            <a:extLst>
              <a:ext uri="{FF2B5EF4-FFF2-40B4-BE49-F238E27FC236}">
                <a16:creationId xmlns:a16="http://schemas.microsoft.com/office/drawing/2014/main" id="{19F56644-15D0-441F-AD78-3ACB0120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2257425"/>
            <a:ext cx="250825" cy="447675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5385" name="Group 55">
            <a:extLst>
              <a:ext uri="{FF2B5EF4-FFF2-40B4-BE49-F238E27FC236}">
                <a16:creationId xmlns:a16="http://schemas.microsoft.com/office/drawing/2014/main" id="{161D9E74-0CF8-400B-9082-3A40AB5B27F4}"/>
              </a:ext>
            </a:extLst>
          </p:cNvPr>
          <p:cNvGrpSpPr>
            <a:grpSpLocks/>
          </p:cNvGrpSpPr>
          <p:nvPr/>
        </p:nvGrpSpPr>
        <p:grpSpPr bwMode="auto">
          <a:xfrm>
            <a:off x="1360488" y="1919288"/>
            <a:ext cx="2647950" cy="4816475"/>
            <a:chOff x="857" y="1209"/>
            <a:chExt cx="1668" cy="3034"/>
          </a:xfrm>
        </p:grpSpPr>
        <p:grpSp>
          <p:nvGrpSpPr>
            <p:cNvPr id="15413" name="Group 56">
              <a:extLst>
                <a:ext uri="{FF2B5EF4-FFF2-40B4-BE49-F238E27FC236}">
                  <a16:creationId xmlns:a16="http://schemas.microsoft.com/office/drawing/2014/main" id="{06328B50-50AB-4987-9A55-CABDEF01D55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44" y="622"/>
              <a:ext cx="494" cy="1668"/>
              <a:chOff x="2094" y="1762"/>
              <a:chExt cx="198" cy="820"/>
            </a:xfrm>
          </p:grpSpPr>
          <p:grpSp>
            <p:nvGrpSpPr>
              <p:cNvPr id="15415" name="Group 57">
                <a:extLst>
                  <a:ext uri="{FF2B5EF4-FFF2-40B4-BE49-F238E27FC236}">
                    <a16:creationId xmlns:a16="http://schemas.microsoft.com/office/drawing/2014/main" id="{28C77A74-771C-4513-9882-3461700FF1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1" y="1762"/>
                <a:ext cx="125" cy="341"/>
                <a:chOff x="2151" y="1762"/>
                <a:chExt cx="125" cy="341"/>
              </a:xfrm>
            </p:grpSpPr>
            <p:sp>
              <p:nvSpPr>
                <p:cNvPr id="174138" name="Freeform 58">
                  <a:extLst>
                    <a:ext uri="{FF2B5EF4-FFF2-40B4-BE49-F238E27FC236}">
                      <a16:creationId xmlns:a16="http://schemas.microsoft.com/office/drawing/2014/main" id="{6561526A-0562-495A-AE47-30592F26C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5418" name="Group 59">
                  <a:extLst>
                    <a:ext uri="{FF2B5EF4-FFF2-40B4-BE49-F238E27FC236}">
                      <a16:creationId xmlns:a16="http://schemas.microsoft.com/office/drawing/2014/main" id="{8E4AE954-5EDD-4540-A564-84E4902D8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174140" name="Line 60">
                    <a:extLst>
                      <a:ext uri="{FF2B5EF4-FFF2-40B4-BE49-F238E27FC236}">
                        <a16:creationId xmlns:a16="http://schemas.microsoft.com/office/drawing/2014/main" id="{11282EB0-F23B-4E12-BB10-CCC62B0E40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3" y="1795"/>
                    <a:ext cx="31" cy="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4141" name="Line 61">
                    <a:extLst>
                      <a:ext uri="{FF2B5EF4-FFF2-40B4-BE49-F238E27FC236}">
                        <a16:creationId xmlns:a16="http://schemas.microsoft.com/office/drawing/2014/main" id="{7B64B07E-89C5-4FFA-860E-F177048134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9" y="1803"/>
                    <a:ext cx="35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4142" name="Line 62">
                    <a:extLst>
                      <a:ext uri="{FF2B5EF4-FFF2-40B4-BE49-F238E27FC236}">
                        <a16:creationId xmlns:a16="http://schemas.microsoft.com/office/drawing/2014/main" id="{5E8F04A5-0120-4B04-AC7C-87C73752D9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5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4143" name="Line 63">
                    <a:extLst>
                      <a:ext uri="{FF2B5EF4-FFF2-40B4-BE49-F238E27FC236}">
                        <a16:creationId xmlns:a16="http://schemas.microsoft.com/office/drawing/2014/main" id="{A24D69D8-E2A8-447B-AFD2-BE1B77B048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3" y="1821"/>
                    <a:ext cx="36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4144" name="Line 64">
                    <a:extLst>
                      <a:ext uri="{FF2B5EF4-FFF2-40B4-BE49-F238E27FC236}">
                        <a16:creationId xmlns:a16="http://schemas.microsoft.com/office/drawing/2014/main" id="{CBE54726-BDF5-41C4-8F1E-84C13F5575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9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4145" name="Line 65">
                    <a:extLst>
                      <a:ext uri="{FF2B5EF4-FFF2-40B4-BE49-F238E27FC236}">
                        <a16:creationId xmlns:a16="http://schemas.microsoft.com/office/drawing/2014/main" id="{664DA96E-8869-4D18-9B5E-FA95E806FB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7" y="1839"/>
                    <a:ext cx="38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4146" name="Line 66">
                    <a:extLst>
                      <a:ext uri="{FF2B5EF4-FFF2-40B4-BE49-F238E27FC236}">
                        <a16:creationId xmlns:a16="http://schemas.microsoft.com/office/drawing/2014/main" id="{9591BCAD-78E8-415E-A84E-3E29E7314E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7" y="1848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74147" name="Freeform 67">
                <a:extLst>
                  <a:ext uri="{FF2B5EF4-FFF2-40B4-BE49-F238E27FC236}">
                    <a16:creationId xmlns:a16="http://schemas.microsoft.com/office/drawing/2014/main" id="{B387DA8C-E9CF-4543-86F3-DEAFBC8A8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2089"/>
                <a:ext cx="198" cy="493"/>
              </a:xfrm>
              <a:custGeom>
                <a:avLst/>
                <a:gdLst>
                  <a:gd name="T0" fmla="*/ 369 w 593"/>
                  <a:gd name="T1" fmla="*/ 0 h 1478"/>
                  <a:gd name="T2" fmla="*/ 593 w 593"/>
                  <a:gd name="T3" fmla="*/ 0 h 1478"/>
                  <a:gd name="T4" fmla="*/ 593 w 593"/>
                  <a:gd name="T5" fmla="*/ 85 h 1478"/>
                  <a:gd name="T6" fmla="*/ 531 w 593"/>
                  <a:gd name="T7" fmla="*/ 85 h 1478"/>
                  <a:gd name="T8" fmla="*/ 534 w 593"/>
                  <a:gd name="T9" fmla="*/ 150 h 1478"/>
                  <a:gd name="T10" fmla="*/ 527 w 593"/>
                  <a:gd name="T11" fmla="*/ 261 h 1478"/>
                  <a:gd name="T12" fmla="*/ 518 w 593"/>
                  <a:gd name="T13" fmla="*/ 332 h 1478"/>
                  <a:gd name="T14" fmla="*/ 511 w 593"/>
                  <a:gd name="T15" fmla="*/ 405 h 1478"/>
                  <a:gd name="T16" fmla="*/ 501 w 593"/>
                  <a:gd name="T17" fmla="*/ 502 h 1478"/>
                  <a:gd name="T18" fmla="*/ 494 w 593"/>
                  <a:gd name="T19" fmla="*/ 624 h 1478"/>
                  <a:gd name="T20" fmla="*/ 486 w 593"/>
                  <a:gd name="T21" fmla="*/ 707 h 1478"/>
                  <a:gd name="T22" fmla="*/ 476 w 593"/>
                  <a:gd name="T23" fmla="*/ 789 h 1478"/>
                  <a:gd name="T24" fmla="*/ 469 w 593"/>
                  <a:gd name="T25" fmla="*/ 866 h 1478"/>
                  <a:gd name="T26" fmla="*/ 459 w 593"/>
                  <a:gd name="T27" fmla="*/ 917 h 1478"/>
                  <a:gd name="T28" fmla="*/ 447 w 593"/>
                  <a:gd name="T29" fmla="*/ 980 h 1478"/>
                  <a:gd name="T30" fmla="*/ 435 w 593"/>
                  <a:gd name="T31" fmla="*/ 1032 h 1478"/>
                  <a:gd name="T32" fmla="*/ 421 w 593"/>
                  <a:gd name="T33" fmla="*/ 1077 h 1478"/>
                  <a:gd name="T34" fmla="*/ 406 w 593"/>
                  <a:gd name="T35" fmla="*/ 1120 h 1478"/>
                  <a:gd name="T36" fmla="*/ 386 w 593"/>
                  <a:gd name="T37" fmla="*/ 1162 h 1478"/>
                  <a:gd name="T38" fmla="*/ 361 w 593"/>
                  <a:gd name="T39" fmla="*/ 1204 h 1478"/>
                  <a:gd name="T40" fmla="*/ 322 w 593"/>
                  <a:gd name="T41" fmla="*/ 1270 h 1478"/>
                  <a:gd name="T42" fmla="*/ 264 w 593"/>
                  <a:gd name="T43" fmla="*/ 1345 h 1478"/>
                  <a:gd name="T44" fmla="*/ 214 w 593"/>
                  <a:gd name="T45" fmla="*/ 1391 h 1478"/>
                  <a:gd name="T46" fmla="*/ 163 w 593"/>
                  <a:gd name="T47" fmla="*/ 1425 h 1478"/>
                  <a:gd name="T48" fmla="*/ 115 w 593"/>
                  <a:gd name="T49" fmla="*/ 1452 h 1478"/>
                  <a:gd name="T50" fmla="*/ 65 w 593"/>
                  <a:gd name="T51" fmla="*/ 1467 h 1478"/>
                  <a:gd name="T52" fmla="*/ 0 w 593"/>
                  <a:gd name="T53" fmla="*/ 1478 h 1478"/>
                  <a:gd name="T54" fmla="*/ 23 w 593"/>
                  <a:gd name="T55" fmla="*/ 1331 h 1478"/>
                  <a:gd name="T56" fmla="*/ 77 w 593"/>
                  <a:gd name="T57" fmla="*/ 1311 h 1478"/>
                  <a:gd name="T58" fmla="*/ 122 w 593"/>
                  <a:gd name="T59" fmla="*/ 1286 h 1478"/>
                  <a:gd name="T60" fmla="*/ 156 w 593"/>
                  <a:gd name="T61" fmla="*/ 1258 h 1478"/>
                  <a:gd name="T62" fmla="*/ 204 w 593"/>
                  <a:gd name="T63" fmla="*/ 1203 h 1478"/>
                  <a:gd name="T64" fmla="*/ 244 w 593"/>
                  <a:gd name="T65" fmla="*/ 1150 h 1478"/>
                  <a:gd name="T66" fmla="*/ 270 w 593"/>
                  <a:gd name="T67" fmla="*/ 1105 h 1478"/>
                  <a:gd name="T68" fmla="*/ 294 w 593"/>
                  <a:gd name="T69" fmla="*/ 1054 h 1478"/>
                  <a:gd name="T70" fmla="*/ 313 w 593"/>
                  <a:gd name="T71" fmla="*/ 1006 h 1478"/>
                  <a:gd name="T72" fmla="*/ 329 w 593"/>
                  <a:gd name="T73" fmla="*/ 959 h 1478"/>
                  <a:gd name="T74" fmla="*/ 339 w 593"/>
                  <a:gd name="T75" fmla="*/ 912 h 1478"/>
                  <a:gd name="T76" fmla="*/ 350 w 593"/>
                  <a:gd name="T77" fmla="*/ 845 h 1478"/>
                  <a:gd name="T78" fmla="*/ 357 w 593"/>
                  <a:gd name="T79" fmla="*/ 785 h 1478"/>
                  <a:gd name="T80" fmla="*/ 368 w 593"/>
                  <a:gd name="T81" fmla="*/ 700 h 1478"/>
                  <a:gd name="T82" fmla="*/ 379 w 593"/>
                  <a:gd name="T83" fmla="*/ 578 h 1478"/>
                  <a:gd name="T84" fmla="*/ 388 w 593"/>
                  <a:gd name="T85" fmla="*/ 485 h 1478"/>
                  <a:gd name="T86" fmla="*/ 392 w 593"/>
                  <a:gd name="T87" fmla="*/ 433 h 1478"/>
                  <a:gd name="T88" fmla="*/ 402 w 593"/>
                  <a:gd name="T89" fmla="*/ 359 h 1478"/>
                  <a:gd name="T90" fmla="*/ 410 w 593"/>
                  <a:gd name="T91" fmla="*/ 276 h 1478"/>
                  <a:gd name="T92" fmla="*/ 417 w 593"/>
                  <a:gd name="T93" fmla="*/ 210 h 1478"/>
                  <a:gd name="T94" fmla="*/ 420 w 593"/>
                  <a:gd name="T95" fmla="*/ 143 h 1478"/>
                  <a:gd name="T96" fmla="*/ 420 w 593"/>
                  <a:gd name="T97" fmla="*/ 87 h 1478"/>
                  <a:gd name="T98" fmla="*/ 369 w 593"/>
                  <a:gd name="T99" fmla="*/ 85 h 1478"/>
                  <a:gd name="T100" fmla="*/ 369 w 593"/>
                  <a:gd name="T101" fmla="*/ 0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3" h="1478">
                    <a:moveTo>
                      <a:pt x="369" y="0"/>
                    </a:moveTo>
                    <a:lnTo>
                      <a:pt x="593" y="0"/>
                    </a:lnTo>
                    <a:lnTo>
                      <a:pt x="593" y="85"/>
                    </a:lnTo>
                    <a:lnTo>
                      <a:pt x="531" y="85"/>
                    </a:lnTo>
                    <a:lnTo>
                      <a:pt x="534" y="150"/>
                    </a:lnTo>
                    <a:lnTo>
                      <a:pt x="527" y="261"/>
                    </a:lnTo>
                    <a:lnTo>
                      <a:pt x="518" y="332"/>
                    </a:lnTo>
                    <a:lnTo>
                      <a:pt x="511" y="405"/>
                    </a:lnTo>
                    <a:lnTo>
                      <a:pt x="501" y="502"/>
                    </a:lnTo>
                    <a:lnTo>
                      <a:pt x="494" y="624"/>
                    </a:lnTo>
                    <a:lnTo>
                      <a:pt x="486" y="707"/>
                    </a:lnTo>
                    <a:lnTo>
                      <a:pt x="476" y="789"/>
                    </a:lnTo>
                    <a:lnTo>
                      <a:pt x="469" y="866"/>
                    </a:lnTo>
                    <a:lnTo>
                      <a:pt x="459" y="917"/>
                    </a:lnTo>
                    <a:lnTo>
                      <a:pt x="447" y="980"/>
                    </a:lnTo>
                    <a:lnTo>
                      <a:pt x="435" y="1032"/>
                    </a:lnTo>
                    <a:lnTo>
                      <a:pt x="421" y="1077"/>
                    </a:lnTo>
                    <a:lnTo>
                      <a:pt x="406" y="1120"/>
                    </a:lnTo>
                    <a:lnTo>
                      <a:pt x="386" y="1162"/>
                    </a:lnTo>
                    <a:lnTo>
                      <a:pt x="361" y="1204"/>
                    </a:lnTo>
                    <a:lnTo>
                      <a:pt x="322" y="1270"/>
                    </a:lnTo>
                    <a:lnTo>
                      <a:pt x="264" y="1345"/>
                    </a:lnTo>
                    <a:lnTo>
                      <a:pt x="214" y="1391"/>
                    </a:lnTo>
                    <a:lnTo>
                      <a:pt x="163" y="1425"/>
                    </a:lnTo>
                    <a:lnTo>
                      <a:pt x="115" y="1452"/>
                    </a:lnTo>
                    <a:lnTo>
                      <a:pt x="65" y="1467"/>
                    </a:lnTo>
                    <a:lnTo>
                      <a:pt x="0" y="1478"/>
                    </a:lnTo>
                    <a:lnTo>
                      <a:pt x="23" y="1331"/>
                    </a:lnTo>
                    <a:lnTo>
                      <a:pt x="77" y="1311"/>
                    </a:lnTo>
                    <a:lnTo>
                      <a:pt x="122" y="1286"/>
                    </a:lnTo>
                    <a:lnTo>
                      <a:pt x="156" y="1258"/>
                    </a:lnTo>
                    <a:lnTo>
                      <a:pt x="204" y="1203"/>
                    </a:lnTo>
                    <a:lnTo>
                      <a:pt x="244" y="1150"/>
                    </a:lnTo>
                    <a:lnTo>
                      <a:pt x="270" y="1105"/>
                    </a:lnTo>
                    <a:lnTo>
                      <a:pt x="294" y="1054"/>
                    </a:lnTo>
                    <a:lnTo>
                      <a:pt x="313" y="1006"/>
                    </a:lnTo>
                    <a:lnTo>
                      <a:pt x="329" y="959"/>
                    </a:lnTo>
                    <a:lnTo>
                      <a:pt x="339" y="912"/>
                    </a:lnTo>
                    <a:lnTo>
                      <a:pt x="350" y="845"/>
                    </a:lnTo>
                    <a:lnTo>
                      <a:pt x="357" y="785"/>
                    </a:lnTo>
                    <a:lnTo>
                      <a:pt x="368" y="700"/>
                    </a:lnTo>
                    <a:lnTo>
                      <a:pt x="379" y="578"/>
                    </a:lnTo>
                    <a:lnTo>
                      <a:pt x="388" y="485"/>
                    </a:lnTo>
                    <a:lnTo>
                      <a:pt x="392" y="433"/>
                    </a:lnTo>
                    <a:lnTo>
                      <a:pt x="402" y="359"/>
                    </a:lnTo>
                    <a:lnTo>
                      <a:pt x="410" y="276"/>
                    </a:lnTo>
                    <a:lnTo>
                      <a:pt x="417" y="210"/>
                    </a:lnTo>
                    <a:lnTo>
                      <a:pt x="420" y="143"/>
                    </a:lnTo>
                    <a:lnTo>
                      <a:pt x="420" y="87"/>
                    </a:lnTo>
                    <a:lnTo>
                      <a:pt x="369" y="8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4148" name="Rectangle 68">
              <a:extLst>
                <a:ext uri="{FF2B5EF4-FFF2-40B4-BE49-F238E27FC236}">
                  <a16:creationId xmlns:a16="http://schemas.microsoft.com/office/drawing/2014/main" id="{4C5F89B2-3270-4059-8909-E711309B54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8" y="1666"/>
              <a:ext cx="80" cy="2577"/>
            </a:xfrm>
            <a:prstGeom prst="rect">
              <a:avLst/>
            </a:prstGeom>
            <a:solidFill>
              <a:srgbClr val="777777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4149" name="Group 69">
            <a:extLst>
              <a:ext uri="{FF2B5EF4-FFF2-40B4-BE49-F238E27FC236}">
                <a16:creationId xmlns:a16="http://schemas.microsoft.com/office/drawing/2014/main" id="{6DCD2E9D-044E-4D78-83A3-AF215FFAB464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1912938"/>
            <a:ext cx="2979738" cy="4841875"/>
            <a:chOff x="640" y="1205"/>
            <a:chExt cx="1877" cy="3050"/>
          </a:xfrm>
        </p:grpSpPr>
        <p:grpSp>
          <p:nvGrpSpPr>
            <p:cNvPr id="15389" name="Group 70">
              <a:extLst>
                <a:ext uri="{FF2B5EF4-FFF2-40B4-BE49-F238E27FC236}">
                  <a16:creationId xmlns:a16="http://schemas.microsoft.com/office/drawing/2014/main" id="{309C2131-9442-41F8-99F4-5EE7E7CC77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1205"/>
              <a:ext cx="1877" cy="3050"/>
              <a:chOff x="514" y="1205"/>
              <a:chExt cx="1877" cy="3050"/>
            </a:xfrm>
          </p:grpSpPr>
          <p:grpSp>
            <p:nvGrpSpPr>
              <p:cNvPr id="15399" name="Group 71">
                <a:extLst>
                  <a:ext uri="{FF2B5EF4-FFF2-40B4-BE49-F238E27FC236}">
                    <a16:creationId xmlns:a16="http://schemas.microsoft.com/office/drawing/2014/main" id="{358931FE-0187-4948-AE09-64A23B3DA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10" y="618"/>
                <a:ext cx="494" cy="1668"/>
                <a:chOff x="2094" y="1762"/>
                <a:chExt cx="198" cy="820"/>
              </a:xfrm>
            </p:grpSpPr>
            <p:grpSp>
              <p:nvGrpSpPr>
                <p:cNvPr id="15402" name="Group 72">
                  <a:extLst>
                    <a:ext uri="{FF2B5EF4-FFF2-40B4-BE49-F238E27FC236}">
                      <a16:creationId xmlns:a16="http://schemas.microsoft.com/office/drawing/2014/main" id="{6CDF394D-D182-4AA4-84F5-077F560B1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174153" name="Freeform 73">
                    <a:extLst>
                      <a:ext uri="{FF2B5EF4-FFF2-40B4-BE49-F238E27FC236}">
                        <a16:creationId xmlns:a16="http://schemas.microsoft.com/office/drawing/2014/main" id="{8C87FD8E-F6B7-4F3F-ABA7-13DB22F52D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9010B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15405" name="Group 74">
                    <a:extLst>
                      <a:ext uri="{FF2B5EF4-FFF2-40B4-BE49-F238E27FC236}">
                        <a16:creationId xmlns:a16="http://schemas.microsoft.com/office/drawing/2014/main" id="{32736409-A865-46AD-9CE0-EA1C4A928E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174155" name="Line 75">
                      <a:extLst>
                        <a:ext uri="{FF2B5EF4-FFF2-40B4-BE49-F238E27FC236}">
                          <a16:creationId xmlns:a16="http://schemas.microsoft.com/office/drawing/2014/main" id="{5BC9A0C8-F213-4A86-B6CE-5437ADC1F01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3" y="1795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4156" name="Line 76">
                      <a:extLst>
                        <a:ext uri="{FF2B5EF4-FFF2-40B4-BE49-F238E27FC236}">
                          <a16:creationId xmlns:a16="http://schemas.microsoft.com/office/drawing/2014/main" id="{2B67E892-C17F-4A06-81E3-B3988CA0CC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9" y="1803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4157" name="Line 77">
                      <a:extLst>
                        <a:ext uri="{FF2B5EF4-FFF2-40B4-BE49-F238E27FC236}">
                          <a16:creationId xmlns:a16="http://schemas.microsoft.com/office/drawing/2014/main" id="{7079CBB0-C56D-40BA-A536-005A5B6E11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5" y="1811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4158" name="Line 78">
                      <a:extLst>
                        <a:ext uri="{FF2B5EF4-FFF2-40B4-BE49-F238E27FC236}">
                          <a16:creationId xmlns:a16="http://schemas.microsoft.com/office/drawing/2014/main" id="{68C9CC4C-76FD-4430-88F3-53383565FC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3" y="1821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4159" name="Line 79">
                      <a:extLst>
                        <a:ext uri="{FF2B5EF4-FFF2-40B4-BE49-F238E27FC236}">
                          <a16:creationId xmlns:a16="http://schemas.microsoft.com/office/drawing/2014/main" id="{BAE51543-3BA5-49D3-BACF-DDAB894830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9" y="1829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4160" name="Line 80">
                      <a:extLst>
                        <a:ext uri="{FF2B5EF4-FFF2-40B4-BE49-F238E27FC236}">
                          <a16:creationId xmlns:a16="http://schemas.microsoft.com/office/drawing/2014/main" id="{DDE2AC5B-BA80-48C8-B6CE-1BF1951E4F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7" y="1839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4161" name="Line 81">
                      <a:extLst>
                        <a:ext uri="{FF2B5EF4-FFF2-40B4-BE49-F238E27FC236}">
                          <a16:creationId xmlns:a16="http://schemas.microsoft.com/office/drawing/2014/main" id="{35B4A183-16C3-4E53-A490-B6310651D6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7" y="1848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74162" name="Freeform 82">
                  <a:extLst>
                    <a:ext uri="{FF2B5EF4-FFF2-40B4-BE49-F238E27FC236}">
                      <a16:creationId xmlns:a16="http://schemas.microsoft.com/office/drawing/2014/main" id="{F661D53E-C0DA-488C-9152-1C24687D2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C9010B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4163" name="Freeform 83">
                <a:extLst>
                  <a:ext uri="{FF2B5EF4-FFF2-40B4-BE49-F238E27FC236}">
                    <a16:creationId xmlns:a16="http://schemas.microsoft.com/office/drawing/2014/main" id="{4751F6D3-2558-45D1-86C6-E73083B4A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486"/>
                <a:ext cx="273" cy="532"/>
              </a:xfrm>
              <a:custGeom>
                <a:avLst/>
                <a:gdLst>
                  <a:gd name="T0" fmla="*/ 273 w 368"/>
                  <a:gd name="T1" fmla="*/ 55 h 532"/>
                  <a:gd name="T2" fmla="*/ 223 w 368"/>
                  <a:gd name="T3" fmla="*/ 232 h 532"/>
                  <a:gd name="T4" fmla="*/ 203 w 368"/>
                  <a:gd name="T5" fmla="*/ 355 h 532"/>
                  <a:gd name="T6" fmla="*/ 203 w 368"/>
                  <a:gd name="T7" fmla="*/ 518 h 532"/>
                  <a:gd name="T8" fmla="*/ 0 w 368"/>
                  <a:gd name="T9" fmla="*/ 532 h 532"/>
                  <a:gd name="T10" fmla="*/ 102 w 368"/>
                  <a:gd name="T11" fmla="*/ 232 h 532"/>
                  <a:gd name="T12" fmla="*/ 172 w 368"/>
                  <a:gd name="T13" fmla="*/ 96 h 532"/>
                  <a:gd name="T14" fmla="*/ 233 w 368"/>
                  <a:gd name="T15" fmla="*/ 0 h 532"/>
                  <a:gd name="T16" fmla="*/ 273 w 368"/>
                  <a:gd name="T17" fmla="*/ 55 h 5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8" h="532">
                    <a:moveTo>
                      <a:pt x="368" y="55"/>
                    </a:moveTo>
                    <a:lnTo>
                      <a:pt x="300" y="232"/>
                    </a:lnTo>
                    <a:lnTo>
                      <a:pt x="273" y="355"/>
                    </a:lnTo>
                    <a:lnTo>
                      <a:pt x="273" y="518"/>
                    </a:lnTo>
                    <a:lnTo>
                      <a:pt x="0" y="532"/>
                    </a:lnTo>
                    <a:lnTo>
                      <a:pt x="137" y="232"/>
                    </a:lnTo>
                    <a:lnTo>
                      <a:pt x="232" y="96"/>
                    </a:lnTo>
                    <a:lnTo>
                      <a:pt x="314" y="0"/>
                    </a:lnTo>
                    <a:lnTo>
                      <a:pt x="368" y="55"/>
                    </a:lnTo>
                    <a:close/>
                  </a:path>
                </a:pathLst>
              </a:custGeom>
              <a:solidFill>
                <a:srgbClr val="C9010B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4164" name="Rectangle 84">
                <a:extLst>
                  <a:ext uri="{FF2B5EF4-FFF2-40B4-BE49-F238E27FC236}">
                    <a16:creationId xmlns:a16="http://schemas.microsoft.com/office/drawing/2014/main" id="{21DCD2E6-0735-402A-9AF1-64828C15C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00" y="1678"/>
                <a:ext cx="80" cy="2577"/>
              </a:xfrm>
              <a:prstGeom prst="rect">
                <a:avLst/>
              </a:prstGeom>
              <a:solidFill>
                <a:srgbClr val="C9010B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4165" name="AutoShape 85">
              <a:extLst>
                <a:ext uri="{FF2B5EF4-FFF2-40B4-BE49-F238E27FC236}">
                  <a16:creationId xmlns:a16="http://schemas.microsoft.com/office/drawing/2014/main" id="{55929181-9589-4A3C-99DC-36C1F6E13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38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66" name="AutoShape 86">
              <a:extLst>
                <a:ext uri="{FF2B5EF4-FFF2-40B4-BE49-F238E27FC236}">
                  <a16:creationId xmlns:a16="http://schemas.microsoft.com/office/drawing/2014/main" id="{B9985455-3C8E-4DE1-A9E4-8B4CDC9C9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3317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67" name="AutoShape 87">
              <a:extLst>
                <a:ext uri="{FF2B5EF4-FFF2-40B4-BE49-F238E27FC236}">
                  <a16:creationId xmlns:a16="http://schemas.microsoft.com/office/drawing/2014/main" id="{0693F73B-85B3-4AF1-B5BF-6F13665F5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799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68" name="AutoShape 88">
              <a:extLst>
                <a:ext uri="{FF2B5EF4-FFF2-40B4-BE49-F238E27FC236}">
                  <a16:creationId xmlns:a16="http://schemas.microsoft.com/office/drawing/2014/main" id="{8DE84186-EC41-4CAB-81FA-2AB1CE4DA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28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69" name="AutoShape 89">
              <a:extLst>
                <a:ext uri="{FF2B5EF4-FFF2-40B4-BE49-F238E27FC236}">
                  <a16:creationId xmlns:a16="http://schemas.microsoft.com/office/drawing/2014/main" id="{9106D20B-87BB-4443-9E3F-FE2185B7E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763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70" name="AutoShape 90">
              <a:extLst>
                <a:ext uri="{FF2B5EF4-FFF2-40B4-BE49-F238E27FC236}">
                  <a16:creationId xmlns:a16="http://schemas.microsoft.com/office/drawing/2014/main" id="{7170165C-5107-48D6-AFF5-23C62BE833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43706">
              <a:off x="2136" y="137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71" name="AutoShape 91">
              <a:extLst>
                <a:ext uri="{FF2B5EF4-FFF2-40B4-BE49-F238E27FC236}">
                  <a16:creationId xmlns:a16="http://schemas.microsoft.com/office/drawing/2014/main" id="{C65CB2C3-762B-489A-AE2F-7E261AB88E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781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72" name="AutoShape 92">
              <a:extLst>
                <a:ext uri="{FF2B5EF4-FFF2-40B4-BE49-F238E27FC236}">
                  <a16:creationId xmlns:a16="http://schemas.microsoft.com/office/drawing/2014/main" id="{EAF5D26A-F363-4832-B5B9-EA2938A92B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248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73" name="AutoShape 93">
              <a:extLst>
                <a:ext uri="{FF2B5EF4-FFF2-40B4-BE49-F238E27FC236}">
                  <a16:creationId xmlns:a16="http://schemas.microsoft.com/office/drawing/2014/main" id="{E13EAF8E-941E-44DB-83ED-1B78F16A98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788463">
              <a:off x="921" y="1396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4174" name="AutoShape 94">
            <a:extLst>
              <a:ext uri="{FF2B5EF4-FFF2-40B4-BE49-F238E27FC236}">
                <a16:creationId xmlns:a16="http://schemas.microsoft.com/office/drawing/2014/main" id="{9C5A2C80-6C0B-4866-A545-D5C004410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03550" y="3173413"/>
            <a:ext cx="4683125" cy="581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5882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4175" name="Rectangle 95">
            <a:extLst>
              <a:ext uri="{FF2B5EF4-FFF2-40B4-BE49-F238E27FC236}">
                <a16:creationId xmlns:a16="http://schemas.microsoft.com/office/drawing/2014/main" id="{5E3D51E5-C442-4009-B68B-B29F2B39F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2CC6-7FF7-4FB6-9984-E635DA92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274320"/>
            <a:ext cx="8061960" cy="1478280"/>
          </a:xfrm>
        </p:spPr>
        <p:txBody>
          <a:bodyPr/>
          <a:lstStyle/>
          <a:p>
            <a:r>
              <a:rPr lang="en-US" sz="3600" dirty="0"/>
              <a:t>Fugitive Emission Factor as Basis for Mass Emission Rate at Specific GDF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D3F0-598F-44D2-99E6-1DF60EF0C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859280"/>
            <a:ext cx="8061960" cy="4236720"/>
          </a:xfrm>
        </p:spPr>
        <p:txBody>
          <a:bodyPr/>
          <a:lstStyle/>
          <a:p>
            <a:r>
              <a:rPr lang="en-US" sz="2400" dirty="0"/>
              <a:t>Fugitive Emission Factor (</a:t>
            </a:r>
            <a:r>
              <a:rPr lang="en-US" sz="2400" dirty="0" err="1"/>
              <a:t>lb</a:t>
            </a:r>
            <a:r>
              <a:rPr lang="en-US" sz="2400" dirty="0"/>
              <a:t>/1,000 gal), E</a:t>
            </a:r>
          </a:p>
          <a:p>
            <a:r>
              <a:rPr lang="en-US" sz="2400" dirty="0"/>
              <a:t>E x GDF Throughput/month = </a:t>
            </a:r>
            <a:r>
              <a:rPr lang="en-US" sz="2400" dirty="0" err="1"/>
              <a:t>lb</a:t>
            </a:r>
            <a:r>
              <a:rPr lang="en-US" sz="2400" dirty="0"/>
              <a:t>/month</a:t>
            </a:r>
          </a:p>
          <a:p>
            <a:r>
              <a:rPr lang="en-US" sz="2400" dirty="0"/>
              <a:t>Threshold and Cost Effectiveness Determined by ARB</a:t>
            </a:r>
          </a:p>
          <a:p>
            <a:pPr lvl="1"/>
            <a:r>
              <a:rPr lang="en-US" sz="2400" b="1" i="1" dirty="0"/>
              <a:t>Monthly VOC Emission Limit</a:t>
            </a:r>
          </a:p>
          <a:p>
            <a:pPr lvl="1"/>
            <a:r>
              <a:rPr lang="en-US" sz="2400" b="1" i="1" dirty="0"/>
              <a:t>Monthly Benzene Emission Limit</a:t>
            </a:r>
          </a:p>
          <a:p>
            <a:pPr lvl="1"/>
            <a:r>
              <a:rPr lang="en-US" sz="2400" b="1" i="1" dirty="0"/>
              <a:t>Costs per Ton of VOC reduced</a:t>
            </a:r>
          </a:p>
          <a:p>
            <a:r>
              <a:rPr lang="en-US" sz="2400" dirty="0"/>
              <a:t>ARB can develop requirements to GDF based on throughput range</a:t>
            </a:r>
          </a:p>
          <a:p>
            <a:pPr lvl="1"/>
            <a:r>
              <a:rPr lang="en-US" sz="2400" dirty="0"/>
              <a:t>For example GDF1, GDF2, GDF3, GDF4, GDF5 for throughputs of 25 k gal, 37.5 , 75, 150, and 300 k gal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5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61CB6-EBD3-4DD4-A7D5-0D72D89C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Backbone/Infrastructure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68FEE-1791-4F50-9C9D-ED4181823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032000"/>
            <a:ext cx="7772400" cy="4114800"/>
          </a:xfrm>
        </p:spPr>
        <p:txBody>
          <a:bodyPr/>
          <a:lstStyle/>
          <a:p>
            <a:r>
              <a:rPr lang="en-US" sz="2000" dirty="0"/>
              <a:t>Internet enabled ISD systems provided by Veeder-Root and Franklin Fueling Systems are presently in widespread use throughout CA</a:t>
            </a:r>
          </a:p>
          <a:p>
            <a:r>
              <a:rPr lang="en-US" sz="2000" dirty="0"/>
              <a:t>ISD raw data acquisition in place as percentile metrics are presently calculated daily</a:t>
            </a:r>
          </a:p>
          <a:p>
            <a:r>
              <a:rPr lang="en-US" sz="2000" dirty="0"/>
              <a:t>The percentile calculations can be augmented or replaced by the pressure interval calculations</a:t>
            </a:r>
          </a:p>
          <a:p>
            <a:pPr lvl="1"/>
            <a:r>
              <a:rPr lang="en-US" sz="2000" dirty="0"/>
              <a:t>The Pressure Interval metrics are subsequently used to calculate fugitive emission factors</a:t>
            </a:r>
          </a:p>
          <a:p>
            <a:pPr lvl="2"/>
            <a:r>
              <a:rPr lang="en-US" sz="2000" dirty="0"/>
              <a:t>The fugitive emission factors are then used to tabulate absolute, site specific emissions levels which are the product of (Emission Factor) x Throughput</a:t>
            </a:r>
          </a:p>
        </p:txBody>
      </p:sp>
    </p:spTree>
    <p:extLst>
      <p:ext uri="{BB962C8B-B14F-4D97-AF65-F5344CB8AC3E}">
        <p14:creationId xmlns:p14="http://schemas.microsoft.com/office/powerpoint/2010/main" val="2989722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F70C-FB08-4071-935F-8E602FE6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47752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Modification of ISD to include fugitive and vent emission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D34B8-8150-487F-8402-2A234D0F1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Seems like an incremental investment to include simple programming within the ISD systems provided by Veeder-Root and Franklin Fueling Systems</a:t>
            </a:r>
          </a:p>
          <a:p>
            <a:r>
              <a:rPr lang="en-US" sz="2400" dirty="0"/>
              <a:t>Pressure data is important, but at present, these metrics are “stand-alone”</a:t>
            </a:r>
          </a:p>
          <a:p>
            <a:r>
              <a:rPr lang="en-US" sz="2400" dirty="0"/>
              <a:t>Key is to use existing pressure data to calculate emission rates, both fugitive and vent</a:t>
            </a:r>
          </a:p>
          <a:p>
            <a:r>
              <a:rPr lang="en-US" sz="2400" dirty="0"/>
              <a:t>The emission rates are then combined with site throughput to yield meaningful and useful metrics for ARB to use in their focused rulemaking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0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 descr="Brown marble">
            <a:extLst>
              <a:ext uri="{FF2B5EF4-FFF2-40B4-BE49-F238E27FC236}">
                <a16:creationId xmlns:a16="http://schemas.microsoft.com/office/drawing/2014/main" id="{B76BEF5B-48F2-46DE-A308-B74D659E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7411" name="Group 3">
            <a:extLst>
              <a:ext uri="{FF2B5EF4-FFF2-40B4-BE49-F238E27FC236}">
                <a16:creationId xmlns:a16="http://schemas.microsoft.com/office/drawing/2014/main" id="{E5448F93-D0E9-40F2-B735-986E95F6094C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175108" name="Rectangle 4">
              <a:extLst>
                <a:ext uri="{FF2B5EF4-FFF2-40B4-BE49-F238E27FC236}">
                  <a16:creationId xmlns:a16="http://schemas.microsoft.com/office/drawing/2014/main" id="{22A0B7EB-DF81-4FC3-9FF4-492ED8A35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09" name="Rectangle 5">
              <a:extLst>
                <a:ext uri="{FF2B5EF4-FFF2-40B4-BE49-F238E27FC236}">
                  <a16:creationId xmlns:a16="http://schemas.microsoft.com/office/drawing/2014/main" id="{947E43F4-A875-4843-8248-58E06C274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10" name="Rectangle 6">
              <a:extLst>
                <a:ext uri="{FF2B5EF4-FFF2-40B4-BE49-F238E27FC236}">
                  <a16:creationId xmlns:a16="http://schemas.microsoft.com/office/drawing/2014/main" id="{74C0BAD5-35C6-4078-91FB-269DAC848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412" name="Group 7">
            <a:extLst>
              <a:ext uri="{FF2B5EF4-FFF2-40B4-BE49-F238E27FC236}">
                <a16:creationId xmlns:a16="http://schemas.microsoft.com/office/drawing/2014/main" id="{E3619EDA-6745-4309-8668-23D53646A2C0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604838"/>
            <a:ext cx="6432550" cy="6234112"/>
            <a:chOff x="1346" y="381"/>
            <a:chExt cx="4052" cy="3927"/>
          </a:xfrm>
        </p:grpSpPr>
        <p:sp>
          <p:nvSpPr>
            <p:cNvPr id="17522" name="AutoShape 8">
              <a:extLst>
                <a:ext uri="{FF2B5EF4-FFF2-40B4-BE49-F238E27FC236}">
                  <a16:creationId xmlns:a16="http://schemas.microsoft.com/office/drawing/2014/main" id="{16D96C3F-46B1-4CF7-A474-5AAC520C1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356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113" name="Rectangle 9">
              <a:extLst>
                <a:ext uri="{FF2B5EF4-FFF2-40B4-BE49-F238E27FC236}">
                  <a16:creationId xmlns:a16="http://schemas.microsoft.com/office/drawing/2014/main" id="{14770CE3-609C-4E3A-AC38-937E8FF11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586"/>
              <a:ext cx="74" cy="2798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14" name="Freeform 10">
              <a:extLst>
                <a:ext uri="{FF2B5EF4-FFF2-40B4-BE49-F238E27FC236}">
                  <a16:creationId xmlns:a16="http://schemas.microsoft.com/office/drawing/2014/main" id="{C3814B34-94FD-4EAF-B963-C0A81E7A9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419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15" name="Freeform 11">
              <a:extLst>
                <a:ext uri="{FF2B5EF4-FFF2-40B4-BE49-F238E27FC236}">
                  <a16:creationId xmlns:a16="http://schemas.microsoft.com/office/drawing/2014/main" id="{8E2168B0-5537-4D39-AAC8-6120039D1F8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5" y="381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16" name="Rectangle 12">
              <a:extLst>
                <a:ext uri="{FF2B5EF4-FFF2-40B4-BE49-F238E27FC236}">
                  <a16:creationId xmlns:a16="http://schemas.microsoft.com/office/drawing/2014/main" id="{EC9EAA98-2AD9-4758-AD10-02CCAF7BE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3272"/>
              <a:ext cx="65" cy="120"/>
            </a:xfrm>
            <a:prstGeom prst="rect">
              <a:avLst/>
            </a:prstGeom>
            <a:solidFill>
              <a:srgbClr val="FE424B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5117" name="AutoShape 13">
            <a:extLst>
              <a:ext uri="{FF2B5EF4-FFF2-40B4-BE49-F238E27FC236}">
                <a16:creationId xmlns:a16="http://schemas.microsoft.com/office/drawing/2014/main" id="{6C888DDE-2E95-444D-B79D-4CD9BAAFF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71888" y="0"/>
            <a:ext cx="5014913" cy="2136775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5118" name="AutoShape 14">
            <a:extLst>
              <a:ext uri="{FF2B5EF4-FFF2-40B4-BE49-F238E27FC236}">
                <a16:creationId xmlns:a16="http://schemas.microsoft.com/office/drawing/2014/main" id="{088793FC-CD8D-42D6-B205-CC547D11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9613" y="323850"/>
            <a:ext cx="4319588" cy="1512888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5119" name="AutoShape 15">
            <a:extLst>
              <a:ext uri="{FF2B5EF4-FFF2-40B4-BE49-F238E27FC236}">
                <a16:creationId xmlns:a16="http://schemas.microsoft.com/office/drawing/2014/main" id="{8D09A757-C2CF-412E-A054-910331CF5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00" y="1279525"/>
            <a:ext cx="4427538" cy="2411413"/>
          </a:xfrm>
          <a:prstGeom prst="flowChartAlternateProcess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7416" name="Group 16">
            <a:extLst>
              <a:ext uri="{FF2B5EF4-FFF2-40B4-BE49-F238E27FC236}">
                <a16:creationId xmlns:a16="http://schemas.microsoft.com/office/drawing/2014/main" id="{BDF21780-F965-4834-AC16-31C735FDF58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30800" y="1768475"/>
            <a:ext cx="236538" cy="149225"/>
            <a:chOff x="1562" y="1988"/>
            <a:chExt cx="74" cy="42"/>
          </a:xfrm>
        </p:grpSpPr>
        <p:sp>
          <p:nvSpPr>
            <p:cNvPr id="175121" name="Freeform 17">
              <a:extLst>
                <a:ext uri="{FF2B5EF4-FFF2-40B4-BE49-F238E27FC236}">
                  <a16:creationId xmlns:a16="http://schemas.microsoft.com/office/drawing/2014/main" id="{391F13D1-018E-45DC-9239-6587DA77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1988"/>
              <a:ext cx="58" cy="37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22" name="Oval 18">
              <a:extLst>
                <a:ext uri="{FF2B5EF4-FFF2-40B4-BE49-F238E27FC236}">
                  <a16:creationId xmlns:a16="http://schemas.microsoft.com/office/drawing/2014/main" id="{A5495962-EDB8-4E58-9B8A-C5B35A35F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015"/>
              <a:ext cx="22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5123" name="Rectangle 19">
            <a:extLst>
              <a:ext uri="{FF2B5EF4-FFF2-40B4-BE49-F238E27FC236}">
                <a16:creationId xmlns:a16="http://schemas.microsoft.com/office/drawing/2014/main" id="{6116BBB5-A17A-4D8B-9B0A-4DDF06164A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503238"/>
            <a:ext cx="1470025" cy="374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5124" name="Rectangle 20">
            <a:extLst>
              <a:ext uri="{FF2B5EF4-FFF2-40B4-BE49-F238E27FC236}">
                <a16:creationId xmlns:a16="http://schemas.microsoft.com/office/drawing/2014/main" id="{6405B394-C342-4676-8D98-9101D558E8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88975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7419" name="Group 21">
            <a:extLst>
              <a:ext uri="{FF2B5EF4-FFF2-40B4-BE49-F238E27FC236}">
                <a16:creationId xmlns:a16="http://schemas.microsoft.com/office/drawing/2014/main" id="{AD53F8C1-734A-4AC6-94B1-22B342FD35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78213" y="749300"/>
            <a:ext cx="1631950" cy="1096963"/>
            <a:chOff x="1643" y="1702"/>
            <a:chExt cx="507" cy="308"/>
          </a:xfrm>
        </p:grpSpPr>
        <p:sp>
          <p:nvSpPr>
            <p:cNvPr id="175126" name="Rectangle 22">
              <a:extLst>
                <a:ext uri="{FF2B5EF4-FFF2-40B4-BE49-F238E27FC236}">
                  <a16:creationId xmlns:a16="http://schemas.microsoft.com/office/drawing/2014/main" id="{35136517-C533-467A-BC6D-CB1D812D2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27" name="Rectangle 23">
              <a:extLst>
                <a:ext uri="{FF2B5EF4-FFF2-40B4-BE49-F238E27FC236}">
                  <a16:creationId xmlns:a16="http://schemas.microsoft.com/office/drawing/2014/main" id="{AD015AB0-5104-4613-B1D2-ED60EB79C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420" name="Group 24">
            <a:extLst>
              <a:ext uri="{FF2B5EF4-FFF2-40B4-BE49-F238E27FC236}">
                <a16:creationId xmlns:a16="http://schemas.microsoft.com/office/drawing/2014/main" id="{E3C90555-8AFF-4455-ABAD-36558AB9D5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9988"/>
            <a:ext cx="1222375" cy="530225"/>
            <a:chOff x="1701" y="1820"/>
            <a:chExt cx="380" cy="149"/>
          </a:xfrm>
        </p:grpSpPr>
        <p:grpSp>
          <p:nvGrpSpPr>
            <p:cNvPr id="17502" name="Group 25">
              <a:extLst>
                <a:ext uri="{FF2B5EF4-FFF2-40B4-BE49-F238E27FC236}">
                  <a16:creationId xmlns:a16="http://schemas.microsoft.com/office/drawing/2014/main" id="{BCECE6D4-4844-4BFA-8757-E689CEE9B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20"/>
              <a:ext cx="137" cy="54"/>
              <a:chOff x="1701" y="1820"/>
              <a:chExt cx="137" cy="54"/>
            </a:xfrm>
          </p:grpSpPr>
          <p:sp>
            <p:nvSpPr>
              <p:cNvPr id="175130" name="Rectangle 26">
                <a:extLst>
                  <a:ext uri="{FF2B5EF4-FFF2-40B4-BE49-F238E27FC236}">
                    <a16:creationId xmlns:a16="http://schemas.microsoft.com/office/drawing/2014/main" id="{43B10C53-CD6A-4F1E-9E22-52675E65E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131" name="Rectangle 27">
                <a:extLst>
                  <a:ext uri="{FF2B5EF4-FFF2-40B4-BE49-F238E27FC236}">
                    <a16:creationId xmlns:a16="http://schemas.microsoft.com/office/drawing/2014/main" id="{3DAE71FD-8A29-411B-AA05-2C1BADFEC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132" name="Rectangle 28">
                <a:extLst>
                  <a:ext uri="{FF2B5EF4-FFF2-40B4-BE49-F238E27FC236}">
                    <a16:creationId xmlns:a16="http://schemas.microsoft.com/office/drawing/2014/main" id="{CF0A9869-969F-451F-AB6F-0DB0AD3AC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503" name="Group 29">
              <a:extLst>
                <a:ext uri="{FF2B5EF4-FFF2-40B4-BE49-F238E27FC236}">
                  <a16:creationId xmlns:a16="http://schemas.microsoft.com/office/drawing/2014/main" id="{0401F931-18E8-4961-91B9-7ADA836B0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1820"/>
              <a:ext cx="136" cy="54"/>
              <a:chOff x="1945" y="1820"/>
              <a:chExt cx="136" cy="54"/>
            </a:xfrm>
          </p:grpSpPr>
          <p:sp>
            <p:nvSpPr>
              <p:cNvPr id="175134" name="Rectangle 30">
                <a:extLst>
                  <a:ext uri="{FF2B5EF4-FFF2-40B4-BE49-F238E27FC236}">
                    <a16:creationId xmlns:a16="http://schemas.microsoft.com/office/drawing/2014/main" id="{EED56F6D-883C-407D-9BFF-F58CC5A91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135" name="Rectangle 31">
                <a:extLst>
                  <a:ext uri="{FF2B5EF4-FFF2-40B4-BE49-F238E27FC236}">
                    <a16:creationId xmlns:a16="http://schemas.microsoft.com/office/drawing/2014/main" id="{38F4FA8C-4D76-4599-85BA-6A58C0CAF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136" name="Rectangle 32">
                <a:extLst>
                  <a:ext uri="{FF2B5EF4-FFF2-40B4-BE49-F238E27FC236}">
                    <a16:creationId xmlns:a16="http://schemas.microsoft.com/office/drawing/2014/main" id="{E216F111-75C2-4FA3-9F57-25E5C7DF6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504" name="Group 33">
              <a:extLst>
                <a:ext uri="{FF2B5EF4-FFF2-40B4-BE49-F238E27FC236}">
                  <a16:creationId xmlns:a16="http://schemas.microsoft.com/office/drawing/2014/main" id="{B9B4DA02-4151-4AEB-B03E-5DCCC4517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937"/>
              <a:ext cx="86" cy="32"/>
              <a:chOff x="1724" y="1937"/>
              <a:chExt cx="86" cy="32"/>
            </a:xfrm>
          </p:grpSpPr>
          <p:sp>
            <p:nvSpPr>
              <p:cNvPr id="175138" name="Rectangle 34">
                <a:extLst>
                  <a:ext uri="{FF2B5EF4-FFF2-40B4-BE49-F238E27FC236}">
                    <a16:creationId xmlns:a16="http://schemas.microsoft.com/office/drawing/2014/main" id="{A4CF4937-A49E-4AC6-BCEA-121281A94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139" name="Rectangle 35">
                <a:extLst>
                  <a:ext uri="{FF2B5EF4-FFF2-40B4-BE49-F238E27FC236}">
                    <a16:creationId xmlns:a16="http://schemas.microsoft.com/office/drawing/2014/main" id="{E2ADBB01-E860-4B07-82A8-8A5DF01AF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140" name="Rectangle 36">
                <a:extLst>
                  <a:ext uri="{FF2B5EF4-FFF2-40B4-BE49-F238E27FC236}">
                    <a16:creationId xmlns:a16="http://schemas.microsoft.com/office/drawing/2014/main" id="{B9EA6A4B-566F-48DC-8F96-97FA3CA4E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505" name="Group 37">
              <a:extLst>
                <a:ext uri="{FF2B5EF4-FFF2-40B4-BE49-F238E27FC236}">
                  <a16:creationId xmlns:a16="http://schemas.microsoft.com/office/drawing/2014/main" id="{039933E1-C3DF-474E-9A00-3AE006395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37"/>
              <a:ext cx="85" cy="32"/>
              <a:chOff x="1968" y="1937"/>
              <a:chExt cx="85" cy="32"/>
            </a:xfrm>
          </p:grpSpPr>
          <p:sp>
            <p:nvSpPr>
              <p:cNvPr id="175142" name="Rectangle 38">
                <a:extLst>
                  <a:ext uri="{FF2B5EF4-FFF2-40B4-BE49-F238E27FC236}">
                    <a16:creationId xmlns:a16="http://schemas.microsoft.com/office/drawing/2014/main" id="{65FC8BDA-FC29-43C6-B663-12BA856FE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143" name="Rectangle 39">
                <a:extLst>
                  <a:ext uri="{FF2B5EF4-FFF2-40B4-BE49-F238E27FC236}">
                    <a16:creationId xmlns:a16="http://schemas.microsoft.com/office/drawing/2014/main" id="{70C2747F-D466-4AC9-B98B-EA9EF2534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144" name="Rectangle 40">
                <a:extLst>
                  <a:ext uri="{FF2B5EF4-FFF2-40B4-BE49-F238E27FC236}">
                    <a16:creationId xmlns:a16="http://schemas.microsoft.com/office/drawing/2014/main" id="{E370DA05-EFF5-445F-94B3-C76393095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75145" name="Freeform 41">
            <a:extLst>
              <a:ext uri="{FF2B5EF4-FFF2-40B4-BE49-F238E27FC236}">
                <a16:creationId xmlns:a16="http://schemas.microsoft.com/office/drawing/2014/main" id="{C9E44AA6-DD6A-4D31-AC54-178E60BB589B}"/>
              </a:ext>
            </a:extLst>
          </p:cNvPr>
          <p:cNvSpPr>
            <a:spLocks/>
          </p:cNvSpPr>
          <p:nvPr/>
        </p:nvSpPr>
        <p:spPr bwMode="auto">
          <a:xfrm flipH="1">
            <a:off x="3430588" y="2028825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5146" name="Freeform 42">
            <a:extLst>
              <a:ext uri="{FF2B5EF4-FFF2-40B4-BE49-F238E27FC236}">
                <a16:creationId xmlns:a16="http://schemas.microsoft.com/office/drawing/2014/main" id="{658D5B50-2ABF-4713-A71C-33D19C0600FF}"/>
              </a:ext>
            </a:extLst>
          </p:cNvPr>
          <p:cNvSpPr>
            <a:spLocks/>
          </p:cNvSpPr>
          <p:nvPr/>
        </p:nvSpPr>
        <p:spPr bwMode="auto">
          <a:xfrm flipH="1">
            <a:off x="3617913" y="2054225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5147" name="Rectangle 43">
            <a:extLst>
              <a:ext uri="{FF2B5EF4-FFF2-40B4-BE49-F238E27FC236}">
                <a16:creationId xmlns:a16="http://schemas.microsoft.com/office/drawing/2014/main" id="{68B762F5-CF9A-4C34-97CA-B2D9BF537C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33850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5148" name="Rectangle 44">
            <a:extLst>
              <a:ext uri="{FF2B5EF4-FFF2-40B4-BE49-F238E27FC236}">
                <a16:creationId xmlns:a16="http://schemas.microsoft.com/office/drawing/2014/main" id="{3EB76025-11EF-47D6-A4A5-9F620722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5149" name="Rectangle 45">
            <a:extLst>
              <a:ext uri="{FF2B5EF4-FFF2-40B4-BE49-F238E27FC236}">
                <a16:creationId xmlns:a16="http://schemas.microsoft.com/office/drawing/2014/main" id="{7156933D-BCF6-4D0F-9EF1-CC9EEA8E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656013"/>
            <a:ext cx="561975" cy="646112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75150" name="Group 46">
            <a:extLst>
              <a:ext uri="{FF2B5EF4-FFF2-40B4-BE49-F238E27FC236}">
                <a16:creationId xmlns:a16="http://schemas.microsoft.com/office/drawing/2014/main" id="{F9B372DE-B5A1-4320-AD00-B6444B57EF58}"/>
              </a:ext>
            </a:extLst>
          </p:cNvPr>
          <p:cNvGrpSpPr>
            <a:grpSpLocks/>
          </p:cNvGrpSpPr>
          <p:nvPr/>
        </p:nvGrpSpPr>
        <p:grpSpPr bwMode="auto">
          <a:xfrm>
            <a:off x="1344613" y="1214438"/>
            <a:ext cx="592137" cy="1006475"/>
            <a:chOff x="847" y="765"/>
            <a:chExt cx="373" cy="634"/>
          </a:xfrm>
        </p:grpSpPr>
        <p:sp>
          <p:nvSpPr>
            <p:cNvPr id="175151" name="Freeform 47">
              <a:extLst>
                <a:ext uri="{FF2B5EF4-FFF2-40B4-BE49-F238E27FC236}">
                  <a16:creationId xmlns:a16="http://schemas.microsoft.com/office/drawing/2014/main" id="{B7B55539-240D-4265-B741-F4B7264FF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765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2" name="Freeform 48">
              <a:extLst>
                <a:ext uri="{FF2B5EF4-FFF2-40B4-BE49-F238E27FC236}">
                  <a16:creationId xmlns:a16="http://schemas.microsoft.com/office/drawing/2014/main" id="{9C9C1CF6-0CA5-42DC-8784-41CE7630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861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3" name="Freeform 49">
              <a:extLst>
                <a:ext uri="{FF2B5EF4-FFF2-40B4-BE49-F238E27FC236}">
                  <a16:creationId xmlns:a16="http://schemas.microsoft.com/office/drawing/2014/main" id="{BB8CE7E9-2FDE-4327-AA13-B2E78BCC8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817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5154" name="Text Box 50">
            <a:extLst>
              <a:ext uri="{FF2B5EF4-FFF2-40B4-BE49-F238E27FC236}">
                <a16:creationId xmlns:a16="http://schemas.microsoft.com/office/drawing/2014/main" id="{288A3979-31DF-47BE-977B-8B96F3F0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47625"/>
            <a:ext cx="29987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Uncontrolled System</a:t>
            </a:r>
          </a:p>
        </p:txBody>
      </p:sp>
      <p:sp>
        <p:nvSpPr>
          <p:cNvPr id="175155" name="Freeform 51">
            <a:extLst>
              <a:ext uri="{FF2B5EF4-FFF2-40B4-BE49-F238E27FC236}">
                <a16:creationId xmlns:a16="http://schemas.microsoft.com/office/drawing/2014/main" id="{0F90770C-9666-4000-B1B4-051C39DCE159}"/>
              </a:ext>
            </a:extLst>
          </p:cNvPr>
          <p:cNvSpPr>
            <a:spLocks/>
          </p:cNvSpPr>
          <p:nvPr/>
        </p:nvSpPr>
        <p:spPr bwMode="auto">
          <a:xfrm>
            <a:off x="2132013" y="60912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156" name="Line 52">
            <a:extLst>
              <a:ext uri="{FF2B5EF4-FFF2-40B4-BE49-F238E27FC236}">
                <a16:creationId xmlns:a16="http://schemas.microsoft.com/office/drawing/2014/main" id="{B6D027FA-B6CC-47A7-A726-36309EAD5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5846763"/>
            <a:ext cx="63230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5157" name="AutoShape 53">
            <a:extLst>
              <a:ext uri="{FF2B5EF4-FFF2-40B4-BE49-F238E27FC236}">
                <a16:creationId xmlns:a16="http://schemas.microsoft.com/office/drawing/2014/main" id="{C211DEF4-234E-4391-8989-9479CBFA2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19413" y="2274888"/>
            <a:ext cx="4414838" cy="1146175"/>
          </a:xfrm>
          <a:prstGeom prst="roundRect">
            <a:avLst>
              <a:gd name="adj" fmla="val 16667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5158" name="Oval 54">
            <a:extLst>
              <a:ext uri="{FF2B5EF4-FFF2-40B4-BE49-F238E27FC236}">
                <a16:creationId xmlns:a16="http://schemas.microsoft.com/office/drawing/2014/main" id="{BECAFA5D-20DC-4340-AE71-14E8702D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2257425"/>
            <a:ext cx="250825" cy="447675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7432" name="Group 55">
            <a:extLst>
              <a:ext uri="{FF2B5EF4-FFF2-40B4-BE49-F238E27FC236}">
                <a16:creationId xmlns:a16="http://schemas.microsoft.com/office/drawing/2014/main" id="{6675D349-0139-44B8-96B6-D51D754B7BC9}"/>
              </a:ext>
            </a:extLst>
          </p:cNvPr>
          <p:cNvGrpSpPr>
            <a:grpSpLocks/>
          </p:cNvGrpSpPr>
          <p:nvPr/>
        </p:nvGrpSpPr>
        <p:grpSpPr bwMode="auto">
          <a:xfrm>
            <a:off x="1360488" y="1919288"/>
            <a:ext cx="2647950" cy="4816475"/>
            <a:chOff x="857" y="1209"/>
            <a:chExt cx="1668" cy="3034"/>
          </a:xfrm>
        </p:grpSpPr>
        <p:grpSp>
          <p:nvGrpSpPr>
            <p:cNvPr id="17486" name="Group 56">
              <a:extLst>
                <a:ext uri="{FF2B5EF4-FFF2-40B4-BE49-F238E27FC236}">
                  <a16:creationId xmlns:a16="http://schemas.microsoft.com/office/drawing/2014/main" id="{75E912EF-29D5-498C-B0E1-C7A721DF80BD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44" y="622"/>
              <a:ext cx="494" cy="1668"/>
              <a:chOff x="2094" y="1762"/>
              <a:chExt cx="198" cy="820"/>
            </a:xfrm>
          </p:grpSpPr>
          <p:grpSp>
            <p:nvGrpSpPr>
              <p:cNvPr id="17488" name="Group 57">
                <a:extLst>
                  <a:ext uri="{FF2B5EF4-FFF2-40B4-BE49-F238E27FC236}">
                    <a16:creationId xmlns:a16="http://schemas.microsoft.com/office/drawing/2014/main" id="{F0299ECA-9CB2-48EB-A21E-66C302E386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1" y="1762"/>
                <a:ext cx="125" cy="341"/>
                <a:chOff x="2151" y="1762"/>
                <a:chExt cx="125" cy="341"/>
              </a:xfrm>
            </p:grpSpPr>
            <p:sp>
              <p:nvSpPr>
                <p:cNvPr id="175162" name="Freeform 58">
                  <a:extLst>
                    <a:ext uri="{FF2B5EF4-FFF2-40B4-BE49-F238E27FC236}">
                      <a16:creationId xmlns:a16="http://schemas.microsoft.com/office/drawing/2014/main" id="{10A41165-17B2-49C8-94EB-52E96DB4FD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7491" name="Group 59">
                  <a:extLst>
                    <a:ext uri="{FF2B5EF4-FFF2-40B4-BE49-F238E27FC236}">
                      <a16:creationId xmlns:a16="http://schemas.microsoft.com/office/drawing/2014/main" id="{3919763C-523C-4E2B-968F-2FB5BB7D6A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175164" name="Line 60">
                    <a:extLst>
                      <a:ext uri="{FF2B5EF4-FFF2-40B4-BE49-F238E27FC236}">
                        <a16:creationId xmlns:a16="http://schemas.microsoft.com/office/drawing/2014/main" id="{2C6A0178-7A09-448C-926F-48D44AF661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3" y="1795"/>
                    <a:ext cx="31" cy="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165" name="Line 61">
                    <a:extLst>
                      <a:ext uri="{FF2B5EF4-FFF2-40B4-BE49-F238E27FC236}">
                        <a16:creationId xmlns:a16="http://schemas.microsoft.com/office/drawing/2014/main" id="{5ECC337F-BDC1-490F-A10B-1894E613B3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9" y="1803"/>
                    <a:ext cx="35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166" name="Line 62">
                    <a:extLst>
                      <a:ext uri="{FF2B5EF4-FFF2-40B4-BE49-F238E27FC236}">
                        <a16:creationId xmlns:a16="http://schemas.microsoft.com/office/drawing/2014/main" id="{ED864BE4-7337-42EB-8FEC-36766C4015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5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167" name="Line 63">
                    <a:extLst>
                      <a:ext uri="{FF2B5EF4-FFF2-40B4-BE49-F238E27FC236}">
                        <a16:creationId xmlns:a16="http://schemas.microsoft.com/office/drawing/2014/main" id="{23F8B26E-5160-4C8B-B19A-ECA38B7131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3" y="1821"/>
                    <a:ext cx="36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168" name="Line 64">
                    <a:extLst>
                      <a:ext uri="{FF2B5EF4-FFF2-40B4-BE49-F238E27FC236}">
                        <a16:creationId xmlns:a16="http://schemas.microsoft.com/office/drawing/2014/main" id="{49FFC006-268C-4A37-990B-3327029809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9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169" name="Line 65">
                    <a:extLst>
                      <a:ext uri="{FF2B5EF4-FFF2-40B4-BE49-F238E27FC236}">
                        <a16:creationId xmlns:a16="http://schemas.microsoft.com/office/drawing/2014/main" id="{A557DDE4-93F6-4E1C-A396-D42A4EF63D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7" y="1839"/>
                    <a:ext cx="38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170" name="Line 66">
                    <a:extLst>
                      <a:ext uri="{FF2B5EF4-FFF2-40B4-BE49-F238E27FC236}">
                        <a16:creationId xmlns:a16="http://schemas.microsoft.com/office/drawing/2014/main" id="{6780EE74-780C-4B23-AD4B-5ECE5603C3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7" y="1848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75171" name="Freeform 67">
                <a:extLst>
                  <a:ext uri="{FF2B5EF4-FFF2-40B4-BE49-F238E27FC236}">
                    <a16:creationId xmlns:a16="http://schemas.microsoft.com/office/drawing/2014/main" id="{968DA7A4-76EC-4541-994A-C22407123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2089"/>
                <a:ext cx="198" cy="493"/>
              </a:xfrm>
              <a:custGeom>
                <a:avLst/>
                <a:gdLst>
                  <a:gd name="T0" fmla="*/ 369 w 593"/>
                  <a:gd name="T1" fmla="*/ 0 h 1478"/>
                  <a:gd name="T2" fmla="*/ 593 w 593"/>
                  <a:gd name="T3" fmla="*/ 0 h 1478"/>
                  <a:gd name="T4" fmla="*/ 593 w 593"/>
                  <a:gd name="T5" fmla="*/ 85 h 1478"/>
                  <a:gd name="T6" fmla="*/ 531 w 593"/>
                  <a:gd name="T7" fmla="*/ 85 h 1478"/>
                  <a:gd name="T8" fmla="*/ 534 w 593"/>
                  <a:gd name="T9" fmla="*/ 150 h 1478"/>
                  <a:gd name="T10" fmla="*/ 527 w 593"/>
                  <a:gd name="T11" fmla="*/ 261 h 1478"/>
                  <a:gd name="T12" fmla="*/ 518 w 593"/>
                  <a:gd name="T13" fmla="*/ 332 h 1478"/>
                  <a:gd name="T14" fmla="*/ 511 w 593"/>
                  <a:gd name="T15" fmla="*/ 405 h 1478"/>
                  <a:gd name="T16" fmla="*/ 501 w 593"/>
                  <a:gd name="T17" fmla="*/ 502 h 1478"/>
                  <a:gd name="T18" fmla="*/ 494 w 593"/>
                  <a:gd name="T19" fmla="*/ 624 h 1478"/>
                  <a:gd name="T20" fmla="*/ 486 w 593"/>
                  <a:gd name="T21" fmla="*/ 707 h 1478"/>
                  <a:gd name="T22" fmla="*/ 476 w 593"/>
                  <a:gd name="T23" fmla="*/ 789 h 1478"/>
                  <a:gd name="T24" fmla="*/ 469 w 593"/>
                  <a:gd name="T25" fmla="*/ 866 h 1478"/>
                  <a:gd name="T26" fmla="*/ 459 w 593"/>
                  <a:gd name="T27" fmla="*/ 917 h 1478"/>
                  <a:gd name="T28" fmla="*/ 447 w 593"/>
                  <a:gd name="T29" fmla="*/ 980 h 1478"/>
                  <a:gd name="T30" fmla="*/ 435 w 593"/>
                  <a:gd name="T31" fmla="*/ 1032 h 1478"/>
                  <a:gd name="T32" fmla="*/ 421 w 593"/>
                  <a:gd name="T33" fmla="*/ 1077 h 1478"/>
                  <a:gd name="T34" fmla="*/ 406 w 593"/>
                  <a:gd name="T35" fmla="*/ 1120 h 1478"/>
                  <a:gd name="T36" fmla="*/ 386 w 593"/>
                  <a:gd name="T37" fmla="*/ 1162 h 1478"/>
                  <a:gd name="T38" fmla="*/ 361 w 593"/>
                  <a:gd name="T39" fmla="*/ 1204 h 1478"/>
                  <a:gd name="T40" fmla="*/ 322 w 593"/>
                  <a:gd name="T41" fmla="*/ 1270 h 1478"/>
                  <a:gd name="T42" fmla="*/ 264 w 593"/>
                  <a:gd name="T43" fmla="*/ 1345 h 1478"/>
                  <a:gd name="T44" fmla="*/ 214 w 593"/>
                  <a:gd name="T45" fmla="*/ 1391 h 1478"/>
                  <a:gd name="T46" fmla="*/ 163 w 593"/>
                  <a:gd name="T47" fmla="*/ 1425 h 1478"/>
                  <a:gd name="T48" fmla="*/ 115 w 593"/>
                  <a:gd name="T49" fmla="*/ 1452 h 1478"/>
                  <a:gd name="T50" fmla="*/ 65 w 593"/>
                  <a:gd name="T51" fmla="*/ 1467 h 1478"/>
                  <a:gd name="T52" fmla="*/ 0 w 593"/>
                  <a:gd name="T53" fmla="*/ 1478 h 1478"/>
                  <a:gd name="T54" fmla="*/ 23 w 593"/>
                  <a:gd name="T55" fmla="*/ 1331 h 1478"/>
                  <a:gd name="T56" fmla="*/ 77 w 593"/>
                  <a:gd name="T57" fmla="*/ 1311 h 1478"/>
                  <a:gd name="T58" fmla="*/ 122 w 593"/>
                  <a:gd name="T59" fmla="*/ 1286 h 1478"/>
                  <a:gd name="T60" fmla="*/ 156 w 593"/>
                  <a:gd name="T61" fmla="*/ 1258 h 1478"/>
                  <a:gd name="T62" fmla="*/ 204 w 593"/>
                  <a:gd name="T63" fmla="*/ 1203 h 1478"/>
                  <a:gd name="T64" fmla="*/ 244 w 593"/>
                  <a:gd name="T65" fmla="*/ 1150 h 1478"/>
                  <a:gd name="T66" fmla="*/ 270 w 593"/>
                  <a:gd name="T67" fmla="*/ 1105 h 1478"/>
                  <a:gd name="T68" fmla="*/ 294 w 593"/>
                  <a:gd name="T69" fmla="*/ 1054 h 1478"/>
                  <a:gd name="T70" fmla="*/ 313 w 593"/>
                  <a:gd name="T71" fmla="*/ 1006 h 1478"/>
                  <a:gd name="T72" fmla="*/ 329 w 593"/>
                  <a:gd name="T73" fmla="*/ 959 h 1478"/>
                  <a:gd name="T74" fmla="*/ 339 w 593"/>
                  <a:gd name="T75" fmla="*/ 912 h 1478"/>
                  <a:gd name="T76" fmla="*/ 350 w 593"/>
                  <a:gd name="T77" fmla="*/ 845 h 1478"/>
                  <a:gd name="T78" fmla="*/ 357 w 593"/>
                  <a:gd name="T79" fmla="*/ 785 h 1478"/>
                  <a:gd name="T80" fmla="*/ 368 w 593"/>
                  <a:gd name="T81" fmla="*/ 700 h 1478"/>
                  <a:gd name="T82" fmla="*/ 379 w 593"/>
                  <a:gd name="T83" fmla="*/ 578 h 1478"/>
                  <a:gd name="T84" fmla="*/ 388 w 593"/>
                  <a:gd name="T85" fmla="*/ 485 h 1478"/>
                  <a:gd name="T86" fmla="*/ 392 w 593"/>
                  <a:gd name="T87" fmla="*/ 433 h 1478"/>
                  <a:gd name="T88" fmla="*/ 402 w 593"/>
                  <a:gd name="T89" fmla="*/ 359 h 1478"/>
                  <a:gd name="T90" fmla="*/ 410 w 593"/>
                  <a:gd name="T91" fmla="*/ 276 h 1478"/>
                  <a:gd name="T92" fmla="*/ 417 w 593"/>
                  <a:gd name="T93" fmla="*/ 210 h 1478"/>
                  <a:gd name="T94" fmla="*/ 420 w 593"/>
                  <a:gd name="T95" fmla="*/ 143 h 1478"/>
                  <a:gd name="T96" fmla="*/ 420 w 593"/>
                  <a:gd name="T97" fmla="*/ 87 h 1478"/>
                  <a:gd name="T98" fmla="*/ 369 w 593"/>
                  <a:gd name="T99" fmla="*/ 85 h 1478"/>
                  <a:gd name="T100" fmla="*/ 369 w 593"/>
                  <a:gd name="T101" fmla="*/ 0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3" h="1478">
                    <a:moveTo>
                      <a:pt x="369" y="0"/>
                    </a:moveTo>
                    <a:lnTo>
                      <a:pt x="593" y="0"/>
                    </a:lnTo>
                    <a:lnTo>
                      <a:pt x="593" y="85"/>
                    </a:lnTo>
                    <a:lnTo>
                      <a:pt x="531" y="85"/>
                    </a:lnTo>
                    <a:lnTo>
                      <a:pt x="534" y="150"/>
                    </a:lnTo>
                    <a:lnTo>
                      <a:pt x="527" y="261"/>
                    </a:lnTo>
                    <a:lnTo>
                      <a:pt x="518" y="332"/>
                    </a:lnTo>
                    <a:lnTo>
                      <a:pt x="511" y="405"/>
                    </a:lnTo>
                    <a:lnTo>
                      <a:pt x="501" y="502"/>
                    </a:lnTo>
                    <a:lnTo>
                      <a:pt x="494" y="624"/>
                    </a:lnTo>
                    <a:lnTo>
                      <a:pt x="486" y="707"/>
                    </a:lnTo>
                    <a:lnTo>
                      <a:pt x="476" y="789"/>
                    </a:lnTo>
                    <a:lnTo>
                      <a:pt x="469" y="866"/>
                    </a:lnTo>
                    <a:lnTo>
                      <a:pt x="459" y="917"/>
                    </a:lnTo>
                    <a:lnTo>
                      <a:pt x="447" y="980"/>
                    </a:lnTo>
                    <a:lnTo>
                      <a:pt x="435" y="1032"/>
                    </a:lnTo>
                    <a:lnTo>
                      <a:pt x="421" y="1077"/>
                    </a:lnTo>
                    <a:lnTo>
                      <a:pt x="406" y="1120"/>
                    </a:lnTo>
                    <a:lnTo>
                      <a:pt x="386" y="1162"/>
                    </a:lnTo>
                    <a:lnTo>
                      <a:pt x="361" y="1204"/>
                    </a:lnTo>
                    <a:lnTo>
                      <a:pt x="322" y="1270"/>
                    </a:lnTo>
                    <a:lnTo>
                      <a:pt x="264" y="1345"/>
                    </a:lnTo>
                    <a:lnTo>
                      <a:pt x="214" y="1391"/>
                    </a:lnTo>
                    <a:lnTo>
                      <a:pt x="163" y="1425"/>
                    </a:lnTo>
                    <a:lnTo>
                      <a:pt x="115" y="1452"/>
                    </a:lnTo>
                    <a:lnTo>
                      <a:pt x="65" y="1467"/>
                    </a:lnTo>
                    <a:lnTo>
                      <a:pt x="0" y="1478"/>
                    </a:lnTo>
                    <a:lnTo>
                      <a:pt x="23" y="1331"/>
                    </a:lnTo>
                    <a:lnTo>
                      <a:pt x="77" y="1311"/>
                    </a:lnTo>
                    <a:lnTo>
                      <a:pt x="122" y="1286"/>
                    </a:lnTo>
                    <a:lnTo>
                      <a:pt x="156" y="1258"/>
                    </a:lnTo>
                    <a:lnTo>
                      <a:pt x="204" y="1203"/>
                    </a:lnTo>
                    <a:lnTo>
                      <a:pt x="244" y="1150"/>
                    </a:lnTo>
                    <a:lnTo>
                      <a:pt x="270" y="1105"/>
                    </a:lnTo>
                    <a:lnTo>
                      <a:pt x="294" y="1054"/>
                    </a:lnTo>
                    <a:lnTo>
                      <a:pt x="313" y="1006"/>
                    </a:lnTo>
                    <a:lnTo>
                      <a:pt x="329" y="959"/>
                    </a:lnTo>
                    <a:lnTo>
                      <a:pt x="339" y="912"/>
                    </a:lnTo>
                    <a:lnTo>
                      <a:pt x="350" y="845"/>
                    </a:lnTo>
                    <a:lnTo>
                      <a:pt x="357" y="785"/>
                    </a:lnTo>
                    <a:lnTo>
                      <a:pt x="368" y="700"/>
                    </a:lnTo>
                    <a:lnTo>
                      <a:pt x="379" y="578"/>
                    </a:lnTo>
                    <a:lnTo>
                      <a:pt x="388" y="485"/>
                    </a:lnTo>
                    <a:lnTo>
                      <a:pt x="392" y="433"/>
                    </a:lnTo>
                    <a:lnTo>
                      <a:pt x="402" y="359"/>
                    </a:lnTo>
                    <a:lnTo>
                      <a:pt x="410" y="276"/>
                    </a:lnTo>
                    <a:lnTo>
                      <a:pt x="417" y="210"/>
                    </a:lnTo>
                    <a:lnTo>
                      <a:pt x="420" y="143"/>
                    </a:lnTo>
                    <a:lnTo>
                      <a:pt x="420" y="87"/>
                    </a:lnTo>
                    <a:lnTo>
                      <a:pt x="369" y="8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5172" name="Rectangle 68">
              <a:extLst>
                <a:ext uri="{FF2B5EF4-FFF2-40B4-BE49-F238E27FC236}">
                  <a16:creationId xmlns:a16="http://schemas.microsoft.com/office/drawing/2014/main" id="{127FE933-086C-4A1B-B618-15FE910755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8" y="1666"/>
              <a:ext cx="80" cy="2577"/>
            </a:xfrm>
            <a:prstGeom prst="rect">
              <a:avLst/>
            </a:prstGeom>
            <a:solidFill>
              <a:srgbClr val="777777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5173" name="Rectangle 69">
            <a:extLst>
              <a:ext uri="{FF2B5EF4-FFF2-40B4-BE49-F238E27FC236}">
                <a16:creationId xmlns:a16="http://schemas.microsoft.com/office/drawing/2014/main" id="{FAC7C3B9-A607-4117-945F-460288C4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3778250"/>
            <a:ext cx="690563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7434" name="Group 70">
            <a:extLst>
              <a:ext uri="{FF2B5EF4-FFF2-40B4-BE49-F238E27FC236}">
                <a16:creationId xmlns:a16="http://schemas.microsoft.com/office/drawing/2014/main" id="{D2528CEB-00B8-481C-92CF-075462F5AC66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1912938"/>
            <a:ext cx="2979738" cy="4841875"/>
            <a:chOff x="640" y="1205"/>
            <a:chExt cx="1877" cy="3050"/>
          </a:xfrm>
        </p:grpSpPr>
        <p:grpSp>
          <p:nvGrpSpPr>
            <p:cNvPr id="17462" name="Group 71">
              <a:extLst>
                <a:ext uri="{FF2B5EF4-FFF2-40B4-BE49-F238E27FC236}">
                  <a16:creationId xmlns:a16="http://schemas.microsoft.com/office/drawing/2014/main" id="{34CD77E6-5F3F-402D-8D95-C1A098C84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1205"/>
              <a:ext cx="1877" cy="3050"/>
              <a:chOff x="514" y="1205"/>
              <a:chExt cx="1877" cy="3050"/>
            </a:xfrm>
          </p:grpSpPr>
          <p:grpSp>
            <p:nvGrpSpPr>
              <p:cNvPr id="17472" name="Group 72">
                <a:extLst>
                  <a:ext uri="{FF2B5EF4-FFF2-40B4-BE49-F238E27FC236}">
                    <a16:creationId xmlns:a16="http://schemas.microsoft.com/office/drawing/2014/main" id="{60B34BF5-80CA-4E0D-B991-60C0CAD066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10" y="618"/>
                <a:ext cx="494" cy="1668"/>
                <a:chOff x="2094" y="1762"/>
                <a:chExt cx="198" cy="820"/>
              </a:xfrm>
            </p:grpSpPr>
            <p:grpSp>
              <p:nvGrpSpPr>
                <p:cNvPr id="17475" name="Group 73">
                  <a:extLst>
                    <a:ext uri="{FF2B5EF4-FFF2-40B4-BE49-F238E27FC236}">
                      <a16:creationId xmlns:a16="http://schemas.microsoft.com/office/drawing/2014/main" id="{7CC42398-FB8E-4EAF-9F32-002D2719D2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175178" name="Freeform 74">
                    <a:extLst>
                      <a:ext uri="{FF2B5EF4-FFF2-40B4-BE49-F238E27FC236}">
                        <a16:creationId xmlns:a16="http://schemas.microsoft.com/office/drawing/2014/main" id="{C5CF385C-201B-41EF-9DDA-C8DD460F2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9010B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17478" name="Group 75">
                    <a:extLst>
                      <a:ext uri="{FF2B5EF4-FFF2-40B4-BE49-F238E27FC236}">
                        <a16:creationId xmlns:a16="http://schemas.microsoft.com/office/drawing/2014/main" id="{B2CBF603-2B70-49C6-8AE6-C86407CFBB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175180" name="Line 76">
                      <a:extLst>
                        <a:ext uri="{FF2B5EF4-FFF2-40B4-BE49-F238E27FC236}">
                          <a16:creationId xmlns:a16="http://schemas.microsoft.com/office/drawing/2014/main" id="{FBEFFC65-9FDE-41B0-B1AF-29E0F38C99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3" y="1795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5181" name="Line 77">
                      <a:extLst>
                        <a:ext uri="{FF2B5EF4-FFF2-40B4-BE49-F238E27FC236}">
                          <a16:creationId xmlns:a16="http://schemas.microsoft.com/office/drawing/2014/main" id="{45BAFABF-0655-4E5C-BA25-8FC0027090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9" y="1803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5182" name="Line 78">
                      <a:extLst>
                        <a:ext uri="{FF2B5EF4-FFF2-40B4-BE49-F238E27FC236}">
                          <a16:creationId xmlns:a16="http://schemas.microsoft.com/office/drawing/2014/main" id="{0F01D6FC-CD1C-4A58-874A-536F730D06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5" y="1811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5183" name="Line 79">
                      <a:extLst>
                        <a:ext uri="{FF2B5EF4-FFF2-40B4-BE49-F238E27FC236}">
                          <a16:creationId xmlns:a16="http://schemas.microsoft.com/office/drawing/2014/main" id="{00EB18C9-A14A-45B6-A047-8353D1DF07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3" y="1821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5184" name="Line 80">
                      <a:extLst>
                        <a:ext uri="{FF2B5EF4-FFF2-40B4-BE49-F238E27FC236}">
                          <a16:creationId xmlns:a16="http://schemas.microsoft.com/office/drawing/2014/main" id="{3826B045-ACAC-443B-A583-ED9E0556F4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9" y="1829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5185" name="Line 81">
                      <a:extLst>
                        <a:ext uri="{FF2B5EF4-FFF2-40B4-BE49-F238E27FC236}">
                          <a16:creationId xmlns:a16="http://schemas.microsoft.com/office/drawing/2014/main" id="{4917249E-4048-4523-88D6-79C278F554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7" y="1839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5186" name="Line 82">
                      <a:extLst>
                        <a:ext uri="{FF2B5EF4-FFF2-40B4-BE49-F238E27FC236}">
                          <a16:creationId xmlns:a16="http://schemas.microsoft.com/office/drawing/2014/main" id="{38237C44-921E-4810-9BD5-ADE3F5B525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7" y="1848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75187" name="Freeform 83">
                  <a:extLst>
                    <a:ext uri="{FF2B5EF4-FFF2-40B4-BE49-F238E27FC236}">
                      <a16:creationId xmlns:a16="http://schemas.microsoft.com/office/drawing/2014/main" id="{ACB289A2-0809-4C9D-A392-F56CD6F5B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C9010B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5188" name="Freeform 84">
                <a:extLst>
                  <a:ext uri="{FF2B5EF4-FFF2-40B4-BE49-F238E27FC236}">
                    <a16:creationId xmlns:a16="http://schemas.microsoft.com/office/drawing/2014/main" id="{060CAF02-17DB-48F2-BE73-F4990DF55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486"/>
                <a:ext cx="273" cy="532"/>
              </a:xfrm>
              <a:custGeom>
                <a:avLst/>
                <a:gdLst>
                  <a:gd name="T0" fmla="*/ 273 w 368"/>
                  <a:gd name="T1" fmla="*/ 55 h 532"/>
                  <a:gd name="T2" fmla="*/ 223 w 368"/>
                  <a:gd name="T3" fmla="*/ 232 h 532"/>
                  <a:gd name="T4" fmla="*/ 203 w 368"/>
                  <a:gd name="T5" fmla="*/ 355 h 532"/>
                  <a:gd name="T6" fmla="*/ 203 w 368"/>
                  <a:gd name="T7" fmla="*/ 518 h 532"/>
                  <a:gd name="T8" fmla="*/ 0 w 368"/>
                  <a:gd name="T9" fmla="*/ 532 h 532"/>
                  <a:gd name="T10" fmla="*/ 102 w 368"/>
                  <a:gd name="T11" fmla="*/ 232 h 532"/>
                  <a:gd name="T12" fmla="*/ 172 w 368"/>
                  <a:gd name="T13" fmla="*/ 96 h 532"/>
                  <a:gd name="T14" fmla="*/ 233 w 368"/>
                  <a:gd name="T15" fmla="*/ 0 h 532"/>
                  <a:gd name="T16" fmla="*/ 273 w 368"/>
                  <a:gd name="T17" fmla="*/ 55 h 5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8" h="532">
                    <a:moveTo>
                      <a:pt x="368" y="55"/>
                    </a:moveTo>
                    <a:lnTo>
                      <a:pt x="300" y="232"/>
                    </a:lnTo>
                    <a:lnTo>
                      <a:pt x="273" y="355"/>
                    </a:lnTo>
                    <a:lnTo>
                      <a:pt x="273" y="518"/>
                    </a:lnTo>
                    <a:lnTo>
                      <a:pt x="0" y="532"/>
                    </a:lnTo>
                    <a:lnTo>
                      <a:pt x="137" y="232"/>
                    </a:lnTo>
                    <a:lnTo>
                      <a:pt x="232" y="96"/>
                    </a:lnTo>
                    <a:lnTo>
                      <a:pt x="314" y="0"/>
                    </a:lnTo>
                    <a:lnTo>
                      <a:pt x="368" y="55"/>
                    </a:lnTo>
                    <a:close/>
                  </a:path>
                </a:pathLst>
              </a:custGeom>
              <a:solidFill>
                <a:srgbClr val="C9010B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189" name="Rectangle 85">
                <a:extLst>
                  <a:ext uri="{FF2B5EF4-FFF2-40B4-BE49-F238E27FC236}">
                    <a16:creationId xmlns:a16="http://schemas.microsoft.com/office/drawing/2014/main" id="{9DF01A0B-7EC2-484F-8186-CAD2BC656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00" y="1678"/>
                <a:ext cx="80" cy="2577"/>
              </a:xfrm>
              <a:prstGeom prst="rect">
                <a:avLst/>
              </a:prstGeom>
              <a:solidFill>
                <a:srgbClr val="C9010B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5190" name="AutoShape 86">
              <a:extLst>
                <a:ext uri="{FF2B5EF4-FFF2-40B4-BE49-F238E27FC236}">
                  <a16:creationId xmlns:a16="http://schemas.microsoft.com/office/drawing/2014/main" id="{21CE0217-409B-4058-9FD7-918B4F644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38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91" name="AutoShape 87">
              <a:extLst>
                <a:ext uri="{FF2B5EF4-FFF2-40B4-BE49-F238E27FC236}">
                  <a16:creationId xmlns:a16="http://schemas.microsoft.com/office/drawing/2014/main" id="{F2EE4240-66B1-4663-9C1E-886D1695D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3317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92" name="AutoShape 88">
              <a:extLst>
                <a:ext uri="{FF2B5EF4-FFF2-40B4-BE49-F238E27FC236}">
                  <a16:creationId xmlns:a16="http://schemas.microsoft.com/office/drawing/2014/main" id="{8BE2221F-00AA-4ADD-8C43-86658D1C7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799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93" name="AutoShape 89">
              <a:extLst>
                <a:ext uri="{FF2B5EF4-FFF2-40B4-BE49-F238E27FC236}">
                  <a16:creationId xmlns:a16="http://schemas.microsoft.com/office/drawing/2014/main" id="{2A54A2BC-3E84-4E5B-B976-9EACA2EB2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28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94" name="AutoShape 90">
              <a:extLst>
                <a:ext uri="{FF2B5EF4-FFF2-40B4-BE49-F238E27FC236}">
                  <a16:creationId xmlns:a16="http://schemas.microsoft.com/office/drawing/2014/main" id="{80B5881F-1E77-4DB1-A7B6-FF2B1C6D0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763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95" name="AutoShape 91">
              <a:extLst>
                <a:ext uri="{FF2B5EF4-FFF2-40B4-BE49-F238E27FC236}">
                  <a16:creationId xmlns:a16="http://schemas.microsoft.com/office/drawing/2014/main" id="{2DC7D290-E0B6-4AB8-830F-26D8A2D14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43706">
              <a:off x="2136" y="137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96" name="AutoShape 92">
              <a:extLst>
                <a:ext uri="{FF2B5EF4-FFF2-40B4-BE49-F238E27FC236}">
                  <a16:creationId xmlns:a16="http://schemas.microsoft.com/office/drawing/2014/main" id="{1FDB7E26-21C7-4796-AD3B-73E0BCFCAA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781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97" name="AutoShape 93">
              <a:extLst>
                <a:ext uri="{FF2B5EF4-FFF2-40B4-BE49-F238E27FC236}">
                  <a16:creationId xmlns:a16="http://schemas.microsoft.com/office/drawing/2014/main" id="{9B004DBD-E0AF-4439-A203-87752E058B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248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198" name="AutoShape 94">
              <a:extLst>
                <a:ext uri="{FF2B5EF4-FFF2-40B4-BE49-F238E27FC236}">
                  <a16:creationId xmlns:a16="http://schemas.microsoft.com/office/drawing/2014/main" id="{3FCC4581-6FA9-4D25-9A85-F7B858BF5E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788463">
              <a:off x="921" y="1396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5199" name="Rectangle 95">
            <a:extLst>
              <a:ext uri="{FF2B5EF4-FFF2-40B4-BE49-F238E27FC236}">
                <a16:creationId xmlns:a16="http://schemas.microsoft.com/office/drawing/2014/main" id="{A6586046-8E9A-43F7-8978-2483D4546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41638" y="2587625"/>
            <a:ext cx="4413251" cy="630238"/>
          </a:xfrm>
          <a:prstGeom prst="rect">
            <a:avLst/>
          </a:prstGeom>
          <a:solidFill>
            <a:srgbClr val="C9010B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5200" name="AutoShape 96">
            <a:extLst>
              <a:ext uri="{FF2B5EF4-FFF2-40B4-BE49-F238E27FC236}">
                <a16:creationId xmlns:a16="http://schemas.microsoft.com/office/drawing/2014/main" id="{BA1CC650-893B-47D6-AA36-798F0FDA1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03550" y="3173413"/>
            <a:ext cx="4683125" cy="581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5882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75201" name="Group 97">
            <a:extLst>
              <a:ext uri="{FF2B5EF4-FFF2-40B4-BE49-F238E27FC236}">
                <a16:creationId xmlns:a16="http://schemas.microsoft.com/office/drawing/2014/main" id="{EAC4AE70-3823-4021-A1BB-F2A3E83D420A}"/>
              </a:ext>
            </a:extLst>
          </p:cNvPr>
          <p:cNvGrpSpPr>
            <a:grpSpLocks/>
          </p:cNvGrpSpPr>
          <p:nvPr/>
        </p:nvGrpSpPr>
        <p:grpSpPr bwMode="auto">
          <a:xfrm>
            <a:off x="5157788" y="298450"/>
            <a:ext cx="1331912" cy="5483225"/>
            <a:chOff x="3247" y="182"/>
            <a:chExt cx="839" cy="3454"/>
          </a:xfrm>
        </p:grpSpPr>
        <p:sp>
          <p:nvSpPr>
            <p:cNvPr id="175202" name="AutoShape 98">
              <a:extLst>
                <a:ext uri="{FF2B5EF4-FFF2-40B4-BE49-F238E27FC236}">
                  <a16:creationId xmlns:a16="http://schemas.microsoft.com/office/drawing/2014/main" id="{3FEA60DF-19EE-4FE5-B374-FE0D0D250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1827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203" name="AutoShape 99">
              <a:extLst>
                <a:ext uri="{FF2B5EF4-FFF2-40B4-BE49-F238E27FC236}">
                  <a16:creationId xmlns:a16="http://schemas.microsoft.com/office/drawing/2014/main" id="{109F6D6D-6707-4C6E-AF08-F7AC93D2E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660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204" name="AutoShape 100">
              <a:extLst>
                <a:ext uri="{FF2B5EF4-FFF2-40B4-BE49-F238E27FC236}">
                  <a16:creationId xmlns:a16="http://schemas.microsoft.com/office/drawing/2014/main" id="{15B01432-50D3-4857-91CC-2E2209A950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85759">
              <a:off x="3824" y="182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205" name="AutoShape 101">
              <a:extLst>
                <a:ext uri="{FF2B5EF4-FFF2-40B4-BE49-F238E27FC236}">
                  <a16:creationId xmlns:a16="http://schemas.microsoft.com/office/drawing/2014/main" id="{E966FCE0-356C-42B0-B839-07141BB5C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2411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7443" name="Group 102">
              <a:extLst>
                <a:ext uri="{FF2B5EF4-FFF2-40B4-BE49-F238E27FC236}">
                  <a16:creationId xmlns:a16="http://schemas.microsoft.com/office/drawing/2014/main" id="{02DD34B5-2E1F-4DAA-BE0F-10D7BFA09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7" y="375"/>
              <a:ext cx="238" cy="3003"/>
              <a:chOff x="3547" y="375"/>
              <a:chExt cx="238" cy="3003"/>
            </a:xfrm>
          </p:grpSpPr>
          <p:sp>
            <p:nvSpPr>
              <p:cNvPr id="175207" name="Rectangle 103">
                <a:extLst>
                  <a:ext uri="{FF2B5EF4-FFF2-40B4-BE49-F238E27FC236}">
                    <a16:creationId xmlns:a16="http://schemas.microsoft.com/office/drawing/2014/main" id="{56E679A7-333B-44D0-8DEC-F788CDED8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5" y="580"/>
                <a:ext cx="74" cy="2798"/>
              </a:xfrm>
              <a:prstGeom prst="rect">
                <a:avLst/>
              </a:prstGeom>
              <a:solidFill>
                <a:srgbClr val="99CCFF"/>
              </a:solid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208" name="Freeform 104">
                <a:extLst>
                  <a:ext uri="{FF2B5EF4-FFF2-40B4-BE49-F238E27FC236}">
                    <a16:creationId xmlns:a16="http://schemas.microsoft.com/office/drawing/2014/main" id="{3260A43E-2D2F-40D7-96DE-3D1D06FE9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" y="413"/>
                <a:ext cx="124" cy="172"/>
              </a:xfrm>
              <a:custGeom>
                <a:avLst/>
                <a:gdLst>
                  <a:gd name="T0" fmla="*/ 0 w 78"/>
                  <a:gd name="T1" fmla="*/ 0 h 108"/>
                  <a:gd name="T2" fmla="*/ 0 w 78"/>
                  <a:gd name="T3" fmla="*/ 172 h 108"/>
                  <a:gd name="T4" fmla="*/ 124 w 78"/>
                  <a:gd name="T5" fmla="*/ 172 h 108"/>
                  <a:gd name="T6" fmla="*/ 124 w 78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108">
                    <a:moveTo>
                      <a:pt x="0" y="0"/>
                    </a:moveTo>
                    <a:lnTo>
                      <a:pt x="0" y="108"/>
                    </a:lnTo>
                    <a:lnTo>
                      <a:pt x="78" y="108"/>
                    </a:lnTo>
                    <a:lnTo>
                      <a:pt x="78" y="0"/>
                    </a:lnTo>
                  </a:path>
                </a:pathLst>
              </a:custGeom>
              <a:noFill/>
              <a:ln w="38100" cap="sq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209" name="Freeform 105">
                <a:extLst>
                  <a:ext uri="{FF2B5EF4-FFF2-40B4-BE49-F238E27FC236}">
                    <a16:creationId xmlns:a16="http://schemas.microsoft.com/office/drawing/2014/main" id="{0453CA4F-FA04-4193-8A0A-C0E327027C5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547" y="375"/>
                <a:ext cx="238" cy="105"/>
              </a:xfrm>
              <a:custGeom>
                <a:avLst/>
                <a:gdLst>
                  <a:gd name="T0" fmla="*/ 0 w 78"/>
                  <a:gd name="T1" fmla="*/ 0 h 108"/>
                  <a:gd name="T2" fmla="*/ 0 w 78"/>
                  <a:gd name="T3" fmla="*/ 105 h 108"/>
                  <a:gd name="T4" fmla="*/ 238 w 78"/>
                  <a:gd name="T5" fmla="*/ 105 h 108"/>
                  <a:gd name="T6" fmla="*/ 238 w 78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108">
                    <a:moveTo>
                      <a:pt x="0" y="0"/>
                    </a:moveTo>
                    <a:lnTo>
                      <a:pt x="0" y="108"/>
                    </a:lnTo>
                    <a:lnTo>
                      <a:pt x="78" y="108"/>
                    </a:lnTo>
                    <a:lnTo>
                      <a:pt x="78" y="0"/>
                    </a:lnTo>
                  </a:path>
                </a:pathLst>
              </a:custGeom>
              <a:noFill/>
              <a:ln w="38100" cap="sq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5210" name="AutoShape 106">
              <a:extLst>
                <a:ext uri="{FF2B5EF4-FFF2-40B4-BE49-F238E27FC236}">
                  <a16:creationId xmlns:a16="http://schemas.microsoft.com/office/drawing/2014/main" id="{C8ACDB59-FC41-470D-958A-CE0A288A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995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5211" name="AutoShape 107">
              <a:extLst>
                <a:ext uri="{FF2B5EF4-FFF2-40B4-BE49-F238E27FC236}">
                  <a16:creationId xmlns:a16="http://schemas.microsoft.com/office/drawing/2014/main" id="{7AB7642F-B26B-440E-AB0C-456DB4BE7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1243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7446" name="Group 108">
              <a:extLst>
                <a:ext uri="{FF2B5EF4-FFF2-40B4-BE49-F238E27FC236}">
                  <a16:creationId xmlns:a16="http://schemas.microsoft.com/office/drawing/2014/main" id="{D7400AFB-60F3-44EF-99AA-2A934DF57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7" y="3381"/>
              <a:ext cx="839" cy="255"/>
              <a:chOff x="2400" y="2177"/>
              <a:chExt cx="1718" cy="522"/>
            </a:xfrm>
          </p:grpSpPr>
          <p:grpSp>
            <p:nvGrpSpPr>
              <p:cNvPr id="17447" name="Group 109">
                <a:extLst>
                  <a:ext uri="{FF2B5EF4-FFF2-40B4-BE49-F238E27FC236}">
                    <a16:creationId xmlns:a16="http://schemas.microsoft.com/office/drawing/2014/main" id="{51C36544-7E07-4227-9188-733E74BEC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77"/>
                <a:ext cx="1692" cy="482"/>
                <a:chOff x="2400" y="2177"/>
                <a:chExt cx="1692" cy="482"/>
              </a:xfrm>
            </p:grpSpPr>
            <p:sp>
              <p:nvSpPr>
                <p:cNvPr id="175214" name="Freeform 110">
                  <a:extLst>
                    <a:ext uri="{FF2B5EF4-FFF2-40B4-BE49-F238E27FC236}">
                      <a16:creationId xmlns:a16="http://schemas.microsoft.com/office/drawing/2014/main" id="{AA24D80C-5993-4F19-9F70-B0CF12078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2222"/>
                  <a:ext cx="725" cy="313"/>
                </a:xfrm>
                <a:custGeom>
                  <a:avLst/>
                  <a:gdLst>
                    <a:gd name="T0" fmla="*/ 725 w 725"/>
                    <a:gd name="T1" fmla="*/ 0 h 314"/>
                    <a:gd name="T2" fmla="*/ 643 w 725"/>
                    <a:gd name="T3" fmla="*/ 163 h 314"/>
                    <a:gd name="T4" fmla="*/ 630 w 725"/>
                    <a:gd name="T5" fmla="*/ 286 h 314"/>
                    <a:gd name="T6" fmla="*/ 548 w 725"/>
                    <a:gd name="T7" fmla="*/ 313 h 314"/>
                    <a:gd name="T8" fmla="*/ 412 w 725"/>
                    <a:gd name="T9" fmla="*/ 286 h 314"/>
                    <a:gd name="T10" fmla="*/ 357 w 725"/>
                    <a:gd name="T11" fmla="*/ 204 h 314"/>
                    <a:gd name="T12" fmla="*/ 221 w 725"/>
                    <a:gd name="T13" fmla="*/ 150 h 314"/>
                    <a:gd name="T14" fmla="*/ 153 w 725"/>
                    <a:gd name="T15" fmla="*/ 218 h 314"/>
                    <a:gd name="T16" fmla="*/ 125 w 725"/>
                    <a:gd name="T17" fmla="*/ 245 h 314"/>
                    <a:gd name="T18" fmla="*/ 16 w 725"/>
                    <a:gd name="T19" fmla="*/ 204 h 314"/>
                    <a:gd name="T20" fmla="*/ 2 w 725"/>
                    <a:gd name="T21" fmla="*/ 177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215" name="Freeform 111">
                  <a:extLst>
                    <a:ext uri="{FF2B5EF4-FFF2-40B4-BE49-F238E27FC236}">
                      <a16:creationId xmlns:a16="http://schemas.microsoft.com/office/drawing/2014/main" id="{70243E35-C034-4968-88F3-AB87FB4DA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81"/>
                  <a:ext cx="614" cy="477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5 h 477"/>
                    <a:gd name="T4" fmla="*/ 232 w 614"/>
                    <a:gd name="T5" fmla="*/ 245 h 477"/>
                    <a:gd name="T6" fmla="*/ 314 w 614"/>
                    <a:gd name="T7" fmla="*/ 286 h 477"/>
                    <a:gd name="T8" fmla="*/ 382 w 614"/>
                    <a:gd name="T9" fmla="*/ 409 h 477"/>
                    <a:gd name="T10" fmla="*/ 559 w 614"/>
                    <a:gd name="T11" fmla="*/ 450 h 477"/>
                    <a:gd name="T12" fmla="*/ 614 w 614"/>
                    <a:gd name="T13" fmla="*/ 477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216" name="Freeform 112">
                  <a:extLst>
                    <a:ext uri="{FF2B5EF4-FFF2-40B4-BE49-F238E27FC236}">
                      <a16:creationId xmlns:a16="http://schemas.microsoft.com/office/drawing/2014/main" id="{F0AFD127-C456-49FA-A8CE-8536B7157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181"/>
                  <a:ext cx="831" cy="436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3 h 436"/>
                    <a:gd name="T4" fmla="*/ 191 w 832"/>
                    <a:gd name="T5" fmla="*/ 190 h 436"/>
                    <a:gd name="T6" fmla="*/ 272 w 832"/>
                    <a:gd name="T7" fmla="*/ 177 h 436"/>
                    <a:gd name="T8" fmla="*/ 354 w 832"/>
                    <a:gd name="T9" fmla="*/ 136 h 436"/>
                    <a:gd name="T10" fmla="*/ 476 w 832"/>
                    <a:gd name="T11" fmla="*/ 218 h 436"/>
                    <a:gd name="T12" fmla="*/ 503 w 832"/>
                    <a:gd name="T13" fmla="*/ 300 h 436"/>
                    <a:gd name="T14" fmla="*/ 517 w 832"/>
                    <a:gd name="T15" fmla="*/ 340 h 436"/>
                    <a:gd name="T16" fmla="*/ 667 w 832"/>
                    <a:gd name="T17" fmla="*/ 436 h 436"/>
                    <a:gd name="T18" fmla="*/ 831 w 832"/>
                    <a:gd name="T19" fmla="*/ 340 h 436"/>
                    <a:gd name="T20" fmla="*/ 694 w 832"/>
                    <a:gd name="T21" fmla="*/ 272 h 436"/>
                    <a:gd name="T22" fmla="*/ 681 w 832"/>
                    <a:gd name="T23" fmla="*/ 286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217" name="Freeform 113">
                  <a:extLst>
                    <a:ext uri="{FF2B5EF4-FFF2-40B4-BE49-F238E27FC236}">
                      <a16:creationId xmlns:a16="http://schemas.microsoft.com/office/drawing/2014/main" id="{15A42738-2A4C-43F6-8F7E-B83D04E8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177"/>
                  <a:ext cx="465" cy="264"/>
                </a:xfrm>
                <a:custGeom>
                  <a:avLst/>
                  <a:gdLst>
                    <a:gd name="T0" fmla="*/ 465 w 464"/>
                    <a:gd name="T1" fmla="*/ 18 h 264"/>
                    <a:gd name="T2" fmla="*/ 356 w 464"/>
                    <a:gd name="T3" fmla="*/ 73 h 264"/>
                    <a:gd name="T4" fmla="*/ 301 w 464"/>
                    <a:gd name="T5" fmla="*/ 182 h 264"/>
                    <a:gd name="T6" fmla="*/ 246 w 464"/>
                    <a:gd name="T7" fmla="*/ 264 h 264"/>
                    <a:gd name="T8" fmla="*/ 191 w 464"/>
                    <a:gd name="T9" fmla="*/ 250 h 264"/>
                    <a:gd name="T10" fmla="*/ 95 w 464"/>
                    <a:gd name="T11" fmla="*/ 141 h 264"/>
                    <a:gd name="T12" fmla="*/ 0 w 464"/>
                    <a:gd name="T13" fmla="*/ 182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218" name="Freeform 114">
                  <a:extLst>
                    <a:ext uri="{FF2B5EF4-FFF2-40B4-BE49-F238E27FC236}">
                      <a16:creationId xmlns:a16="http://schemas.microsoft.com/office/drawing/2014/main" id="{E78E3A4D-C7C7-4A4C-881A-70F76F423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81"/>
                  <a:ext cx="803" cy="205"/>
                </a:xfrm>
                <a:custGeom>
                  <a:avLst/>
                  <a:gdLst>
                    <a:gd name="T0" fmla="*/ 779 w 802"/>
                    <a:gd name="T1" fmla="*/ 0 h 204"/>
                    <a:gd name="T2" fmla="*/ 683 w 802"/>
                    <a:gd name="T3" fmla="*/ 0 h 204"/>
                    <a:gd name="T4" fmla="*/ 629 w 802"/>
                    <a:gd name="T5" fmla="*/ 13 h 204"/>
                    <a:gd name="T6" fmla="*/ 588 w 802"/>
                    <a:gd name="T7" fmla="*/ 40 h 204"/>
                    <a:gd name="T8" fmla="*/ 533 w 802"/>
                    <a:gd name="T9" fmla="*/ 95 h 204"/>
                    <a:gd name="T10" fmla="*/ 451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8 h 204"/>
                    <a:gd name="T18" fmla="*/ 137 w 802"/>
                    <a:gd name="T19" fmla="*/ 205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7448" name="Group 115">
                <a:extLst>
                  <a:ext uri="{FF2B5EF4-FFF2-40B4-BE49-F238E27FC236}">
                    <a16:creationId xmlns:a16="http://schemas.microsoft.com/office/drawing/2014/main" id="{5B9239A0-DF5B-44EA-A52D-2801C6454F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426" y="2217"/>
                <a:ext cx="1692" cy="482"/>
                <a:chOff x="2400" y="2177"/>
                <a:chExt cx="1692" cy="482"/>
              </a:xfrm>
            </p:grpSpPr>
            <p:sp>
              <p:nvSpPr>
                <p:cNvPr id="175220" name="Freeform 116">
                  <a:extLst>
                    <a:ext uri="{FF2B5EF4-FFF2-40B4-BE49-F238E27FC236}">
                      <a16:creationId xmlns:a16="http://schemas.microsoft.com/office/drawing/2014/main" id="{AEA8936F-0FCB-44F7-B356-574D0100F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2223"/>
                  <a:ext cx="725" cy="313"/>
                </a:xfrm>
                <a:custGeom>
                  <a:avLst/>
                  <a:gdLst>
                    <a:gd name="T0" fmla="*/ 725 w 725"/>
                    <a:gd name="T1" fmla="*/ 0 h 314"/>
                    <a:gd name="T2" fmla="*/ 643 w 725"/>
                    <a:gd name="T3" fmla="*/ 163 h 314"/>
                    <a:gd name="T4" fmla="*/ 630 w 725"/>
                    <a:gd name="T5" fmla="*/ 286 h 314"/>
                    <a:gd name="T6" fmla="*/ 548 w 725"/>
                    <a:gd name="T7" fmla="*/ 313 h 314"/>
                    <a:gd name="T8" fmla="*/ 412 w 725"/>
                    <a:gd name="T9" fmla="*/ 286 h 314"/>
                    <a:gd name="T10" fmla="*/ 357 w 725"/>
                    <a:gd name="T11" fmla="*/ 204 h 314"/>
                    <a:gd name="T12" fmla="*/ 221 w 725"/>
                    <a:gd name="T13" fmla="*/ 150 h 314"/>
                    <a:gd name="T14" fmla="*/ 153 w 725"/>
                    <a:gd name="T15" fmla="*/ 218 h 314"/>
                    <a:gd name="T16" fmla="*/ 125 w 725"/>
                    <a:gd name="T17" fmla="*/ 245 h 314"/>
                    <a:gd name="T18" fmla="*/ 16 w 725"/>
                    <a:gd name="T19" fmla="*/ 204 h 314"/>
                    <a:gd name="T20" fmla="*/ 2 w 725"/>
                    <a:gd name="T21" fmla="*/ 177 h 3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5" h="314">
                      <a:moveTo>
                        <a:pt x="725" y="0"/>
                      </a:moveTo>
                      <a:cubicBezTo>
                        <a:pt x="690" y="53"/>
                        <a:pt x="679" y="111"/>
                        <a:pt x="643" y="164"/>
                      </a:cubicBezTo>
                      <a:cubicBezTo>
                        <a:pt x="650" y="204"/>
                        <a:pt x="678" y="257"/>
                        <a:pt x="630" y="287"/>
                      </a:cubicBezTo>
                      <a:cubicBezTo>
                        <a:pt x="606" y="302"/>
                        <a:pt x="548" y="314"/>
                        <a:pt x="548" y="314"/>
                      </a:cubicBezTo>
                      <a:cubicBezTo>
                        <a:pt x="547" y="314"/>
                        <a:pt x="426" y="301"/>
                        <a:pt x="412" y="287"/>
                      </a:cubicBezTo>
                      <a:cubicBezTo>
                        <a:pt x="389" y="264"/>
                        <a:pt x="375" y="232"/>
                        <a:pt x="357" y="205"/>
                      </a:cubicBezTo>
                      <a:cubicBezTo>
                        <a:pt x="332" y="168"/>
                        <a:pt x="260" y="163"/>
                        <a:pt x="221" y="150"/>
                      </a:cubicBezTo>
                      <a:cubicBezTo>
                        <a:pt x="198" y="173"/>
                        <a:pt x="176" y="196"/>
                        <a:pt x="153" y="219"/>
                      </a:cubicBezTo>
                      <a:cubicBezTo>
                        <a:pt x="144" y="228"/>
                        <a:pt x="125" y="246"/>
                        <a:pt x="125" y="246"/>
                      </a:cubicBezTo>
                      <a:cubicBezTo>
                        <a:pt x="89" y="239"/>
                        <a:pt x="42" y="238"/>
                        <a:pt x="16" y="205"/>
                      </a:cubicBezTo>
                      <a:cubicBezTo>
                        <a:pt x="0" y="186"/>
                        <a:pt x="2" y="141"/>
                        <a:pt x="2" y="178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221" name="Freeform 117">
                  <a:extLst>
                    <a:ext uri="{FF2B5EF4-FFF2-40B4-BE49-F238E27FC236}">
                      <a16:creationId xmlns:a16="http://schemas.microsoft.com/office/drawing/2014/main" id="{BB3D4ABB-96E9-4D92-BA24-63070F431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2182"/>
                  <a:ext cx="614" cy="477"/>
                </a:xfrm>
                <a:custGeom>
                  <a:avLst/>
                  <a:gdLst>
                    <a:gd name="T0" fmla="*/ 0 w 614"/>
                    <a:gd name="T1" fmla="*/ 0 h 477"/>
                    <a:gd name="T2" fmla="*/ 68 w 614"/>
                    <a:gd name="T3" fmla="*/ 245 h 477"/>
                    <a:gd name="T4" fmla="*/ 232 w 614"/>
                    <a:gd name="T5" fmla="*/ 245 h 477"/>
                    <a:gd name="T6" fmla="*/ 314 w 614"/>
                    <a:gd name="T7" fmla="*/ 286 h 477"/>
                    <a:gd name="T8" fmla="*/ 382 w 614"/>
                    <a:gd name="T9" fmla="*/ 409 h 477"/>
                    <a:gd name="T10" fmla="*/ 559 w 614"/>
                    <a:gd name="T11" fmla="*/ 450 h 477"/>
                    <a:gd name="T12" fmla="*/ 614 w 614"/>
                    <a:gd name="T13" fmla="*/ 477 h 4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4" h="477">
                      <a:moveTo>
                        <a:pt x="0" y="0"/>
                      </a:moveTo>
                      <a:cubicBezTo>
                        <a:pt x="29" y="82"/>
                        <a:pt x="30" y="167"/>
                        <a:pt x="68" y="245"/>
                      </a:cubicBezTo>
                      <a:cubicBezTo>
                        <a:pt x="142" y="230"/>
                        <a:pt x="149" y="220"/>
                        <a:pt x="232" y="245"/>
                      </a:cubicBezTo>
                      <a:cubicBezTo>
                        <a:pt x="261" y="254"/>
                        <a:pt x="285" y="276"/>
                        <a:pt x="314" y="286"/>
                      </a:cubicBezTo>
                      <a:cubicBezTo>
                        <a:pt x="329" y="309"/>
                        <a:pt x="363" y="397"/>
                        <a:pt x="382" y="409"/>
                      </a:cubicBezTo>
                      <a:cubicBezTo>
                        <a:pt x="425" y="436"/>
                        <a:pt x="513" y="443"/>
                        <a:pt x="559" y="450"/>
                      </a:cubicBezTo>
                      <a:cubicBezTo>
                        <a:pt x="606" y="465"/>
                        <a:pt x="590" y="453"/>
                        <a:pt x="614" y="47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222" name="Freeform 118">
                  <a:extLst>
                    <a:ext uri="{FF2B5EF4-FFF2-40B4-BE49-F238E27FC236}">
                      <a16:creationId xmlns:a16="http://schemas.microsoft.com/office/drawing/2014/main" id="{1A477950-6148-490D-B127-E086CD86B5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182"/>
                  <a:ext cx="831" cy="436"/>
                </a:xfrm>
                <a:custGeom>
                  <a:avLst/>
                  <a:gdLst>
                    <a:gd name="T0" fmla="*/ 0 w 832"/>
                    <a:gd name="T1" fmla="*/ 0 h 436"/>
                    <a:gd name="T2" fmla="*/ 150 w 832"/>
                    <a:gd name="T3" fmla="*/ 163 h 436"/>
                    <a:gd name="T4" fmla="*/ 191 w 832"/>
                    <a:gd name="T5" fmla="*/ 190 h 436"/>
                    <a:gd name="T6" fmla="*/ 272 w 832"/>
                    <a:gd name="T7" fmla="*/ 177 h 436"/>
                    <a:gd name="T8" fmla="*/ 354 w 832"/>
                    <a:gd name="T9" fmla="*/ 136 h 436"/>
                    <a:gd name="T10" fmla="*/ 476 w 832"/>
                    <a:gd name="T11" fmla="*/ 218 h 436"/>
                    <a:gd name="T12" fmla="*/ 503 w 832"/>
                    <a:gd name="T13" fmla="*/ 300 h 436"/>
                    <a:gd name="T14" fmla="*/ 517 w 832"/>
                    <a:gd name="T15" fmla="*/ 340 h 436"/>
                    <a:gd name="T16" fmla="*/ 667 w 832"/>
                    <a:gd name="T17" fmla="*/ 436 h 436"/>
                    <a:gd name="T18" fmla="*/ 831 w 832"/>
                    <a:gd name="T19" fmla="*/ 340 h 436"/>
                    <a:gd name="T20" fmla="*/ 694 w 832"/>
                    <a:gd name="T21" fmla="*/ 272 h 436"/>
                    <a:gd name="T22" fmla="*/ 681 w 832"/>
                    <a:gd name="T23" fmla="*/ 286 h 4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2" h="436">
                      <a:moveTo>
                        <a:pt x="0" y="0"/>
                      </a:moveTo>
                      <a:cubicBezTo>
                        <a:pt x="25" y="77"/>
                        <a:pt x="83" y="119"/>
                        <a:pt x="150" y="163"/>
                      </a:cubicBezTo>
                      <a:cubicBezTo>
                        <a:pt x="164" y="172"/>
                        <a:pt x="191" y="190"/>
                        <a:pt x="191" y="190"/>
                      </a:cubicBezTo>
                      <a:cubicBezTo>
                        <a:pt x="218" y="186"/>
                        <a:pt x="246" y="186"/>
                        <a:pt x="272" y="177"/>
                      </a:cubicBezTo>
                      <a:cubicBezTo>
                        <a:pt x="301" y="167"/>
                        <a:pt x="325" y="146"/>
                        <a:pt x="354" y="136"/>
                      </a:cubicBezTo>
                      <a:cubicBezTo>
                        <a:pt x="409" y="150"/>
                        <a:pt x="452" y="161"/>
                        <a:pt x="477" y="218"/>
                      </a:cubicBezTo>
                      <a:cubicBezTo>
                        <a:pt x="489" y="244"/>
                        <a:pt x="495" y="273"/>
                        <a:pt x="504" y="300"/>
                      </a:cubicBezTo>
                      <a:cubicBezTo>
                        <a:pt x="509" y="313"/>
                        <a:pt x="508" y="330"/>
                        <a:pt x="518" y="340"/>
                      </a:cubicBezTo>
                      <a:cubicBezTo>
                        <a:pt x="562" y="385"/>
                        <a:pt x="609" y="416"/>
                        <a:pt x="668" y="436"/>
                      </a:cubicBezTo>
                      <a:cubicBezTo>
                        <a:pt x="764" y="416"/>
                        <a:pt x="777" y="420"/>
                        <a:pt x="832" y="340"/>
                      </a:cubicBezTo>
                      <a:cubicBezTo>
                        <a:pt x="800" y="250"/>
                        <a:pt x="808" y="244"/>
                        <a:pt x="695" y="272"/>
                      </a:cubicBezTo>
                      <a:cubicBezTo>
                        <a:pt x="689" y="274"/>
                        <a:pt x="686" y="281"/>
                        <a:pt x="682" y="28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223" name="Freeform 119">
                  <a:extLst>
                    <a:ext uri="{FF2B5EF4-FFF2-40B4-BE49-F238E27FC236}">
                      <a16:creationId xmlns:a16="http://schemas.microsoft.com/office/drawing/2014/main" id="{CD94E950-A5B6-48A8-A794-C0C784727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2178"/>
                  <a:ext cx="465" cy="264"/>
                </a:xfrm>
                <a:custGeom>
                  <a:avLst/>
                  <a:gdLst>
                    <a:gd name="T0" fmla="*/ 465 w 464"/>
                    <a:gd name="T1" fmla="*/ 18 h 264"/>
                    <a:gd name="T2" fmla="*/ 356 w 464"/>
                    <a:gd name="T3" fmla="*/ 73 h 264"/>
                    <a:gd name="T4" fmla="*/ 301 w 464"/>
                    <a:gd name="T5" fmla="*/ 182 h 264"/>
                    <a:gd name="T6" fmla="*/ 246 w 464"/>
                    <a:gd name="T7" fmla="*/ 264 h 264"/>
                    <a:gd name="T8" fmla="*/ 191 w 464"/>
                    <a:gd name="T9" fmla="*/ 250 h 264"/>
                    <a:gd name="T10" fmla="*/ 95 w 464"/>
                    <a:gd name="T11" fmla="*/ 141 h 264"/>
                    <a:gd name="T12" fmla="*/ 0 w 464"/>
                    <a:gd name="T13" fmla="*/ 182 h 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4" h="264">
                      <a:moveTo>
                        <a:pt x="464" y="18"/>
                      </a:moveTo>
                      <a:cubicBezTo>
                        <a:pt x="420" y="33"/>
                        <a:pt x="399" y="58"/>
                        <a:pt x="355" y="73"/>
                      </a:cubicBezTo>
                      <a:cubicBezTo>
                        <a:pt x="265" y="160"/>
                        <a:pt x="422" y="0"/>
                        <a:pt x="300" y="182"/>
                      </a:cubicBezTo>
                      <a:cubicBezTo>
                        <a:pt x="282" y="209"/>
                        <a:pt x="245" y="264"/>
                        <a:pt x="245" y="264"/>
                      </a:cubicBezTo>
                      <a:cubicBezTo>
                        <a:pt x="227" y="259"/>
                        <a:pt x="207" y="259"/>
                        <a:pt x="191" y="250"/>
                      </a:cubicBezTo>
                      <a:cubicBezTo>
                        <a:pt x="150" y="226"/>
                        <a:pt x="128" y="173"/>
                        <a:pt x="95" y="141"/>
                      </a:cubicBezTo>
                      <a:cubicBezTo>
                        <a:pt x="8" y="170"/>
                        <a:pt x="34" y="148"/>
                        <a:pt x="0" y="182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224" name="Freeform 120">
                  <a:extLst>
                    <a:ext uri="{FF2B5EF4-FFF2-40B4-BE49-F238E27FC236}">
                      <a16:creationId xmlns:a16="http://schemas.microsoft.com/office/drawing/2014/main" id="{316AD0E9-DB55-41DF-9BB0-85DA87645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182"/>
                  <a:ext cx="803" cy="205"/>
                </a:xfrm>
                <a:custGeom>
                  <a:avLst/>
                  <a:gdLst>
                    <a:gd name="T0" fmla="*/ 779 w 802"/>
                    <a:gd name="T1" fmla="*/ 0 h 204"/>
                    <a:gd name="T2" fmla="*/ 683 w 802"/>
                    <a:gd name="T3" fmla="*/ 0 h 204"/>
                    <a:gd name="T4" fmla="*/ 629 w 802"/>
                    <a:gd name="T5" fmla="*/ 13 h 204"/>
                    <a:gd name="T6" fmla="*/ 588 w 802"/>
                    <a:gd name="T7" fmla="*/ 40 h 204"/>
                    <a:gd name="T8" fmla="*/ 533 w 802"/>
                    <a:gd name="T9" fmla="*/ 95 h 204"/>
                    <a:gd name="T10" fmla="*/ 451 w 802"/>
                    <a:gd name="T11" fmla="*/ 123 h 204"/>
                    <a:gd name="T12" fmla="*/ 287 w 802"/>
                    <a:gd name="T13" fmla="*/ 110 h 204"/>
                    <a:gd name="T14" fmla="*/ 246 w 802"/>
                    <a:gd name="T15" fmla="*/ 137 h 204"/>
                    <a:gd name="T16" fmla="*/ 219 w 802"/>
                    <a:gd name="T17" fmla="*/ 178 h 204"/>
                    <a:gd name="T18" fmla="*/ 137 w 802"/>
                    <a:gd name="T19" fmla="*/ 205 h 204"/>
                    <a:gd name="T20" fmla="*/ 55 w 802"/>
                    <a:gd name="T21" fmla="*/ 110 h 204"/>
                    <a:gd name="T22" fmla="*/ 0 w 802"/>
                    <a:gd name="T23" fmla="*/ 137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2" h="204">
                      <a:moveTo>
                        <a:pt x="778" y="0"/>
                      </a:moveTo>
                      <a:cubicBezTo>
                        <a:pt x="680" y="31"/>
                        <a:pt x="802" y="0"/>
                        <a:pt x="682" y="0"/>
                      </a:cubicBezTo>
                      <a:cubicBezTo>
                        <a:pt x="663" y="0"/>
                        <a:pt x="646" y="9"/>
                        <a:pt x="628" y="13"/>
                      </a:cubicBezTo>
                      <a:cubicBezTo>
                        <a:pt x="614" y="22"/>
                        <a:pt x="599" y="29"/>
                        <a:pt x="587" y="40"/>
                      </a:cubicBezTo>
                      <a:cubicBezTo>
                        <a:pt x="567" y="57"/>
                        <a:pt x="557" y="87"/>
                        <a:pt x="532" y="95"/>
                      </a:cubicBezTo>
                      <a:cubicBezTo>
                        <a:pt x="505" y="104"/>
                        <a:pt x="450" y="122"/>
                        <a:pt x="450" y="122"/>
                      </a:cubicBezTo>
                      <a:cubicBezTo>
                        <a:pt x="343" y="86"/>
                        <a:pt x="397" y="90"/>
                        <a:pt x="287" y="109"/>
                      </a:cubicBezTo>
                      <a:cubicBezTo>
                        <a:pt x="273" y="118"/>
                        <a:pt x="258" y="124"/>
                        <a:pt x="246" y="136"/>
                      </a:cubicBezTo>
                      <a:cubicBezTo>
                        <a:pt x="234" y="148"/>
                        <a:pt x="233" y="168"/>
                        <a:pt x="219" y="177"/>
                      </a:cubicBezTo>
                      <a:cubicBezTo>
                        <a:pt x="195" y="192"/>
                        <a:pt x="137" y="204"/>
                        <a:pt x="137" y="204"/>
                      </a:cubicBezTo>
                      <a:cubicBezTo>
                        <a:pt x="117" y="145"/>
                        <a:pt x="117" y="129"/>
                        <a:pt x="55" y="109"/>
                      </a:cubicBezTo>
                      <a:cubicBezTo>
                        <a:pt x="8" y="124"/>
                        <a:pt x="24" y="112"/>
                        <a:pt x="0" y="136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75225" name="Rectangle 121">
            <a:extLst>
              <a:ext uri="{FF2B5EF4-FFF2-40B4-BE49-F238E27FC236}">
                <a16:creationId xmlns:a16="http://schemas.microsoft.com/office/drawing/2014/main" id="{5BF155E3-0BE4-4AEE-85A7-5F6E33EF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AC48C8D0-E712-450B-8535-F6BB6929A8BA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604838"/>
            <a:ext cx="6432550" cy="6234112"/>
            <a:chOff x="1346" y="381"/>
            <a:chExt cx="4052" cy="3927"/>
          </a:xfrm>
        </p:grpSpPr>
        <p:sp>
          <p:nvSpPr>
            <p:cNvPr id="19567" name="AutoShape 3">
              <a:extLst>
                <a:ext uri="{FF2B5EF4-FFF2-40B4-BE49-F238E27FC236}">
                  <a16:creationId xmlns:a16="http://schemas.microsoft.com/office/drawing/2014/main" id="{564235E7-ABE9-4423-AD16-F6C42B44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356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6132" name="Rectangle 4">
              <a:extLst>
                <a:ext uri="{FF2B5EF4-FFF2-40B4-BE49-F238E27FC236}">
                  <a16:creationId xmlns:a16="http://schemas.microsoft.com/office/drawing/2014/main" id="{31985B52-FC7D-4876-BB3C-E1B9AA58C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586"/>
              <a:ext cx="74" cy="2798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133" name="Freeform 5">
              <a:extLst>
                <a:ext uri="{FF2B5EF4-FFF2-40B4-BE49-F238E27FC236}">
                  <a16:creationId xmlns:a16="http://schemas.microsoft.com/office/drawing/2014/main" id="{A8309675-5E93-47C3-AAB7-13DA196BE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419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134" name="Freeform 6">
              <a:extLst>
                <a:ext uri="{FF2B5EF4-FFF2-40B4-BE49-F238E27FC236}">
                  <a16:creationId xmlns:a16="http://schemas.microsoft.com/office/drawing/2014/main" id="{4F53EA7E-BB68-4A99-A172-7991FC49388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5" y="381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135" name="Rectangle 7">
              <a:extLst>
                <a:ext uri="{FF2B5EF4-FFF2-40B4-BE49-F238E27FC236}">
                  <a16:creationId xmlns:a16="http://schemas.microsoft.com/office/drawing/2014/main" id="{D810A2F2-C12D-42CB-BC72-A0CFB2D4D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3272"/>
              <a:ext cx="65" cy="120"/>
            </a:xfrm>
            <a:prstGeom prst="rect">
              <a:avLst/>
            </a:prstGeom>
            <a:solidFill>
              <a:srgbClr val="FE424B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459" name="Group 8">
            <a:extLst>
              <a:ext uri="{FF2B5EF4-FFF2-40B4-BE49-F238E27FC236}">
                <a16:creationId xmlns:a16="http://schemas.microsoft.com/office/drawing/2014/main" id="{5279A0C0-24B1-4B73-8AA3-C97FB7CC7D8C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356225"/>
            <a:ext cx="6450012" cy="1530350"/>
            <a:chOff x="1433" y="3464"/>
            <a:chExt cx="4063" cy="964"/>
          </a:xfrm>
        </p:grpSpPr>
        <p:sp>
          <p:nvSpPr>
            <p:cNvPr id="19565" name="AutoShape 9">
              <a:extLst>
                <a:ext uri="{FF2B5EF4-FFF2-40B4-BE49-F238E27FC236}">
                  <a16:creationId xmlns:a16="http://schemas.microsoft.com/office/drawing/2014/main" id="{AAE8BE04-977D-42A8-811B-C9002174A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464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6138" name="Freeform 10">
              <a:extLst>
                <a:ext uri="{FF2B5EF4-FFF2-40B4-BE49-F238E27FC236}">
                  <a16:creationId xmlns:a16="http://schemas.microsoft.com/office/drawing/2014/main" id="{18FE438C-66C5-4091-B58B-B5327335B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3804"/>
              <a:ext cx="4063" cy="624"/>
            </a:xfrm>
            <a:custGeom>
              <a:avLst/>
              <a:gdLst>
                <a:gd name="T0" fmla="*/ 19 w 4063"/>
                <a:gd name="T1" fmla="*/ 0 h 624"/>
                <a:gd name="T2" fmla="*/ 4045 w 4063"/>
                <a:gd name="T3" fmla="*/ 0 h 624"/>
                <a:gd name="T4" fmla="*/ 4043 w 4063"/>
                <a:gd name="T5" fmla="*/ 268 h 624"/>
                <a:gd name="T6" fmla="*/ 3971 w 4063"/>
                <a:gd name="T7" fmla="*/ 416 h 624"/>
                <a:gd name="T8" fmla="*/ 3891 w 4063"/>
                <a:gd name="T9" fmla="*/ 496 h 624"/>
                <a:gd name="T10" fmla="*/ 3759 w 4063"/>
                <a:gd name="T11" fmla="*/ 580 h 624"/>
                <a:gd name="T12" fmla="*/ 3671 w 4063"/>
                <a:gd name="T13" fmla="*/ 599 h 624"/>
                <a:gd name="T14" fmla="*/ 3535 w 4063"/>
                <a:gd name="T15" fmla="*/ 607 h 624"/>
                <a:gd name="T16" fmla="*/ 383 w 4063"/>
                <a:gd name="T17" fmla="*/ 604 h 624"/>
                <a:gd name="T18" fmla="*/ 199 w 4063"/>
                <a:gd name="T19" fmla="*/ 512 h 624"/>
                <a:gd name="T20" fmla="*/ 80 w 4063"/>
                <a:gd name="T21" fmla="*/ 384 h 624"/>
                <a:gd name="T22" fmla="*/ 23 w 4063"/>
                <a:gd name="T23" fmla="*/ 280 h 624"/>
                <a:gd name="T24" fmla="*/ 1 w 4063"/>
                <a:gd name="T25" fmla="*/ 132 h 624"/>
                <a:gd name="T26" fmla="*/ 19 w 4063"/>
                <a:gd name="T27" fmla="*/ 0 h 6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63" h="624">
                  <a:moveTo>
                    <a:pt x="19" y="0"/>
                  </a:moveTo>
                  <a:lnTo>
                    <a:pt x="4045" y="0"/>
                  </a:lnTo>
                  <a:cubicBezTo>
                    <a:pt x="4039" y="96"/>
                    <a:pt x="4063" y="192"/>
                    <a:pt x="4043" y="268"/>
                  </a:cubicBezTo>
                  <a:cubicBezTo>
                    <a:pt x="4043" y="271"/>
                    <a:pt x="4007" y="376"/>
                    <a:pt x="3971" y="416"/>
                  </a:cubicBezTo>
                  <a:cubicBezTo>
                    <a:pt x="3935" y="464"/>
                    <a:pt x="3919" y="479"/>
                    <a:pt x="3891" y="496"/>
                  </a:cubicBezTo>
                  <a:cubicBezTo>
                    <a:pt x="3836" y="558"/>
                    <a:pt x="3822" y="556"/>
                    <a:pt x="3759" y="580"/>
                  </a:cubicBezTo>
                  <a:cubicBezTo>
                    <a:pt x="3731" y="596"/>
                    <a:pt x="3695" y="598"/>
                    <a:pt x="3671" y="599"/>
                  </a:cubicBezTo>
                  <a:cubicBezTo>
                    <a:pt x="3647" y="600"/>
                    <a:pt x="3560" y="607"/>
                    <a:pt x="3535" y="607"/>
                  </a:cubicBezTo>
                  <a:cubicBezTo>
                    <a:pt x="1481" y="598"/>
                    <a:pt x="583" y="624"/>
                    <a:pt x="383" y="604"/>
                  </a:cubicBezTo>
                  <a:cubicBezTo>
                    <a:pt x="342" y="583"/>
                    <a:pt x="299" y="588"/>
                    <a:pt x="199" y="512"/>
                  </a:cubicBezTo>
                  <a:cubicBezTo>
                    <a:pt x="151" y="480"/>
                    <a:pt x="92" y="400"/>
                    <a:pt x="80" y="384"/>
                  </a:cubicBezTo>
                  <a:cubicBezTo>
                    <a:pt x="44" y="322"/>
                    <a:pt x="52" y="349"/>
                    <a:pt x="23" y="280"/>
                  </a:cubicBezTo>
                  <a:cubicBezTo>
                    <a:pt x="14" y="251"/>
                    <a:pt x="3" y="179"/>
                    <a:pt x="1" y="132"/>
                  </a:cubicBezTo>
                  <a:cubicBezTo>
                    <a:pt x="0" y="8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460" name="Group 11">
            <a:extLst>
              <a:ext uri="{FF2B5EF4-FFF2-40B4-BE49-F238E27FC236}">
                <a16:creationId xmlns:a16="http://schemas.microsoft.com/office/drawing/2014/main" id="{0CDC2277-6A20-4589-801C-3037B5EA132A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5319713"/>
            <a:ext cx="6432550" cy="1511300"/>
            <a:chOff x="1778" y="3092"/>
            <a:chExt cx="4052" cy="952"/>
          </a:xfrm>
        </p:grpSpPr>
        <p:sp>
          <p:nvSpPr>
            <p:cNvPr id="19563" name="AutoShape 12">
              <a:extLst>
                <a:ext uri="{FF2B5EF4-FFF2-40B4-BE49-F238E27FC236}">
                  <a16:creationId xmlns:a16="http://schemas.microsoft.com/office/drawing/2014/main" id="{973D6787-BA99-484A-89A6-B3870A617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3092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6141" name="Line 13">
              <a:extLst>
                <a:ext uri="{FF2B5EF4-FFF2-40B4-BE49-F238E27FC236}">
                  <a16:creationId xmlns:a16="http://schemas.microsoft.com/office/drawing/2014/main" id="{1E3DA288-F0AE-46A0-AFB5-7812765FE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3" y="3419"/>
              <a:ext cx="3983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6142" name="Rectangle 14" descr="Brown marble">
            <a:extLst>
              <a:ext uri="{FF2B5EF4-FFF2-40B4-BE49-F238E27FC236}">
                <a16:creationId xmlns:a16="http://schemas.microsoft.com/office/drawing/2014/main" id="{DCDE843F-8A61-4930-B527-BFD8E4243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9462" name="Group 15">
            <a:extLst>
              <a:ext uri="{FF2B5EF4-FFF2-40B4-BE49-F238E27FC236}">
                <a16:creationId xmlns:a16="http://schemas.microsoft.com/office/drawing/2014/main" id="{8A46FDF2-6931-4D81-A551-B470645D7619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176144" name="Rectangle 16">
              <a:extLst>
                <a:ext uri="{FF2B5EF4-FFF2-40B4-BE49-F238E27FC236}">
                  <a16:creationId xmlns:a16="http://schemas.microsoft.com/office/drawing/2014/main" id="{2363BB9E-5876-4450-8345-2639283BC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145" name="Rectangle 17">
              <a:extLst>
                <a:ext uri="{FF2B5EF4-FFF2-40B4-BE49-F238E27FC236}">
                  <a16:creationId xmlns:a16="http://schemas.microsoft.com/office/drawing/2014/main" id="{F21281CF-E668-46EA-A22B-76CEE3E03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146" name="Rectangle 18">
              <a:extLst>
                <a:ext uri="{FF2B5EF4-FFF2-40B4-BE49-F238E27FC236}">
                  <a16:creationId xmlns:a16="http://schemas.microsoft.com/office/drawing/2014/main" id="{9ADC9969-7443-406B-B0E0-63294A41B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6147" name="Freeform 19">
            <a:extLst>
              <a:ext uri="{FF2B5EF4-FFF2-40B4-BE49-F238E27FC236}">
                <a16:creationId xmlns:a16="http://schemas.microsoft.com/office/drawing/2014/main" id="{83A66BC1-262D-44CD-B0F7-5E74991C4CDD}"/>
              </a:ext>
            </a:extLst>
          </p:cNvPr>
          <p:cNvSpPr>
            <a:spLocks/>
          </p:cNvSpPr>
          <p:nvPr/>
        </p:nvSpPr>
        <p:spPr bwMode="auto">
          <a:xfrm flipV="1">
            <a:off x="2149475" y="532288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chemeClr val="folHlink"/>
              </a:gs>
            </a:gsLst>
            <a:lin ang="5400000" scaled="1"/>
          </a:gra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148" name="AutoShape 20">
            <a:extLst>
              <a:ext uri="{FF2B5EF4-FFF2-40B4-BE49-F238E27FC236}">
                <a16:creationId xmlns:a16="http://schemas.microsoft.com/office/drawing/2014/main" id="{4C1D823A-2D5B-440A-BF66-6D502AA3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71888" y="0"/>
            <a:ext cx="5014913" cy="2136775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149" name="AutoShape 21">
            <a:extLst>
              <a:ext uri="{FF2B5EF4-FFF2-40B4-BE49-F238E27FC236}">
                <a16:creationId xmlns:a16="http://schemas.microsoft.com/office/drawing/2014/main" id="{ADB75518-46E0-4833-A13C-C0C1D8297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9613" y="323850"/>
            <a:ext cx="4319588" cy="1512888"/>
          </a:xfrm>
          <a:prstGeom prst="roundRect">
            <a:avLst>
              <a:gd name="adj" fmla="val 37972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150" name="AutoShape 22">
            <a:extLst>
              <a:ext uri="{FF2B5EF4-FFF2-40B4-BE49-F238E27FC236}">
                <a16:creationId xmlns:a16="http://schemas.microsoft.com/office/drawing/2014/main" id="{C076152B-EA7D-49BA-9340-781303893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00" y="1279525"/>
            <a:ext cx="4427538" cy="2411413"/>
          </a:xfrm>
          <a:prstGeom prst="flowChartAlternateProcess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9467" name="Group 23">
            <a:extLst>
              <a:ext uri="{FF2B5EF4-FFF2-40B4-BE49-F238E27FC236}">
                <a16:creationId xmlns:a16="http://schemas.microsoft.com/office/drawing/2014/main" id="{3FCCE0D9-DE82-4489-A9C6-6A1F54A5EAD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30800" y="1768475"/>
            <a:ext cx="236538" cy="149225"/>
            <a:chOff x="1562" y="1988"/>
            <a:chExt cx="74" cy="42"/>
          </a:xfrm>
        </p:grpSpPr>
        <p:sp>
          <p:nvSpPr>
            <p:cNvPr id="176152" name="Freeform 24">
              <a:extLst>
                <a:ext uri="{FF2B5EF4-FFF2-40B4-BE49-F238E27FC236}">
                  <a16:creationId xmlns:a16="http://schemas.microsoft.com/office/drawing/2014/main" id="{0FDAEECF-B28B-4579-8D1E-699F0C017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1988"/>
              <a:ext cx="58" cy="37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153" name="Oval 25">
              <a:extLst>
                <a:ext uri="{FF2B5EF4-FFF2-40B4-BE49-F238E27FC236}">
                  <a16:creationId xmlns:a16="http://schemas.microsoft.com/office/drawing/2014/main" id="{8149242E-AB60-441B-A5CF-1BEE420A5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015"/>
              <a:ext cx="22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6154" name="Rectangle 26">
            <a:extLst>
              <a:ext uri="{FF2B5EF4-FFF2-40B4-BE49-F238E27FC236}">
                <a16:creationId xmlns:a16="http://schemas.microsoft.com/office/drawing/2014/main" id="{AE9784D2-12C7-4295-917B-7FA052670C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503238"/>
            <a:ext cx="1470025" cy="374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155" name="Rectangle 27">
            <a:extLst>
              <a:ext uri="{FF2B5EF4-FFF2-40B4-BE49-F238E27FC236}">
                <a16:creationId xmlns:a16="http://schemas.microsoft.com/office/drawing/2014/main" id="{AD205579-BA93-43A0-AE40-C687BA25E6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88975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9470" name="Group 28">
            <a:extLst>
              <a:ext uri="{FF2B5EF4-FFF2-40B4-BE49-F238E27FC236}">
                <a16:creationId xmlns:a16="http://schemas.microsoft.com/office/drawing/2014/main" id="{C9B8BA37-C788-4E9D-9358-322ADD92FD5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78213" y="749300"/>
            <a:ext cx="1631950" cy="1096963"/>
            <a:chOff x="1643" y="1702"/>
            <a:chExt cx="507" cy="308"/>
          </a:xfrm>
        </p:grpSpPr>
        <p:sp>
          <p:nvSpPr>
            <p:cNvPr id="176157" name="Rectangle 29">
              <a:extLst>
                <a:ext uri="{FF2B5EF4-FFF2-40B4-BE49-F238E27FC236}">
                  <a16:creationId xmlns:a16="http://schemas.microsoft.com/office/drawing/2014/main" id="{5429EC07-A34A-4648-AFA9-B964CDCEB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158" name="Rectangle 30">
              <a:extLst>
                <a:ext uri="{FF2B5EF4-FFF2-40B4-BE49-F238E27FC236}">
                  <a16:creationId xmlns:a16="http://schemas.microsoft.com/office/drawing/2014/main" id="{5FE43132-8977-4933-97B8-2DAC1B3BE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471" name="Group 31">
            <a:extLst>
              <a:ext uri="{FF2B5EF4-FFF2-40B4-BE49-F238E27FC236}">
                <a16:creationId xmlns:a16="http://schemas.microsoft.com/office/drawing/2014/main" id="{9EAE9F60-C8BE-4F44-851E-DCB6627DD78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9988"/>
            <a:ext cx="1222375" cy="530225"/>
            <a:chOff x="1701" y="1820"/>
            <a:chExt cx="380" cy="149"/>
          </a:xfrm>
        </p:grpSpPr>
        <p:grpSp>
          <p:nvGrpSpPr>
            <p:cNvPr id="19540" name="Group 32">
              <a:extLst>
                <a:ext uri="{FF2B5EF4-FFF2-40B4-BE49-F238E27FC236}">
                  <a16:creationId xmlns:a16="http://schemas.microsoft.com/office/drawing/2014/main" id="{394449CD-3316-4B45-AB4A-4EA1D350B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20"/>
              <a:ext cx="137" cy="54"/>
              <a:chOff x="1701" y="1820"/>
              <a:chExt cx="137" cy="54"/>
            </a:xfrm>
          </p:grpSpPr>
          <p:sp>
            <p:nvSpPr>
              <p:cNvPr id="176161" name="Rectangle 33">
                <a:extLst>
                  <a:ext uri="{FF2B5EF4-FFF2-40B4-BE49-F238E27FC236}">
                    <a16:creationId xmlns:a16="http://schemas.microsoft.com/office/drawing/2014/main" id="{4A13707F-7161-4322-AA19-DB9A77AF8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162" name="Rectangle 34">
                <a:extLst>
                  <a:ext uri="{FF2B5EF4-FFF2-40B4-BE49-F238E27FC236}">
                    <a16:creationId xmlns:a16="http://schemas.microsoft.com/office/drawing/2014/main" id="{06A2DF04-C2D3-4051-9288-DE943682B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163" name="Rectangle 35">
                <a:extLst>
                  <a:ext uri="{FF2B5EF4-FFF2-40B4-BE49-F238E27FC236}">
                    <a16:creationId xmlns:a16="http://schemas.microsoft.com/office/drawing/2014/main" id="{B240B555-983C-4F70-AD1E-6FBB02DFF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9541" name="Group 36">
              <a:extLst>
                <a:ext uri="{FF2B5EF4-FFF2-40B4-BE49-F238E27FC236}">
                  <a16:creationId xmlns:a16="http://schemas.microsoft.com/office/drawing/2014/main" id="{51043B70-22E3-4AAE-905B-48EF7DE92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1820"/>
              <a:ext cx="136" cy="54"/>
              <a:chOff x="1945" y="1820"/>
              <a:chExt cx="136" cy="54"/>
            </a:xfrm>
          </p:grpSpPr>
          <p:sp>
            <p:nvSpPr>
              <p:cNvPr id="176165" name="Rectangle 37">
                <a:extLst>
                  <a:ext uri="{FF2B5EF4-FFF2-40B4-BE49-F238E27FC236}">
                    <a16:creationId xmlns:a16="http://schemas.microsoft.com/office/drawing/2014/main" id="{D42D8317-E2BF-482F-A179-15885A827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166" name="Rectangle 38">
                <a:extLst>
                  <a:ext uri="{FF2B5EF4-FFF2-40B4-BE49-F238E27FC236}">
                    <a16:creationId xmlns:a16="http://schemas.microsoft.com/office/drawing/2014/main" id="{7C0CCE9D-E1A0-48D6-BD09-006302AD9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167" name="Rectangle 39">
                <a:extLst>
                  <a:ext uri="{FF2B5EF4-FFF2-40B4-BE49-F238E27FC236}">
                    <a16:creationId xmlns:a16="http://schemas.microsoft.com/office/drawing/2014/main" id="{60BFC1D6-C199-4BC1-AF34-3449C30B4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9542" name="Group 40">
              <a:extLst>
                <a:ext uri="{FF2B5EF4-FFF2-40B4-BE49-F238E27FC236}">
                  <a16:creationId xmlns:a16="http://schemas.microsoft.com/office/drawing/2014/main" id="{4F6A79F6-9B87-4CAC-A43B-129B3D284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937"/>
              <a:ext cx="86" cy="32"/>
              <a:chOff x="1724" y="1937"/>
              <a:chExt cx="86" cy="32"/>
            </a:xfrm>
          </p:grpSpPr>
          <p:sp>
            <p:nvSpPr>
              <p:cNvPr id="176169" name="Rectangle 41">
                <a:extLst>
                  <a:ext uri="{FF2B5EF4-FFF2-40B4-BE49-F238E27FC236}">
                    <a16:creationId xmlns:a16="http://schemas.microsoft.com/office/drawing/2014/main" id="{A85604A4-3A9C-40BD-82B2-A3B03FCA6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170" name="Rectangle 42">
                <a:extLst>
                  <a:ext uri="{FF2B5EF4-FFF2-40B4-BE49-F238E27FC236}">
                    <a16:creationId xmlns:a16="http://schemas.microsoft.com/office/drawing/2014/main" id="{AFE50C84-4555-48DF-8A2D-CD61131C7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171" name="Rectangle 43">
                <a:extLst>
                  <a:ext uri="{FF2B5EF4-FFF2-40B4-BE49-F238E27FC236}">
                    <a16:creationId xmlns:a16="http://schemas.microsoft.com/office/drawing/2014/main" id="{8E415A6E-C727-49B2-8CBD-23886C0D3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9543" name="Group 44">
              <a:extLst>
                <a:ext uri="{FF2B5EF4-FFF2-40B4-BE49-F238E27FC236}">
                  <a16:creationId xmlns:a16="http://schemas.microsoft.com/office/drawing/2014/main" id="{60978291-C18F-46AA-A513-0023934C1D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37"/>
              <a:ext cx="85" cy="32"/>
              <a:chOff x="1968" y="1937"/>
              <a:chExt cx="85" cy="32"/>
            </a:xfrm>
          </p:grpSpPr>
          <p:sp>
            <p:nvSpPr>
              <p:cNvPr id="176173" name="Rectangle 45">
                <a:extLst>
                  <a:ext uri="{FF2B5EF4-FFF2-40B4-BE49-F238E27FC236}">
                    <a16:creationId xmlns:a16="http://schemas.microsoft.com/office/drawing/2014/main" id="{4B265F75-B534-41C8-AC3D-5863D44C7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174" name="Rectangle 46">
                <a:extLst>
                  <a:ext uri="{FF2B5EF4-FFF2-40B4-BE49-F238E27FC236}">
                    <a16:creationId xmlns:a16="http://schemas.microsoft.com/office/drawing/2014/main" id="{8D20CA4C-11D6-4718-B638-A0415758D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175" name="Rectangle 47">
                <a:extLst>
                  <a:ext uri="{FF2B5EF4-FFF2-40B4-BE49-F238E27FC236}">
                    <a16:creationId xmlns:a16="http://schemas.microsoft.com/office/drawing/2014/main" id="{6B5351EA-A01A-4841-8EB5-7113F23F1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76176" name="Freeform 48">
            <a:extLst>
              <a:ext uri="{FF2B5EF4-FFF2-40B4-BE49-F238E27FC236}">
                <a16:creationId xmlns:a16="http://schemas.microsoft.com/office/drawing/2014/main" id="{6DF77B04-D1E0-4955-AF34-F890D45D4CE8}"/>
              </a:ext>
            </a:extLst>
          </p:cNvPr>
          <p:cNvSpPr>
            <a:spLocks/>
          </p:cNvSpPr>
          <p:nvPr/>
        </p:nvSpPr>
        <p:spPr bwMode="auto">
          <a:xfrm flipH="1">
            <a:off x="3430588" y="2028825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177" name="Freeform 49">
            <a:extLst>
              <a:ext uri="{FF2B5EF4-FFF2-40B4-BE49-F238E27FC236}">
                <a16:creationId xmlns:a16="http://schemas.microsoft.com/office/drawing/2014/main" id="{BABA154B-320B-4BF6-814E-365E82EAFFD4}"/>
              </a:ext>
            </a:extLst>
          </p:cNvPr>
          <p:cNvSpPr>
            <a:spLocks/>
          </p:cNvSpPr>
          <p:nvPr/>
        </p:nvSpPr>
        <p:spPr bwMode="auto">
          <a:xfrm flipH="1">
            <a:off x="3617913" y="2054225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178" name="Rectangle 50">
            <a:extLst>
              <a:ext uri="{FF2B5EF4-FFF2-40B4-BE49-F238E27FC236}">
                <a16:creationId xmlns:a16="http://schemas.microsoft.com/office/drawing/2014/main" id="{B0CB0300-E0A3-49B4-A04A-25664A12EA5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33850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179" name="Rectangle 51">
            <a:extLst>
              <a:ext uri="{FF2B5EF4-FFF2-40B4-BE49-F238E27FC236}">
                <a16:creationId xmlns:a16="http://schemas.microsoft.com/office/drawing/2014/main" id="{1D45433E-CACB-4C15-84FC-8C5754E59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180" name="Rectangle 52">
            <a:extLst>
              <a:ext uri="{FF2B5EF4-FFF2-40B4-BE49-F238E27FC236}">
                <a16:creationId xmlns:a16="http://schemas.microsoft.com/office/drawing/2014/main" id="{9727D942-9FFD-411B-8115-8E14E3BFA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656013"/>
            <a:ext cx="561975" cy="646112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9477" name="Group 53">
            <a:extLst>
              <a:ext uri="{FF2B5EF4-FFF2-40B4-BE49-F238E27FC236}">
                <a16:creationId xmlns:a16="http://schemas.microsoft.com/office/drawing/2014/main" id="{E41E4E62-79C8-47CD-BAFD-D07DEFF02193}"/>
              </a:ext>
            </a:extLst>
          </p:cNvPr>
          <p:cNvGrpSpPr>
            <a:grpSpLocks/>
          </p:cNvGrpSpPr>
          <p:nvPr/>
        </p:nvGrpSpPr>
        <p:grpSpPr bwMode="auto">
          <a:xfrm>
            <a:off x="1344613" y="1214438"/>
            <a:ext cx="592137" cy="1006475"/>
            <a:chOff x="847" y="765"/>
            <a:chExt cx="373" cy="634"/>
          </a:xfrm>
        </p:grpSpPr>
        <p:sp>
          <p:nvSpPr>
            <p:cNvPr id="176182" name="Freeform 54">
              <a:extLst>
                <a:ext uri="{FF2B5EF4-FFF2-40B4-BE49-F238E27FC236}">
                  <a16:creationId xmlns:a16="http://schemas.microsoft.com/office/drawing/2014/main" id="{B26D522E-0CA4-42C8-9E5C-9CE3FD2BD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765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183" name="Freeform 55">
              <a:extLst>
                <a:ext uri="{FF2B5EF4-FFF2-40B4-BE49-F238E27FC236}">
                  <a16:creationId xmlns:a16="http://schemas.microsoft.com/office/drawing/2014/main" id="{B4293867-C41D-4CC5-8189-9FD72631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861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184" name="Freeform 56">
              <a:extLst>
                <a:ext uri="{FF2B5EF4-FFF2-40B4-BE49-F238E27FC236}">
                  <a16:creationId xmlns:a16="http://schemas.microsoft.com/office/drawing/2014/main" id="{52FA2D4A-1469-46F6-AED5-78B3DFD0D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817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6185" name="Text Box 57">
            <a:extLst>
              <a:ext uri="{FF2B5EF4-FFF2-40B4-BE49-F238E27FC236}">
                <a16:creationId xmlns:a16="http://schemas.microsoft.com/office/drawing/2014/main" id="{A0E6D758-EF26-41CC-B9A3-2D472285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47625"/>
            <a:ext cx="29987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Uncontrolled System</a:t>
            </a:r>
          </a:p>
        </p:txBody>
      </p:sp>
      <p:sp>
        <p:nvSpPr>
          <p:cNvPr id="176186" name="Freeform 58">
            <a:extLst>
              <a:ext uri="{FF2B5EF4-FFF2-40B4-BE49-F238E27FC236}">
                <a16:creationId xmlns:a16="http://schemas.microsoft.com/office/drawing/2014/main" id="{7ACFBA16-4961-45E5-83BB-CEA04FD39B4B}"/>
              </a:ext>
            </a:extLst>
          </p:cNvPr>
          <p:cNvSpPr>
            <a:spLocks/>
          </p:cNvSpPr>
          <p:nvPr/>
        </p:nvSpPr>
        <p:spPr bwMode="auto">
          <a:xfrm>
            <a:off x="2132013" y="60912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187" name="Line 59">
            <a:extLst>
              <a:ext uri="{FF2B5EF4-FFF2-40B4-BE49-F238E27FC236}">
                <a16:creationId xmlns:a16="http://schemas.microsoft.com/office/drawing/2014/main" id="{4EFC301E-8C55-49EE-96A3-9DC94F5FA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5846763"/>
            <a:ext cx="63230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188" name="AutoShape 60">
            <a:extLst>
              <a:ext uri="{FF2B5EF4-FFF2-40B4-BE49-F238E27FC236}">
                <a16:creationId xmlns:a16="http://schemas.microsoft.com/office/drawing/2014/main" id="{3FD902CF-DFD8-45DF-B994-4FD1EF5E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19413" y="2274888"/>
            <a:ext cx="4414838" cy="1146175"/>
          </a:xfrm>
          <a:prstGeom prst="roundRect">
            <a:avLst>
              <a:gd name="adj" fmla="val 16667"/>
            </a:avLst>
          </a:prstGeom>
          <a:solidFill>
            <a:srgbClr val="FE424B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189" name="Oval 61">
            <a:extLst>
              <a:ext uri="{FF2B5EF4-FFF2-40B4-BE49-F238E27FC236}">
                <a16:creationId xmlns:a16="http://schemas.microsoft.com/office/drawing/2014/main" id="{9CFFA191-7568-4DB6-96DB-31863EDA4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2257425"/>
            <a:ext cx="250825" cy="447675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9483" name="Group 62">
            <a:extLst>
              <a:ext uri="{FF2B5EF4-FFF2-40B4-BE49-F238E27FC236}">
                <a16:creationId xmlns:a16="http://schemas.microsoft.com/office/drawing/2014/main" id="{511A7E9B-B148-4F86-A92E-F3CCB3CE08E4}"/>
              </a:ext>
            </a:extLst>
          </p:cNvPr>
          <p:cNvGrpSpPr>
            <a:grpSpLocks/>
          </p:cNvGrpSpPr>
          <p:nvPr/>
        </p:nvGrpSpPr>
        <p:grpSpPr bwMode="auto">
          <a:xfrm>
            <a:off x="1360488" y="1919288"/>
            <a:ext cx="2647950" cy="4816475"/>
            <a:chOff x="857" y="1209"/>
            <a:chExt cx="1668" cy="3034"/>
          </a:xfrm>
        </p:grpSpPr>
        <p:grpSp>
          <p:nvGrpSpPr>
            <p:cNvPr id="19524" name="Group 63">
              <a:extLst>
                <a:ext uri="{FF2B5EF4-FFF2-40B4-BE49-F238E27FC236}">
                  <a16:creationId xmlns:a16="http://schemas.microsoft.com/office/drawing/2014/main" id="{2FF51A59-D84D-4023-8FF4-BDFFDE42BC4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44" y="622"/>
              <a:ext cx="494" cy="1668"/>
              <a:chOff x="2094" y="1762"/>
              <a:chExt cx="198" cy="820"/>
            </a:xfrm>
          </p:grpSpPr>
          <p:grpSp>
            <p:nvGrpSpPr>
              <p:cNvPr id="19526" name="Group 64">
                <a:extLst>
                  <a:ext uri="{FF2B5EF4-FFF2-40B4-BE49-F238E27FC236}">
                    <a16:creationId xmlns:a16="http://schemas.microsoft.com/office/drawing/2014/main" id="{AED3ACCD-9EDC-47D0-8E66-0754805291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1" y="1762"/>
                <a:ext cx="125" cy="341"/>
                <a:chOff x="2151" y="1762"/>
                <a:chExt cx="125" cy="341"/>
              </a:xfrm>
            </p:grpSpPr>
            <p:sp>
              <p:nvSpPr>
                <p:cNvPr id="176193" name="Freeform 65">
                  <a:extLst>
                    <a:ext uri="{FF2B5EF4-FFF2-40B4-BE49-F238E27FC236}">
                      <a16:creationId xmlns:a16="http://schemas.microsoft.com/office/drawing/2014/main" id="{6946EA81-1E89-4052-A403-42E58E3EB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1762"/>
                  <a:ext cx="125" cy="341"/>
                </a:xfrm>
                <a:custGeom>
                  <a:avLst/>
                  <a:gdLst>
                    <a:gd name="T0" fmla="*/ 18 w 375"/>
                    <a:gd name="T1" fmla="*/ 0 h 1023"/>
                    <a:gd name="T2" fmla="*/ 373 w 375"/>
                    <a:gd name="T3" fmla="*/ 361 h 1023"/>
                    <a:gd name="T4" fmla="*/ 375 w 375"/>
                    <a:gd name="T5" fmla="*/ 1020 h 1023"/>
                    <a:gd name="T6" fmla="*/ 243 w 375"/>
                    <a:gd name="T7" fmla="*/ 1023 h 1023"/>
                    <a:gd name="T8" fmla="*/ 243 w 375"/>
                    <a:gd name="T9" fmla="*/ 811 h 1023"/>
                    <a:gd name="T10" fmla="*/ 27 w 375"/>
                    <a:gd name="T11" fmla="*/ 861 h 1023"/>
                    <a:gd name="T12" fmla="*/ 30 w 375"/>
                    <a:gd name="T13" fmla="*/ 840 h 1023"/>
                    <a:gd name="T14" fmla="*/ 242 w 375"/>
                    <a:gd name="T15" fmla="*/ 764 h 1023"/>
                    <a:gd name="T16" fmla="*/ 243 w 375"/>
                    <a:gd name="T17" fmla="*/ 458 h 1023"/>
                    <a:gd name="T18" fmla="*/ 222 w 375"/>
                    <a:gd name="T19" fmla="*/ 465 h 1023"/>
                    <a:gd name="T20" fmla="*/ 173 w 375"/>
                    <a:gd name="T21" fmla="*/ 568 h 1023"/>
                    <a:gd name="T22" fmla="*/ 156 w 375"/>
                    <a:gd name="T23" fmla="*/ 792 h 1023"/>
                    <a:gd name="T24" fmla="*/ 147 w 375"/>
                    <a:gd name="T25" fmla="*/ 795 h 1023"/>
                    <a:gd name="T26" fmla="*/ 133 w 375"/>
                    <a:gd name="T27" fmla="*/ 562 h 1023"/>
                    <a:gd name="T28" fmla="*/ 167 w 375"/>
                    <a:gd name="T29" fmla="*/ 485 h 1023"/>
                    <a:gd name="T30" fmla="*/ 66 w 375"/>
                    <a:gd name="T31" fmla="*/ 526 h 1023"/>
                    <a:gd name="T32" fmla="*/ 65 w 375"/>
                    <a:gd name="T33" fmla="*/ 827 h 1023"/>
                    <a:gd name="T34" fmla="*/ 30 w 375"/>
                    <a:gd name="T35" fmla="*/ 840 h 1023"/>
                    <a:gd name="T36" fmla="*/ 34 w 375"/>
                    <a:gd name="T37" fmla="*/ 505 h 1023"/>
                    <a:gd name="T38" fmla="*/ 209 w 375"/>
                    <a:gd name="T39" fmla="*/ 423 h 1023"/>
                    <a:gd name="T40" fmla="*/ 209 w 375"/>
                    <a:gd name="T41" fmla="*/ 354 h 1023"/>
                    <a:gd name="T42" fmla="*/ 0 w 375"/>
                    <a:gd name="T43" fmla="*/ 68 h 1023"/>
                    <a:gd name="T44" fmla="*/ 18 w 375"/>
                    <a:gd name="T45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1023">
                      <a:moveTo>
                        <a:pt x="18" y="0"/>
                      </a:moveTo>
                      <a:lnTo>
                        <a:pt x="373" y="361"/>
                      </a:lnTo>
                      <a:lnTo>
                        <a:pt x="375" y="1020"/>
                      </a:lnTo>
                      <a:lnTo>
                        <a:pt x="243" y="1023"/>
                      </a:lnTo>
                      <a:lnTo>
                        <a:pt x="243" y="811"/>
                      </a:lnTo>
                      <a:lnTo>
                        <a:pt x="27" y="861"/>
                      </a:lnTo>
                      <a:lnTo>
                        <a:pt x="30" y="840"/>
                      </a:lnTo>
                      <a:lnTo>
                        <a:pt x="242" y="764"/>
                      </a:lnTo>
                      <a:lnTo>
                        <a:pt x="243" y="458"/>
                      </a:lnTo>
                      <a:lnTo>
                        <a:pt x="222" y="465"/>
                      </a:lnTo>
                      <a:lnTo>
                        <a:pt x="173" y="568"/>
                      </a:lnTo>
                      <a:lnTo>
                        <a:pt x="156" y="792"/>
                      </a:lnTo>
                      <a:lnTo>
                        <a:pt x="147" y="795"/>
                      </a:lnTo>
                      <a:lnTo>
                        <a:pt x="133" y="562"/>
                      </a:lnTo>
                      <a:lnTo>
                        <a:pt x="167" y="485"/>
                      </a:lnTo>
                      <a:lnTo>
                        <a:pt x="66" y="526"/>
                      </a:lnTo>
                      <a:lnTo>
                        <a:pt x="65" y="827"/>
                      </a:lnTo>
                      <a:lnTo>
                        <a:pt x="30" y="840"/>
                      </a:lnTo>
                      <a:lnTo>
                        <a:pt x="34" y="505"/>
                      </a:lnTo>
                      <a:lnTo>
                        <a:pt x="209" y="423"/>
                      </a:lnTo>
                      <a:lnTo>
                        <a:pt x="209" y="354"/>
                      </a:lnTo>
                      <a:lnTo>
                        <a:pt x="0" y="6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9529" name="Group 66">
                  <a:extLst>
                    <a:ext uri="{FF2B5EF4-FFF2-40B4-BE49-F238E27FC236}">
                      <a16:creationId xmlns:a16="http://schemas.microsoft.com/office/drawing/2014/main" id="{6E04F9B4-4451-4AA2-B3F9-383D8832B5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1" y="1797"/>
                  <a:ext cx="82" cy="87"/>
                  <a:chOff x="2171" y="1797"/>
                  <a:chExt cx="82" cy="87"/>
                </a:xfrm>
              </p:grpSpPr>
              <p:sp>
                <p:nvSpPr>
                  <p:cNvPr id="176195" name="Line 67">
                    <a:extLst>
                      <a:ext uri="{FF2B5EF4-FFF2-40B4-BE49-F238E27FC236}">
                        <a16:creationId xmlns:a16="http://schemas.microsoft.com/office/drawing/2014/main" id="{6F13080C-BC12-4C67-A5B7-223C78FC2B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3" y="1795"/>
                    <a:ext cx="31" cy="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6196" name="Line 68">
                    <a:extLst>
                      <a:ext uri="{FF2B5EF4-FFF2-40B4-BE49-F238E27FC236}">
                        <a16:creationId xmlns:a16="http://schemas.microsoft.com/office/drawing/2014/main" id="{1285A93B-285F-45C6-BAD6-485AFDA81B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9" y="1803"/>
                    <a:ext cx="35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6197" name="Line 69">
                    <a:extLst>
                      <a:ext uri="{FF2B5EF4-FFF2-40B4-BE49-F238E27FC236}">
                        <a16:creationId xmlns:a16="http://schemas.microsoft.com/office/drawing/2014/main" id="{7EE306B0-4A1E-4025-A974-912BF8E1D7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5" y="1811"/>
                    <a:ext cx="36" cy="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6198" name="Line 70">
                    <a:extLst>
                      <a:ext uri="{FF2B5EF4-FFF2-40B4-BE49-F238E27FC236}">
                        <a16:creationId xmlns:a16="http://schemas.microsoft.com/office/drawing/2014/main" id="{539AC960-A859-48D8-A819-C4A152E38F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3" y="1821"/>
                    <a:ext cx="36" cy="3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6199" name="Line 71">
                    <a:extLst>
                      <a:ext uri="{FF2B5EF4-FFF2-40B4-BE49-F238E27FC236}">
                        <a16:creationId xmlns:a16="http://schemas.microsoft.com/office/drawing/2014/main" id="{A1608641-11A4-4F6D-9E76-48FCF25CD2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9" y="1829"/>
                    <a:ext cx="37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6200" name="Line 72">
                    <a:extLst>
                      <a:ext uri="{FF2B5EF4-FFF2-40B4-BE49-F238E27FC236}">
                        <a16:creationId xmlns:a16="http://schemas.microsoft.com/office/drawing/2014/main" id="{89B3C6C2-9B44-4BA6-B16A-2BAF85F4A9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7" y="1839"/>
                    <a:ext cx="38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6201" name="Line 73">
                    <a:extLst>
                      <a:ext uri="{FF2B5EF4-FFF2-40B4-BE49-F238E27FC236}">
                        <a16:creationId xmlns:a16="http://schemas.microsoft.com/office/drawing/2014/main" id="{98A6D921-B174-4B92-B188-15D8F9FDD2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7" y="1848"/>
                    <a:ext cx="39" cy="3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76202" name="Freeform 74">
                <a:extLst>
                  <a:ext uri="{FF2B5EF4-FFF2-40B4-BE49-F238E27FC236}">
                    <a16:creationId xmlns:a16="http://schemas.microsoft.com/office/drawing/2014/main" id="{21EA85A7-E284-4E84-A591-CBD571BD3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2089"/>
                <a:ext cx="198" cy="493"/>
              </a:xfrm>
              <a:custGeom>
                <a:avLst/>
                <a:gdLst>
                  <a:gd name="T0" fmla="*/ 369 w 593"/>
                  <a:gd name="T1" fmla="*/ 0 h 1478"/>
                  <a:gd name="T2" fmla="*/ 593 w 593"/>
                  <a:gd name="T3" fmla="*/ 0 h 1478"/>
                  <a:gd name="T4" fmla="*/ 593 w 593"/>
                  <a:gd name="T5" fmla="*/ 85 h 1478"/>
                  <a:gd name="T6" fmla="*/ 531 w 593"/>
                  <a:gd name="T7" fmla="*/ 85 h 1478"/>
                  <a:gd name="T8" fmla="*/ 534 w 593"/>
                  <a:gd name="T9" fmla="*/ 150 h 1478"/>
                  <a:gd name="T10" fmla="*/ 527 w 593"/>
                  <a:gd name="T11" fmla="*/ 261 h 1478"/>
                  <a:gd name="T12" fmla="*/ 518 w 593"/>
                  <a:gd name="T13" fmla="*/ 332 h 1478"/>
                  <a:gd name="T14" fmla="*/ 511 w 593"/>
                  <a:gd name="T15" fmla="*/ 405 h 1478"/>
                  <a:gd name="T16" fmla="*/ 501 w 593"/>
                  <a:gd name="T17" fmla="*/ 502 h 1478"/>
                  <a:gd name="T18" fmla="*/ 494 w 593"/>
                  <a:gd name="T19" fmla="*/ 624 h 1478"/>
                  <a:gd name="T20" fmla="*/ 486 w 593"/>
                  <a:gd name="T21" fmla="*/ 707 h 1478"/>
                  <a:gd name="T22" fmla="*/ 476 w 593"/>
                  <a:gd name="T23" fmla="*/ 789 h 1478"/>
                  <a:gd name="T24" fmla="*/ 469 w 593"/>
                  <a:gd name="T25" fmla="*/ 866 h 1478"/>
                  <a:gd name="T26" fmla="*/ 459 w 593"/>
                  <a:gd name="T27" fmla="*/ 917 h 1478"/>
                  <a:gd name="T28" fmla="*/ 447 w 593"/>
                  <a:gd name="T29" fmla="*/ 980 h 1478"/>
                  <a:gd name="T30" fmla="*/ 435 w 593"/>
                  <a:gd name="T31" fmla="*/ 1032 h 1478"/>
                  <a:gd name="T32" fmla="*/ 421 w 593"/>
                  <a:gd name="T33" fmla="*/ 1077 h 1478"/>
                  <a:gd name="T34" fmla="*/ 406 w 593"/>
                  <a:gd name="T35" fmla="*/ 1120 h 1478"/>
                  <a:gd name="T36" fmla="*/ 386 w 593"/>
                  <a:gd name="T37" fmla="*/ 1162 h 1478"/>
                  <a:gd name="T38" fmla="*/ 361 w 593"/>
                  <a:gd name="T39" fmla="*/ 1204 h 1478"/>
                  <a:gd name="T40" fmla="*/ 322 w 593"/>
                  <a:gd name="T41" fmla="*/ 1270 h 1478"/>
                  <a:gd name="T42" fmla="*/ 264 w 593"/>
                  <a:gd name="T43" fmla="*/ 1345 h 1478"/>
                  <a:gd name="T44" fmla="*/ 214 w 593"/>
                  <a:gd name="T45" fmla="*/ 1391 h 1478"/>
                  <a:gd name="T46" fmla="*/ 163 w 593"/>
                  <a:gd name="T47" fmla="*/ 1425 h 1478"/>
                  <a:gd name="T48" fmla="*/ 115 w 593"/>
                  <a:gd name="T49" fmla="*/ 1452 h 1478"/>
                  <a:gd name="T50" fmla="*/ 65 w 593"/>
                  <a:gd name="T51" fmla="*/ 1467 h 1478"/>
                  <a:gd name="T52" fmla="*/ 0 w 593"/>
                  <a:gd name="T53" fmla="*/ 1478 h 1478"/>
                  <a:gd name="T54" fmla="*/ 23 w 593"/>
                  <a:gd name="T55" fmla="*/ 1331 h 1478"/>
                  <a:gd name="T56" fmla="*/ 77 w 593"/>
                  <a:gd name="T57" fmla="*/ 1311 h 1478"/>
                  <a:gd name="T58" fmla="*/ 122 w 593"/>
                  <a:gd name="T59" fmla="*/ 1286 h 1478"/>
                  <a:gd name="T60" fmla="*/ 156 w 593"/>
                  <a:gd name="T61" fmla="*/ 1258 h 1478"/>
                  <a:gd name="T62" fmla="*/ 204 w 593"/>
                  <a:gd name="T63" fmla="*/ 1203 h 1478"/>
                  <a:gd name="T64" fmla="*/ 244 w 593"/>
                  <a:gd name="T65" fmla="*/ 1150 h 1478"/>
                  <a:gd name="T66" fmla="*/ 270 w 593"/>
                  <a:gd name="T67" fmla="*/ 1105 h 1478"/>
                  <a:gd name="T68" fmla="*/ 294 w 593"/>
                  <a:gd name="T69" fmla="*/ 1054 h 1478"/>
                  <a:gd name="T70" fmla="*/ 313 w 593"/>
                  <a:gd name="T71" fmla="*/ 1006 h 1478"/>
                  <a:gd name="T72" fmla="*/ 329 w 593"/>
                  <a:gd name="T73" fmla="*/ 959 h 1478"/>
                  <a:gd name="T74" fmla="*/ 339 w 593"/>
                  <a:gd name="T75" fmla="*/ 912 h 1478"/>
                  <a:gd name="T76" fmla="*/ 350 w 593"/>
                  <a:gd name="T77" fmla="*/ 845 h 1478"/>
                  <a:gd name="T78" fmla="*/ 357 w 593"/>
                  <a:gd name="T79" fmla="*/ 785 h 1478"/>
                  <a:gd name="T80" fmla="*/ 368 w 593"/>
                  <a:gd name="T81" fmla="*/ 700 h 1478"/>
                  <a:gd name="T82" fmla="*/ 379 w 593"/>
                  <a:gd name="T83" fmla="*/ 578 h 1478"/>
                  <a:gd name="T84" fmla="*/ 388 w 593"/>
                  <a:gd name="T85" fmla="*/ 485 h 1478"/>
                  <a:gd name="T86" fmla="*/ 392 w 593"/>
                  <a:gd name="T87" fmla="*/ 433 h 1478"/>
                  <a:gd name="T88" fmla="*/ 402 w 593"/>
                  <a:gd name="T89" fmla="*/ 359 h 1478"/>
                  <a:gd name="T90" fmla="*/ 410 w 593"/>
                  <a:gd name="T91" fmla="*/ 276 h 1478"/>
                  <a:gd name="T92" fmla="*/ 417 w 593"/>
                  <a:gd name="T93" fmla="*/ 210 h 1478"/>
                  <a:gd name="T94" fmla="*/ 420 w 593"/>
                  <a:gd name="T95" fmla="*/ 143 h 1478"/>
                  <a:gd name="T96" fmla="*/ 420 w 593"/>
                  <a:gd name="T97" fmla="*/ 87 h 1478"/>
                  <a:gd name="T98" fmla="*/ 369 w 593"/>
                  <a:gd name="T99" fmla="*/ 85 h 1478"/>
                  <a:gd name="T100" fmla="*/ 369 w 593"/>
                  <a:gd name="T101" fmla="*/ 0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3" h="1478">
                    <a:moveTo>
                      <a:pt x="369" y="0"/>
                    </a:moveTo>
                    <a:lnTo>
                      <a:pt x="593" y="0"/>
                    </a:lnTo>
                    <a:lnTo>
                      <a:pt x="593" y="85"/>
                    </a:lnTo>
                    <a:lnTo>
                      <a:pt x="531" y="85"/>
                    </a:lnTo>
                    <a:lnTo>
                      <a:pt x="534" y="150"/>
                    </a:lnTo>
                    <a:lnTo>
                      <a:pt x="527" y="261"/>
                    </a:lnTo>
                    <a:lnTo>
                      <a:pt x="518" y="332"/>
                    </a:lnTo>
                    <a:lnTo>
                      <a:pt x="511" y="405"/>
                    </a:lnTo>
                    <a:lnTo>
                      <a:pt x="501" y="502"/>
                    </a:lnTo>
                    <a:lnTo>
                      <a:pt x="494" y="624"/>
                    </a:lnTo>
                    <a:lnTo>
                      <a:pt x="486" y="707"/>
                    </a:lnTo>
                    <a:lnTo>
                      <a:pt x="476" y="789"/>
                    </a:lnTo>
                    <a:lnTo>
                      <a:pt x="469" y="866"/>
                    </a:lnTo>
                    <a:lnTo>
                      <a:pt x="459" y="917"/>
                    </a:lnTo>
                    <a:lnTo>
                      <a:pt x="447" y="980"/>
                    </a:lnTo>
                    <a:lnTo>
                      <a:pt x="435" y="1032"/>
                    </a:lnTo>
                    <a:lnTo>
                      <a:pt x="421" y="1077"/>
                    </a:lnTo>
                    <a:lnTo>
                      <a:pt x="406" y="1120"/>
                    </a:lnTo>
                    <a:lnTo>
                      <a:pt x="386" y="1162"/>
                    </a:lnTo>
                    <a:lnTo>
                      <a:pt x="361" y="1204"/>
                    </a:lnTo>
                    <a:lnTo>
                      <a:pt x="322" y="1270"/>
                    </a:lnTo>
                    <a:lnTo>
                      <a:pt x="264" y="1345"/>
                    </a:lnTo>
                    <a:lnTo>
                      <a:pt x="214" y="1391"/>
                    </a:lnTo>
                    <a:lnTo>
                      <a:pt x="163" y="1425"/>
                    </a:lnTo>
                    <a:lnTo>
                      <a:pt x="115" y="1452"/>
                    </a:lnTo>
                    <a:lnTo>
                      <a:pt x="65" y="1467"/>
                    </a:lnTo>
                    <a:lnTo>
                      <a:pt x="0" y="1478"/>
                    </a:lnTo>
                    <a:lnTo>
                      <a:pt x="23" y="1331"/>
                    </a:lnTo>
                    <a:lnTo>
                      <a:pt x="77" y="1311"/>
                    </a:lnTo>
                    <a:lnTo>
                      <a:pt x="122" y="1286"/>
                    </a:lnTo>
                    <a:lnTo>
                      <a:pt x="156" y="1258"/>
                    </a:lnTo>
                    <a:lnTo>
                      <a:pt x="204" y="1203"/>
                    </a:lnTo>
                    <a:lnTo>
                      <a:pt x="244" y="1150"/>
                    </a:lnTo>
                    <a:lnTo>
                      <a:pt x="270" y="1105"/>
                    </a:lnTo>
                    <a:lnTo>
                      <a:pt x="294" y="1054"/>
                    </a:lnTo>
                    <a:lnTo>
                      <a:pt x="313" y="1006"/>
                    </a:lnTo>
                    <a:lnTo>
                      <a:pt x="329" y="959"/>
                    </a:lnTo>
                    <a:lnTo>
                      <a:pt x="339" y="912"/>
                    </a:lnTo>
                    <a:lnTo>
                      <a:pt x="350" y="845"/>
                    </a:lnTo>
                    <a:lnTo>
                      <a:pt x="357" y="785"/>
                    </a:lnTo>
                    <a:lnTo>
                      <a:pt x="368" y="700"/>
                    </a:lnTo>
                    <a:lnTo>
                      <a:pt x="379" y="578"/>
                    </a:lnTo>
                    <a:lnTo>
                      <a:pt x="388" y="485"/>
                    </a:lnTo>
                    <a:lnTo>
                      <a:pt x="392" y="433"/>
                    </a:lnTo>
                    <a:lnTo>
                      <a:pt x="402" y="359"/>
                    </a:lnTo>
                    <a:lnTo>
                      <a:pt x="410" y="276"/>
                    </a:lnTo>
                    <a:lnTo>
                      <a:pt x="417" y="210"/>
                    </a:lnTo>
                    <a:lnTo>
                      <a:pt x="420" y="143"/>
                    </a:lnTo>
                    <a:lnTo>
                      <a:pt x="420" y="87"/>
                    </a:lnTo>
                    <a:lnTo>
                      <a:pt x="369" y="8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6203" name="Rectangle 75">
              <a:extLst>
                <a:ext uri="{FF2B5EF4-FFF2-40B4-BE49-F238E27FC236}">
                  <a16:creationId xmlns:a16="http://schemas.microsoft.com/office/drawing/2014/main" id="{EC2D8319-BAC0-47B5-8B54-7EE9008496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8" y="1666"/>
              <a:ext cx="80" cy="2577"/>
            </a:xfrm>
            <a:prstGeom prst="rect">
              <a:avLst/>
            </a:prstGeom>
            <a:solidFill>
              <a:srgbClr val="777777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6204" name="Rectangle 76">
            <a:extLst>
              <a:ext uri="{FF2B5EF4-FFF2-40B4-BE49-F238E27FC236}">
                <a16:creationId xmlns:a16="http://schemas.microsoft.com/office/drawing/2014/main" id="{B53E5E06-9E5E-4984-A881-618E8D2F8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3778250"/>
            <a:ext cx="690563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205" name="AutoShape 77">
            <a:extLst>
              <a:ext uri="{FF2B5EF4-FFF2-40B4-BE49-F238E27FC236}">
                <a16:creationId xmlns:a16="http://schemas.microsoft.com/office/drawing/2014/main" id="{182E8994-2B5B-42EC-9C5A-9A589DA54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2886075"/>
            <a:ext cx="276225" cy="409575"/>
          </a:xfrm>
          <a:prstGeom prst="downArrow">
            <a:avLst>
              <a:gd name="adj1" fmla="val 49426"/>
              <a:gd name="adj2" fmla="val 50572"/>
            </a:avLst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206" name="AutoShape 78">
            <a:extLst>
              <a:ext uri="{FF2B5EF4-FFF2-40B4-BE49-F238E27FC236}">
                <a16:creationId xmlns:a16="http://schemas.microsoft.com/office/drawing/2014/main" id="{1B9CDDB2-394F-4FCC-A5D4-A3FC52C15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1033463"/>
            <a:ext cx="276225" cy="409575"/>
          </a:xfrm>
          <a:prstGeom prst="downArrow">
            <a:avLst>
              <a:gd name="adj1" fmla="val 49426"/>
              <a:gd name="adj2" fmla="val 50572"/>
            </a:avLst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207" name="AutoShape 79">
            <a:extLst>
              <a:ext uri="{FF2B5EF4-FFF2-40B4-BE49-F238E27FC236}">
                <a16:creationId xmlns:a16="http://schemas.microsoft.com/office/drawing/2014/main" id="{6FBD6E8E-975F-4E86-9A6A-1B9CE4C0F2D4}"/>
              </a:ext>
            </a:extLst>
          </p:cNvPr>
          <p:cNvSpPr>
            <a:spLocks noChangeArrowheads="1"/>
          </p:cNvSpPr>
          <p:nvPr/>
        </p:nvSpPr>
        <p:spPr bwMode="auto">
          <a:xfrm rot="2485759">
            <a:off x="6070600" y="274638"/>
            <a:ext cx="276225" cy="409575"/>
          </a:xfrm>
          <a:prstGeom prst="downArrow">
            <a:avLst>
              <a:gd name="adj1" fmla="val 49426"/>
              <a:gd name="adj2" fmla="val 50572"/>
            </a:avLst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208" name="AutoShape 80">
            <a:extLst>
              <a:ext uri="{FF2B5EF4-FFF2-40B4-BE49-F238E27FC236}">
                <a16:creationId xmlns:a16="http://schemas.microsoft.com/office/drawing/2014/main" id="{A46807FA-FF0F-45CB-B25A-F9D2559F3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3813175"/>
            <a:ext cx="276225" cy="409575"/>
          </a:xfrm>
          <a:prstGeom prst="downArrow">
            <a:avLst>
              <a:gd name="adj1" fmla="val 49426"/>
              <a:gd name="adj2" fmla="val 50572"/>
            </a:avLst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209" name="Freeform 81">
            <a:extLst>
              <a:ext uri="{FF2B5EF4-FFF2-40B4-BE49-F238E27FC236}">
                <a16:creationId xmlns:a16="http://schemas.microsoft.com/office/drawing/2014/main" id="{1B70F8E0-28B1-4CF0-B27C-0580A526FFF2}"/>
              </a:ext>
            </a:extLst>
          </p:cNvPr>
          <p:cNvSpPr>
            <a:spLocks/>
          </p:cNvSpPr>
          <p:nvPr/>
        </p:nvSpPr>
        <p:spPr bwMode="auto">
          <a:xfrm>
            <a:off x="2149475" y="61039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210" name="AutoShape 82">
            <a:extLst>
              <a:ext uri="{FF2B5EF4-FFF2-40B4-BE49-F238E27FC236}">
                <a16:creationId xmlns:a16="http://schemas.microsoft.com/office/drawing/2014/main" id="{C2C202A1-5B6F-4FC7-AE45-EB9E507F0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4740275"/>
            <a:ext cx="276225" cy="409575"/>
          </a:xfrm>
          <a:prstGeom prst="downArrow">
            <a:avLst>
              <a:gd name="adj1" fmla="val 49426"/>
              <a:gd name="adj2" fmla="val 50572"/>
            </a:avLst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211" name="AutoShape 83">
            <a:extLst>
              <a:ext uri="{FF2B5EF4-FFF2-40B4-BE49-F238E27FC236}">
                <a16:creationId xmlns:a16="http://schemas.microsoft.com/office/drawing/2014/main" id="{C6962ACB-217A-4D66-B520-F04F67B9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1958975"/>
            <a:ext cx="276225" cy="409575"/>
          </a:xfrm>
          <a:prstGeom prst="downArrow">
            <a:avLst>
              <a:gd name="adj1" fmla="val 49426"/>
              <a:gd name="adj2" fmla="val 50572"/>
            </a:avLst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9492" name="Group 84">
            <a:extLst>
              <a:ext uri="{FF2B5EF4-FFF2-40B4-BE49-F238E27FC236}">
                <a16:creationId xmlns:a16="http://schemas.microsoft.com/office/drawing/2014/main" id="{12ED8430-613F-417B-94F1-91094CFC4843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1912938"/>
            <a:ext cx="2979738" cy="4841875"/>
            <a:chOff x="640" y="1205"/>
            <a:chExt cx="1877" cy="3050"/>
          </a:xfrm>
        </p:grpSpPr>
        <p:grpSp>
          <p:nvGrpSpPr>
            <p:cNvPr id="19500" name="Group 85">
              <a:extLst>
                <a:ext uri="{FF2B5EF4-FFF2-40B4-BE49-F238E27FC236}">
                  <a16:creationId xmlns:a16="http://schemas.microsoft.com/office/drawing/2014/main" id="{61786B74-2956-4E33-86CC-E732888F6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1205"/>
              <a:ext cx="1877" cy="3050"/>
              <a:chOff x="514" y="1205"/>
              <a:chExt cx="1877" cy="3050"/>
            </a:xfrm>
          </p:grpSpPr>
          <p:grpSp>
            <p:nvGrpSpPr>
              <p:cNvPr id="19510" name="Group 86">
                <a:extLst>
                  <a:ext uri="{FF2B5EF4-FFF2-40B4-BE49-F238E27FC236}">
                    <a16:creationId xmlns:a16="http://schemas.microsoft.com/office/drawing/2014/main" id="{9F077135-7A4E-4A71-9168-D4DB996C34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10" y="618"/>
                <a:ext cx="494" cy="1668"/>
                <a:chOff x="2094" y="1762"/>
                <a:chExt cx="198" cy="820"/>
              </a:xfrm>
            </p:grpSpPr>
            <p:grpSp>
              <p:nvGrpSpPr>
                <p:cNvPr id="19513" name="Group 87">
                  <a:extLst>
                    <a:ext uri="{FF2B5EF4-FFF2-40B4-BE49-F238E27FC236}">
                      <a16:creationId xmlns:a16="http://schemas.microsoft.com/office/drawing/2014/main" id="{D3FAE8BE-064E-424F-A492-3F1208F78F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176216" name="Freeform 88">
                    <a:extLst>
                      <a:ext uri="{FF2B5EF4-FFF2-40B4-BE49-F238E27FC236}">
                        <a16:creationId xmlns:a16="http://schemas.microsoft.com/office/drawing/2014/main" id="{82750E37-C0B5-4EF7-BAF3-701F175B81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9010B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19516" name="Group 89">
                    <a:extLst>
                      <a:ext uri="{FF2B5EF4-FFF2-40B4-BE49-F238E27FC236}">
                        <a16:creationId xmlns:a16="http://schemas.microsoft.com/office/drawing/2014/main" id="{55B30AAB-2C9A-4520-84BB-21A1F08B03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176218" name="Line 90">
                      <a:extLst>
                        <a:ext uri="{FF2B5EF4-FFF2-40B4-BE49-F238E27FC236}">
                          <a16:creationId xmlns:a16="http://schemas.microsoft.com/office/drawing/2014/main" id="{FEC78299-B81C-4BCA-ADBB-D051D7211E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3" y="1795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6219" name="Line 91">
                      <a:extLst>
                        <a:ext uri="{FF2B5EF4-FFF2-40B4-BE49-F238E27FC236}">
                          <a16:creationId xmlns:a16="http://schemas.microsoft.com/office/drawing/2014/main" id="{E4392521-FAE4-4E3D-9100-461A5CB79F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9" y="1803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6220" name="Line 92">
                      <a:extLst>
                        <a:ext uri="{FF2B5EF4-FFF2-40B4-BE49-F238E27FC236}">
                          <a16:creationId xmlns:a16="http://schemas.microsoft.com/office/drawing/2014/main" id="{943F5E58-9B87-43CE-B8B3-98D34FA938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5" y="1811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6221" name="Line 93">
                      <a:extLst>
                        <a:ext uri="{FF2B5EF4-FFF2-40B4-BE49-F238E27FC236}">
                          <a16:creationId xmlns:a16="http://schemas.microsoft.com/office/drawing/2014/main" id="{B8CF8723-D384-40AD-AA2A-E5B3754CDB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3" y="1821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6222" name="Line 94">
                      <a:extLst>
                        <a:ext uri="{FF2B5EF4-FFF2-40B4-BE49-F238E27FC236}">
                          <a16:creationId xmlns:a16="http://schemas.microsoft.com/office/drawing/2014/main" id="{57B305F8-2D3D-4FCF-9ED7-FE4ECE2256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9" y="1829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6223" name="Line 95">
                      <a:extLst>
                        <a:ext uri="{FF2B5EF4-FFF2-40B4-BE49-F238E27FC236}">
                          <a16:creationId xmlns:a16="http://schemas.microsoft.com/office/drawing/2014/main" id="{B3BA0ADD-E237-4926-933A-3F520460DF1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7" y="1839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6224" name="Line 96">
                      <a:extLst>
                        <a:ext uri="{FF2B5EF4-FFF2-40B4-BE49-F238E27FC236}">
                          <a16:creationId xmlns:a16="http://schemas.microsoft.com/office/drawing/2014/main" id="{B4C83630-55B2-4369-953A-1EBD534530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7" y="1848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76225" name="Freeform 97">
                  <a:extLst>
                    <a:ext uri="{FF2B5EF4-FFF2-40B4-BE49-F238E27FC236}">
                      <a16:creationId xmlns:a16="http://schemas.microsoft.com/office/drawing/2014/main" id="{26BAB90C-17D7-4202-A68F-0696C9BAC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C9010B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6226" name="Freeform 98">
                <a:extLst>
                  <a:ext uri="{FF2B5EF4-FFF2-40B4-BE49-F238E27FC236}">
                    <a16:creationId xmlns:a16="http://schemas.microsoft.com/office/drawing/2014/main" id="{5496B91A-A900-4D94-B892-F9B5704DC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486"/>
                <a:ext cx="273" cy="532"/>
              </a:xfrm>
              <a:custGeom>
                <a:avLst/>
                <a:gdLst>
                  <a:gd name="T0" fmla="*/ 273 w 368"/>
                  <a:gd name="T1" fmla="*/ 55 h 532"/>
                  <a:gd name="T2" fmla="*/ 223 w 368"/>
                  <a:gd name="T3" fmla="*/ 232 h 532"/>
                  <a:gd name="T4" fmla="*/ 203 w 368"/>
                  <a:gd name="T5" fmla="*/ 355 h 532"/>
                  <a:gd name="T6" fmla="*/ 203 w 368"/>
                  <a:gd name="T7" fmla="*/ 518 h 532"/>
                  <a:gd name="T8" fmla="*/ 0 w 368"/>
                  <a:gd name="T9" fmla="*/ 532 h 532"/>
                  <a:gd name="T10" fmla="*/ 102 w 368"/>
                  <a:gd name="T11" fmla="*/ 232 h 532"/>
                  <a:gd name="T12" fmla="*/ 172 w 368"/>
                  <a:gd name="T13" fmla="*/ 96 h 532"/>
                  <a:gd name="T14" fmla="*/ 233 w 368"/>
                  <a:gd name="T15" fmla="*/ 0 h 532"/>
                  <a:gd name="T16" fmla="*/ 273 w 368"/>
                  <a:gd name="T17" fmla="*/ 55 h 5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8" h="532">
                    <a:moveTo>
                      <a:pt x="368" y="55"/>
                    </a:moveTo>
                    <a:lnTo>
                      <a:pt x="300" y="232"/>
                    </a:lnTo>
                    <a:lnTo>
                      <a:pt x="273" y="355"/>
                    </a:lnTo>
                    <a:lnTo>
                      <a:pt x="273" y="518"/>
                    </a:lnTo>
                    <a:lnTo>
                      <a:pt x="0" y="532"/>
                    </a:lnTo>
                    <a:lnTo>
                      <a:pt x="137" y="232"/>
                    </a:lnTo>
                    <a:lnTo>
                      <a:pt x="232" y="96"/>
                    </a:lnTo>
                    <a:lnTo>
                      <a:pt x="314" y="0"/>
                    </a:lnTo>
                    <a:lnTo>
                      <a:pt x="368" y="55"/>
                    </a:lnTo>
                    <a:close/>
                  </a:path>
                </a:pathLst>
              </a:custGeom>
              <a:solidFill>
                <a:srgbClr val="C9010B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6227" name="Rectangle 99">
                <a:extLst>
                  <a:ext uri="{FF2B5EF4-FFF2-40B4-BE49-F238E27FC236}">
                    <a16:creationId xmlns:a16="http://schemas.microsoft.com/office/drawing/2014/main" id="{1CA274F1-969C-4351-A554-A162241A5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00" y="1678"/>
                <a:ext cx="80" cy="2577"/>
              </a:xfrm>
              <a:prstGeom prst="rect">
                <a:avLst/>
              </a:prstGeom>
              <a:solidFill>
                <a:srgbClr val="C9010B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6228" name="AutoShape 100">
              <a:extLst>
                <a:ext uri="{FF2B5EF4-FFF2-40B4-BE49-F238E27FC236}">
                  <a16:creationId xmlns:a16="http://schemas.microsoft.com/office/drawing/2014/main" id="{940D9ECA-4936-4AA8-95AD-0FCAB9139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38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229" name="AutoShape 101">
              <a:extLst>
                <a:ext uri="{FF2B5EF4-FFF2-40B4-BE49-F238E27FC236}">
                  <a16:creationId xmlns:a16="http://schemas.microsoft.com/office/drawing/2014/main" id="{301A2C44-94FF-4B18-BE25-A116BA62B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3317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230" name="AutoShape 102">
              <a:extLst>
                <a:ext uri="{FF2B5EF4-FFF2-40B4-BE49-F238E27FC236}">
                  <a16:creationId xmlns:a16="http://schemas.microsoft.com/office/drawing/2014/main" id="{E6DC73E6-E47F-4F71-8CDC-A1379C576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799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231" name="AutoShape 103">
              <a:extLst>
                <a:ext uri="{FF2B5EF4-FFF2-40B4-BE49-F238E27FC236}">
                  <a16:creationId xmlns:a16="http://schemas.microsoft.com/office/drawing/2014/main" id="{EE788EA8-5150-4D15-9C16-5548BFD6A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28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232" name="AutoShape 104">
              <a:extLst>
                <a:ext uri="{FF2B5EF4-FFF2-40B4-BE49-F238E27FC236}">
                  <a16:creationId xmlns:a16="http://schemas.microsoft.com/office/drawing/2014/main" id="{24A4E95B-181C-4BB4-BC7E-96A1E5AA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763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233" name="AutoShape 105">
              <a:extLst>
                <a:ext uri="{FF2B5EF4-FFF2-40B4-BE49-F238E27FC236}">
                  <a16:creationId xmlns:a16="http://schemas.microsoft.com/office/drawing/2014/main" id="{E6063F98-25C7-4174-A439-EC3375EECB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43706">
              <a:off x="2136" y="1371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234" name="AutoShape 106">
              <a:extLst>
                <a:ext uri="{FF2B5EF4-FFF2-40B4-BE49-F238E27FC236}">
                  <a16:creationId xmlns:a16="http://schemas.microsoft.com/office/drawing/2014/main" id="{AB059A4E-783F-4042-9672-E8FFC1DE75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781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235" name="AutoShape 107">
              <a:extLst>
                <a:ext uri="{FF2B5EF4-FFF2-40B4-BE49-F238E27FC236}">
                  <a16:creationId xmlns:a16="http://schemas.microsoft.com/office/drawing/2014/main" id="{73611691-3A10-474E-99C3-B2843CD70E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57954">
              <a:off x="1248" y="1235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236" name="AutoShape 108">
              <a:extLst>
                <a:ext uri="{FF2B5EF4-FFF2-40B4-BE49-F238E27FC236}">
                  <a16:creationId xmlns:a16="http://schemas.microsoft.com/office/drawing/2014/main" id="{810B2C39-B825-4A37-823D-FA1C94CF56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788463">
              <a:off x="921" y="1396"/>
              <a:ext cx="191" cy="259"/>
            </a:xfrm>
            <a:prstGeom prst="upArrow">
              <a:avLst>
                <a:gd name="adj1" fmla="val 42407"/>
                <a:gd name="adj2" fmla="val 48063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6237" name="Rectangle 109">
            <a:extLst>
              <a:ext uri="{FF2B5EF4-FFF2-40B4-BE49-F238E27FC236}">
                <a16:creationId xmlns:a16="http://schemas.microsoft.com/office/drawing/2014/main" id="{2F959C47-8322-4D28-94E4-F35659F7E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41638" y="2587625"/>
            <a:ext cx="4413251" cy="630238"/>
          </a:xfrm>
          <a:prstGeom prst="rect">
            <a:avLst/>
          </a:prstGeom>
          <a:solidFill>
            <a:srgbClr val="C9010B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6238" name="AutoShape 110">
            <a:extLst>
              <a:ext uri="{FF2B5EF4-FFF2-40B4-BE49-F238E27FC236}">
                <a16:creationId xmlns:a16="http://schemas.microsoft.com/office/drawing/2014/main" id="{36D6B2E8-0E9D-469E-B18F-A71E4F8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03550" y="3173413"/>
            <a:ext cx="4683125" cy="581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5882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9495" name="Group 111">
            <a:extLst>
              <a:ext uri="{FF2B5EF4-FFF2-40B4-BE49-F238E27FC236}">
                <a16:creationId xmlns:a16="http://schemas.microsoft.com/office/drawing/2014/main" id="{9CAD1048-8EDB-43FF-A146-B67686A0BDC3}"/>
              </a:ext>
            </a:extLst>
          </p:cNvPr>
          <p:cNvGrpSpPr>
            <a:grpSpLocks/>
          </p:cNvGrpSpPr>
          <p:nvPr/>
        </p:nvGrpSpPr>
        <p:grpSpPr bwMode="auto">
          <a:xfrm>
            <a:off x="5630863" y="604838"/>
            <a:ext cx="377825" cy="4767262"/>
            <a:chOff x="3547" y="375"/>
            <a:chExt cx="238" cy="3003"/>
          </a:xfrm>
        </p:grpSpPr>
        <p:sp>
          <p:nvSpPr>
            <p:cNvPr id="176240" name="Rectangle 112">
              <a:extLst>
                <a:ext uri="{FF2B5EF4-FFF2-40B4-BE49-F238E27FC236}">
                  <a16:creationId xmlns:a16="http://schemas.microsoft.com/office/drawing/2014/main" id="{ABF56E40-1ACB-49DA-B6E2-B4F824CC9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580"/>
              <a:ext cx="74" cy="2798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6241" name="Freeform 113">
              <a:extLst>
                <a:ext uri="{FF2B5EF4-FFF2-40B4-BE49-F238E27FC236}">
                  <a16:creationId xmlns:a16="http://schemas.microsoft.com/office/drawing/2014/main" id="{D7606A20-7B3E-4162-A302-C765D0743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413"/>
              <a:ext cx="124" cy="172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72 h 108"/>
                <a:gd name="T4" fmla="*/ 124 w 78"/>
                <a:gd name="T5" fmla="*/ 172 h 108"/>
                <a:gd name="T6" fmla="*/ 124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242" name="Freeform 114">
              <a:extLst>
                <a:ext uri="{FF2B5EF4-FFF2-40B4-BE49-F238E27FC236}">
                  <a16:creationId xmlns:a16="http://schemas.microsoft.com/office/drawing/2014/main" id="{3023F7AA-6006-465D-A27D-64B93D1D2F9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7" y="375"/>
              <a:ext cx="238" cy="105"/>
            </a:xfrm>
            <a:custGeom>
              <a:avLst/>
              <a:gdLst>
                <a:gd name="T0" fmla="*/ 0 w 78"/>
                <a:gd name="T1" fmla="*/ 0 h 108"/>
                <a:gd name="T2" fmla="*/ 0 w 78"/>
                <a:gd name="T3" fmla="*/ 105 h 108"/>
                <a:gd name="T4" fmla="*/ 238 w 78"/>
                <a:gd name="T5" fmla="*/ 105 h 108"/>
                <a:gd name="T6" fmla="*/ 238 w 7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08">
                  <a:moveTo>
                    <a:pt x="0" y="0"/>
                  </a:moveTo>
                  <a:lnTo>
                    <a:pt x="0" y="108"/>
                  </a:lnTo>
                  <a:lnTo>
                    <a:pt x="78" y="108"/>
                  </a:lnTo>
                  <a:lnTo>
                    <a:pt x="78" y="0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6243" name="Rectangle 115">
            <a:extLst>
              <a:ext uri="{FF2B5EF4-FFF2-40B4-BE49-F238E27FC236}">
                <a16:creationId xmlns:a16="http://schemas.microsoft.com/office/drawing/2014/main" id="{C396132C-2B3F-4309-AC36-D473EF9BE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 descr="Brown marble">
            <a:extLst>
              <a:ext uri="{FF2B5EF4-FFF2-40B4-BE49-F238E27FC236}">
                <a16:creationId xmlns:a16="http://schemas.microsoft.com/office/drawing/2014/main" id="{2FE59DCC-955C-41F2-8729-C41EA343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1507" name="Group 3">
            <a:extLst>
              <a:ext uri="{FF2B5EF4-FFF2-40B4-BE49-F238E27FC236}">
                <a16:creationId xmlns:a16="http://schemas.microsoft.com/office/drawing/2014/main" id="{7CA0ABDF-6C7A-4152-BA80-DF8B1DA6A2E7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177156" name="Rectangle 4">
              <a:extLst>
                <a:ext uri="{FF2B5EF4-FFF2-40B4-BE49-F238E27FC236}">
                  <a16:creationId xmlns:a16="http://schemas.microsoft.com/office/drawing/2014/main" id="{E37816FE-6C8F-4C15-AC67-6E4592D4A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7157" name="Rectangle 5">
              <a:extLst>
                <a:ext uri="{FF2B5EF4-FFF2-40B4-BE49-F238E27FC236}">
                  <a16:creationId xmlns:a16="http://schemas.microsoft.com/office/drawing/2014/main" id="{3A7C75D5-8A0E-47DE-A0CD-F98B2D57C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7158" name="Rectangle 6">
              <a:extLst>
                <a:ext uri="{FF2B5EF4-FFF2-40B4-BE49-F238E27FC236}">
                  <a16:creationId xmlns:a16="http://schemas.microsoft.com/office/drawing/2014/main" id="{48C06562-6445-4509-BB42-D0EB26039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7159" name="Rectangle 7">
            <a:extLst>
              <a:ext uri="{FF2B5EF4-FFF2-40B4-BE49-F238E27FC236}">
                <a16:creationId xmlns:a16="http://schemas.microsoft.com/office/drawing/2014/main" id="{CE2DAF59-C30B-4701-9C53-38A7DCDD8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930275"/>
            <a:ext cx="117475" cy="4441825"/>
          </a:xfrm>
          <a:prstGeom prst="rect">
            <a:avLst/>
          </a:prstGeom>
          <a:solidFill>
            <a:srgbClr val="99CCFF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7160" name="Freeform 8">
            <a:extLst>
              <a:ext uri="{FF2B5EF4-FFF2-40B4-BE49-F238E27FC236}">
                <a16:creationId xmlns:a16="http://schemas.microsoft.com/office/drawing/2014/main" id="{FF145145-E534-4FB8-8A13-2D1E56989627}"/>
              </a:ext>
            </a:extLst>
          </p:cNvPr>
          <p:cNvSpPr>
            <a:spLocks/>
          </p:cNvSpPr>
          <p:nvPr/>
        </p:nvSpPr>
        <p:spPr bwMode="auto">
          <a:xfrm>
            <a:off x="5719763" y="665163"/>
            <a:ext cx="196850" cy="273050"/>
          </a:xfrm>
          <a:custGeom>
            <a:avLst/>
            <a:gdLst>
              <a:gd name="T0" fmla="*/ 0 w 78"/>
              <a:gd name="T1" fmla="*/ 0 h 108"/>
              <a:gd name="T2" fmla="*/ 0 w 78"/>
              <a:gd name="T3" fmla="*/ 273050 h 108"/>
              <a:gd name="T4" fmla="*/ 196850 w 78"/>
              <a:gd name="T5" fmla="*/ 273050 h 108"/>
              <a:gd name="T6" fmla="*/ 196850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161" name="Freeform 9">
            <a:extLst>
              <a:ext uri="{FF2B5EF4-FFF2-40B4-BE49-F238E27FC236}">
                <a16:creationId xmlns:a16="http://schemas.microsoft.com/office/drawing/2014/main" id="{CC232062-D17D-4E17-B546-21A92A2F9099}"/>
              </a:ext>
            </a:extLst>
          </p:cNvPr>
          <p:cNvSpPr>
            <a:spLocks/>
          </p:cNvSpPr>
          <p:nvPr/>
        </p:nvSpPr>
        <p:spPr bwMode="auto">
          <a:xfrm flipV="1">
            <a:off x="5627688" y="604838"/>
            <a:ext cx="377825" cy="166687"/>
          </a:xfrm>
          <a:custGeom>
            <a:avLst/>
            <a:gdLst>
              <a:gd name="T0" fmla="*/ 0 w 78"/>
              <a:gd name="T1" fmla="*/ 0 h 108"/>
              <a:gd name="T2" fmla="*/ 0 w 78"/>
              <a:gd name="T3" fmla="*/ 166687 h 108"/>
              <a:gd name="T4" fmla="*/ 377825 w 78"/>
              <a:gd name="T5" fmla="*/ 166687 h 108"/>
              <a:gd name="T6" fmla="*/ 377825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11" name="Group 10">
            <a:extLst>
              <a:ext uri="{FF2B5EF4-FFF2-40B4-BE49-F238E27FC236}">
                <a16:creationId xmlns:a16="http://schemas.microsoft.com/office/drawing/2014/main" id="{398B6E46-19B8-4276-99FC-D7F532976EB3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356225"/>
            <a:ext cx="6450012" cy="1530350"/>
            <a:chOff x="1433" y="3464"/>
            <a:chExt cx="4063" cy="964"/>
          </a:xfrm>
        </p:grpSpPr>
        <p:sp>
          <p:nvSpPr>
            <p:cNvPr id="21618" name="AutoShape 11">
              <a:extLst>
                <a:ext uri="{FF2B5EF4-FFF2-40B4-BE49-F238E27FC236}">
                  <a16:creationId xmlns:a16="http://schemas.microsoft.com/office/drawing/2014/main" id="{4A9D1E43-7411-4697-9566-24D95DB5F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464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7164" name="Freeform 12">
              <a:extLst>
                <a:ext uri="{FF2B5EF4-FFF2-40B4-BE49-F238E27FC236}">
                  <a16:creationId xmlns:a16="http://schemas.microsoft.com/office/drawing/2014/main" id="{0FB0AAE7-4D83-433B-B967-7970C6B25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3804"/>
              <a:ext cx="4063" cy="624"/>
            </a:xfrm>
            <a:custGeom>
              <a:avLst/>
              <a:gdLst>
                <a:gd name="T0" fmla="*/ 19 w 4063"/>
                <a:gd name="T1" fmla="*/ 0 h 624"/>
                <a:gd name="T2" fmla="*/ 4045 w 4063"/>
                <a:gd name="T3" fmla="*/ 0 h 624"/>
                <a:gd name="T4" fmla="*/ 4043 w 4063"/>
                <a:gd name="T5" fmla="*/ 268 h 624"/>
                <a:gd name="T6" fmla="*/ 3971 w 4063"/>
                <a:gd name="T7" fmla="*/ 416 h 624"/>
                <a:gd name="T8" fmla="*/ 3891 w 4063"/>
                <a:gd name="T9" fmla="*/ 496 h 624"/>
                <a:gd name="T10" fmla="*/ 3759 w 4063"/>
                <a:gd name="T11" fmla="*/ 580 h 624"/>
                <a:gd name="T12" fmla="*/ 3671 w 4063"/>
                <a:gd name="T13" fmla="*/ 599 h 624"/>
                <a:gd name="T14" fmla="*/ 3535 w 4063"/>
                <a:gd name="T15" fmla="*/ 607 h 624"/>
                <a:gd name="T16" fmla="*/ 383 w 4063"/>
                <a:gd name="T17" fmla="*/ 604 h 624"/>
                <a:gd name="T18" fmla="*/ 199 w 4063"/>
                <a:gd name="T19" fmla="*/ 512 h 624"/>
                <a:gd name="T20" fmla="*/ 80 w 4063"/>
                <a:gd name="T21" fmla="*/ 384 h 624"/>
                <a:gd name="T22" fmla="*/ 23 w 4063"/>
                <a:gd name="T23" fmla="*/ 280 h 624"/>
                <a:gd name="T24" fmla="*/ 1 w 4063"/>
                <a:gd name="T25" fmla="*/ 132 h 624"/>
                <a:gd name="T26" fmla="*/ 19 w 4063"/>
                <a:gd name="T27" fmla="*/ 0 h 6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63" h="624">
                  <a:moveTo>
                    <a:pt x="19" y="0"/>
                  </a:moveTo>
                  <a:lnTo>
                    <a:pt x="4045" y="0"/>
                  </a:lnTo>
                  <a:cubicBezTo>
                    <a:pt x="4039" y="96"/>
                    <a:pt x="4063" y="192"/>
                    <a:pt x="4043" y="268"/>
                  </a:cubicBezTo>
                  <a:cubicBezTo>
                    <a:pt x="4043" y="271"/>
                    <a:pt x="4007" y="376"/>
                    <a:pt x="3971" y="416"/>
                  </a:cubicBezTo>
                  <a:cubicBezTo>
                    <a:pt x="3935" y="464"/>
                    <a:pt x="3919" y="479"/>
                    <a:pt x="3891" y="496"/>
                  </a:cubicBezTo>
                  <a:cubicBezTo>
                    <a:pt x="3836" y="558"/>
                    <a:pt x="3822" y="556"/>
                    <a:pt x="3759" y="580"/>
                  </a:cubicBezTo>
                  <a:cubicBezTo>
                    <a:pt x="3731" y="596"/>
                    <a:pt x="3695" y="598"/>
                    <a:pt x="3671" y="599"/>
                  </a:cubicBezTo>
                  <a:cubicBezTo>
                    <a:pt x="3647" y="600"/>
                    <a:pt x="3560" y="607"/>
                    <a:pt x="3535" y="607"/>
                  </a:cubicBezTo>
                  <a:cubicBezTo>
                    <a:pt x="1481" y="598"/>
                    <a:pt x="583" y="624"/>
                    <a:pt x="383" y="604"/>
                  </a:cubicBezTo>
                  <a:cubicBezTo>
                    <a:pt x="342" y="583"/>
                    <a:pt x="299" y="588"/>
                    <a:pt x="199" y="512"/>
                  </a:cubicBezTo>
                  <a:cubicBezTo>
                    <a:pt x="151" y="480"/>
                    <a:pt x="92" y="400"/>
                    <a:pt x="80" y="384"/>
                  </a:cubicBezTo>
                  <a:cubicBezTo>
                    <a:pt x="44" y="322"/>
                    <a:pt x="52" y="349"/>
                    <a:pt x="23" y="280"/>
                  </a:cubicBezTo>
                  <a:cubicBezTo>
                    <a:pt x="14" y="251"/>
                    <a:pt x="3" y="179"/>
                    <a:pt x="1" y="132"/>
                  </a:cubicBezTo>
                  <a:cubicBezTo>
                    <a:pt x="0" y="8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512" name="Group 13">
            <a:extLst>
              <a:ext uri="{FF2B5EF4-FFF2-40B4-BE49-F238E27FC236}">
                <a16:creationId xmlns:a16="http://schemas.microsoft.com/office/drawing/2014/main" id="{5E8B7220-B5A1-476F-A7B3-50D17D6167B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30800" y="1768475"/>
            <a:ext cx="236538" cy="149225"/>
            <a:chOff x="1562" y="1988"/>
            <a:chExt cx="74" cy="42"/>
          </a:xfrm>
        </p:grpSpPr>
        <p:sp>
          <p:nvSpPr>
            <p:cNvPr id="177166" name="Freeform 14">
              <a:extLst>
                <a:ext uri="{FF2B5EF4-FFF2-40B4-BE49-F238E27FC236}">
                  <a16:creationId xmlns:a16="http://schemas.microsoft.com/office/drawing/2014/main" id="{D45FE73C-A2EB-4F78-B873-31BBC6D6A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1988"/>
              <a:ext cx="58" cy="37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7167" name="Oval 15">
              <a:extLst>
                <a:ext uri="{FF2B5EF4-FFF2-40B4-BE49-F238E27FC236}">
                  <a16:creationId xmlns:a16="http://schemas.microsoft.com/office/drawing/2014/main" id="{953F388D-BF55-4D6B-9A54-E9152F33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015"/>
              <a:ext cx="22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7168" name="Rectangle 16">
            <a:extLst>
              <a:ext uri="{FF2B5EF4-FFF2-40B4-BE49-F238E27FC236}">
                <a16:creationId xmlns:a16="http://schemas.microsoft.com/office/drawing/2014/main" id="{5B7A8B56-7234-45F6-9295-DF27D72A8B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503238"/>
            <a:ext cx="1470025" cy="374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7169" name="Rectangle 17">
            <a:extLst>
              <a:ext uri="{FF2B5EF4-FFF2-40B4-BE49-F238E27FC236}">
                <a16:creationId xmlns:a16="http://schemas.microsoft.com/office/drawing/2014/main" id="{CAD76514-96DB-490B-98F0-7E204FB4F3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88975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1515" name="Group 18">
            <a:extLst>
              <a:ext uri="{FF2B5EF4-FFF2-40B4-BE49-F238E27FC236}">
                <a16:creationId xmlns:a16="http://schemas.microsoft.com/office/drawing/2014/main" id="{B97E8A49-5533-4AF1-8495-32F127F0F9A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78213" y="749300"/>
            <a:ext cx="1631950" cy="1096963"/>
            <a:chOff x="1643" y="1702"/>
            <a:chExt cx="507" cy="308"/>
          </a:xfrm>
        </p:grpSpPr>
        <p:sp>
          <p:nvSpPr>
            <p:cNvPr id="177171" name="Rectangle 19">
              <a:extLst>
                <a:ext uri="{FF2B5EF4-FFF2-40B4-BE49-F238E27FC236}">
                  <a16:creationId xmlns:a16="http://schemas.microsoft.com/office/drawing/2014/main" id="{255B48D4-C0C7-4EF4-9478-BB5E9C4B2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7172" name="Rectangle 20">
              <a:extLst>
                <a:ext uri="{FF2B5EF4-FFF2-40B4-BE49-F238E27FC236}">
                  <a16:creationId xmlns:a16="http://schemas.microsoft.com/office/drawing/2014/main" id="{D37C1F05-0C98-4D56-BF33-A1D31D9C6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516" name="Group 21">
            <a:extLst>
              <a:ext uri="{FF2B5EF4-FFF2-40B4-BE49-F238E27FC236}">
                <a16:creationId xmlns:a16="http://schemas.microsoft.com/office/drawing/2014/main" id="{C7BE539A-B6DC-4253-BFCD-35DA55115F5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9988"/>
            <a:ext cx="1222375" cy="530225"/>
            <a:chOff x="1701" y="1820"/>
            <a:chExt cx="380" cy="149"/>
          </a:xfrm>
        </p:grpSpPr>
        <p:grpSp>
          <p:nvGrpSpPr>
            <p:cNvPr id="21598" name="Group 22">
              <a:extLst>
                <a:ext uri="{FF2B5EF4-FFF2-40B4-BE49-F238E27FC236}">
                  <a16:creationId xmlns:a16="http://schemas.microsoft.com/office/drawing/2014/main" id="{50B7E0C3-DD84-4F5F-BC35-FE98F5E8F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20"/>
              <a:ext cx="137" cy="54"/>
              <a:chOff x="1701" y="1820"/>
              <a:chExt cx="137" cy="54"/>
            </a:xfrm>
          </p:grpSpPr>
          <p:sp>
            <p:nvSpPr>
              <p:cNvPr id="177175" name="Rectangle 23">
                <a:extLst>
                  <a:ext uri="{FF2B5EF4-FFF2-40B4-BE49-F238E27FC236}">
                    <a16:creationId xmlns:a16="http://schemas.microsoft.com/office/drawing/2014/main" id="{BC383F89-C59F-496C-B932-B68956745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176" name="Rectangle 24">
                <a:extLst>
                  <a:ext uri="{FF2B5EF4-FFF2-40B4-BE49-F238E27FC236}">
                    <a16:creationId xmlns:a16="http://schemas.microsoft.com/office/drawing/2014/main" id="{57AAE90B-BFFF-4783-A490-C15D7996C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177" name="Rectangle 25">
                <a:extLst>
                  <a:ext uri="{FF2B5EF4-FFF2-40B4-BE49-F238E27FC236}">
                    <a16:creationId xmlns:a16="http://schemas.microsoft.com/office/drawing/2014/main" id="{69873B0F-EC24-4DCC-B7DB-9FF1CA1F0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99" name="Group 26">
              <a:extLst>
                <a:ext uri="{FF2B5EF4-FFF2-40B4-BE49-F238E27FC236}">
                  <a16:creationId xmlns:a16="http://schemas.microsoft.com/office/drawing/2014/main" id="{24FA1B0A-47E2-42BC-8E7F-78EF47CEF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1820"/>
              <a:ext cx="136" cy="54"/>
              <a:chOff x="1945" y="1820"/>
              <a:chExt cx="136" cy="54"/>
            </a:xfrm>
          </p:grpSpPr>
          <p:sp>
            <p:nvSpPr>
              <p:cNvPr id="177179" name="Rectangle 27">
                <a:extLst>
                  <a:ext uri="{FF2B5EF4-FFF2-40B4-BE49-F238E27FC236}">
                    <a16:creationId xmlns:a16="http://schemas.microsoft.com/office/drawing/2014/main" id="{BD7586F4-FF2D-4481-9465-D61657256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180" name="Rectangle 28">
                <a:extLst>
                  <a:ext uri="{FF2B5EF4-FFF2-40B4-BE49-F238E27FC236}">
                    <a16:creationId xmlns:a16="http://schemas.microsoft.com/office/drawing/2014/main" id="{34967947-CE68-4A82-9C40-06401F15C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181" name="Rectangle 29">
                <a:extLst>
                  <a:ext uri="{FF2B5EF4-FFF2-40B4-BE49-F238E27FC236}">
                    <a16:creationId xmlns:a16="http://schemas.microsoft.com/office/drawing/2014/main" id="{AE4164A1-5F85-41AC-8EAC-3ED73D85D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600" name="Group 30">
              <a:extLst>
                <a:ext uri="{FF2B5EF4-FFF2-40B4-BE49-F238E27FC236}">
                  <a16:creationId xmlns:a16="http://schemas.microsoft.com/office/drawing/2014/main" id="{7B535C62-4048-4172-B6F3-7EA136C64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937"/>
              <a:ext cx="86" cy="32"/>
              <a:chOff x="1724" y="1937"/>
              <a:chExt cx="86" cy="32"/>
            </a:xfrm>
          </p:grpSpPr>
          <p:sp>
            <p:nvSpPr>
              <p:cNvPr id="177183" name="Rectangle 31">
                <a:extLst>
                  <a:ext uri="{FF2B5EF4-FFF2-40B4-BE49-F238E27FC236}">
                    <a16:creationId xmlns:a16="http://schemas.microsoft.com/office/drawing/2014/main" id="{0DAAECE8-980A-4DB8-B540-E8B9B1A0C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184" name="Rectangle 32">
                <a:extLst>
                  <a:ext uri="{FF2B5EF4-FFF2-40B4-BE49-F238E27FC236}">
                    <a16:creationId xmlns:a16="http://schemas.microsoft.com/office/drawing/2014/main" id="{F905A51B-BA2D-4F39-A486-B599A5345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185" name="Rectangle 33">
                <a:extLst>
                  <a:ext uri="{FF2B5EF4-FFF2-40B4-BE49-F238E27FC236}">
                    <a16:creationId xmlns:a16="http://schemas.microsoft.com/office/drawing/2014/main" id="{769F64BF-561A-4E6D-94EC-BDDF25F5F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601" name="Group 34">
              <a:extLst>
                <a:ext uri="{FF2B5EF4-FFF2-40B4-BE49-F238E27FC236}">
                  <a16:creationId xmlns:a16="http://schemas.microsoft.com/office/drawing/2014/main" id="{B4853FC7-6611-4098-94CB-FC787A927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37"/>
              <a:ext cx="85" cy="32"/>
              <a:chOff x="1968" y="1937"/>
              <a:chExt cx="85" cy="32"/>
            </a:xfrm>
          </p:grpSpPr>
          <p:sp>
            <p:nvSpPr>
              <p:cNvPr id="177187" name="Rectangle 35">
                <a:extLst>
                  <a:ext uri="{FF2B5EF4-FFF2-40B4-BE49-F238E27FC236}">
                    <a16:creationId xmlns:a16="http://schemas.microsoft.com/office/drawing/2014/main" id="{84FFCBCA-BEFE-4D89-8F9C-6A76C4028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188" name="Rectangle 36">
                <a:extLst>
                  <a:ext uri="{FF2B5EF4-FFF2-40B4-BE49-F238E27FC236}">
                    <a16:creationId xmlns:a16="http://schemas.microsoft.com/office/drawing/2014/main" id="{67CFC942-8B64-44D6-9FCB-6844AC3EB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189" name="Rectangle 37">
                <a:extLst>
                  <a:ext uri="{FF2B5EF4-FFF2-40B4-BE49-F238E27FC236}">
                    <a16:creationId xmlns:a16="http://schemas.microsoft.com/office/drawing/2014/main" id="{EE6F5DAA-D343-4EE4-B918-43F2BA5EA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77190" name="Freeform 38">
            <a:extLst>
              <a:ext uri="{FF2B5EF4-FFF2-40B4-BE49-F238E27FC236}">
                <a16:creationId xmlns:a16="http://schemas.microsoft.com/office/drawing/2014/main" id="{B5DE683F-76A1-40A7-9508-9D20F8C24F1E}"/>
              </a:ext>
            </a:extLst>
          </p:cNvPr>
          <p:cNvSpPr>
            <a:spLocks/>
          </p:cNvSpPr>
          <p:nvPr/>
        </p:nvSpPr>
        <p:spPr bwMode="auto">
          <a:xfrm flipH="1">
            <a:off x="3430588" y="2028825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7191" name="Freeform 39">
            <a:extLst>
              <a:ext uri="{FF2B5EF4-FFF2-40B4-BE49-F238E27FC236}">
                <a16:creationId xmlns:a16="http://schemas.microsoft.com/office/drawing/2014/main" id="{30EB89CE-74CC-4EB7-8489-B5DEE17ED042}"/>
              </a:ext>
            </a:extLst>
          </p:cNvPr>
          <p:cNvSpPr>
            <a:spLocks/>
          </p:cNvSpPr>
          <p:nvPr/>
        </p:nvSpPr>
        <p:spPr bwMode="auto">
          <a:xfrm flipH="1">
            <a:off x="3617913" y="2054225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7192" name="Rectangle 40">
            <a:extLst>
              <a:ext uri="{FF2B5EF4-FFF2-40B4-BE49-F238E27FC236}">
                <a16:creationId xmlns:a16="http://schemas.microsoft.com/office/drawing/2014/main" id="{7A00E611-DED4-434B-A2A6-36D471B161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33850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7193" name="Rectangle 41">
            <a:extLst>
              <a:ext uri="{FF2B5EF4-FFF2-40B4-BE49-F238E27FC236}">
                <a16:creationId xmlns:a16="http://schemas.microsoft.com/office/drawing/2014/main" id="{85B9B802-9472-4FDD-BEA0-1E959F7A1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7194" name="Text Box 42">
            <a:extLst>
              <a:ext uri="{FF2B5EF4-FFF2-40B4-BE49-F238E27FC236}">
                <a16:creationId xmlns:a16="http://schemas.microsoft.com/office/drawing/2014/main" id="{89DD5007-13A5-4B57-B8EE-1920D0B2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47625"/>
            <a:ext cx="29987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Uncontrolled System</a:t>
            </a:r>
          </a:p>
        </p:txBody>
      </p:sp>
      <p:sp>
        <p:nvSpPr>
          <p:cNvPr id="177195" name="Freeform 43">
            <a:extLst>
              <a:ext uri="{FF2B5EF4-FFF2-40B4-BE49-F238E27FC236}">
                <a16:creationId xmlns:a16="http://schemas.microsoft.com/office/drawing/2014/main" id="{19A064DF-82EA-4251-B414-ECBD8D969952}"/>
              </a:ext>
            </a:extLst>
          </p:cNvPr>
          <p:cNvSpPr>
            <a:spLocks/>
          </p:cNvSpPr>
          <p:nvPr/>
        </p:nvSpPr>
        <p:spPr bwMode="auto">
          <a:xfrm>
            <a:off x="2132013" y="60912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23" name="Group 44">
            <a:extLst>
              <a:ext uri="{FF2B5EF4-FFF2-40B4-BE49-F238E27FC236}">
                <a16:creationId xmlns:a16="http://schemas.microsoft.com/office/drawing/2014/main" id="{F68A2FA6-281A-4219-8454-B2B9FEFBCFB9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1052513"/>
            <a:ext cx="1184275" cy="2662237"/>
            <a:chOff x="1770" y="663"/>
            <a:chExt cx="746" cy="1677"/>
          </a:xfrm>
        </p:grpSpPr>
        <p:grpSp>
          <p:nvGrpSpPr>
            <p:cNvPr id="21583" name="Group 45">
              <a:extLst>
                <a:ext uri="{FF2B5EF4-FFF2-40B4-BE49-F238E27FC236}">
                  <a16:creationId xmlns:a16="http://schemas.microsoft.com/office/drawing/2014/main" id="{EBE4D6B9-5C9C-44FA-B0BA-6DF77C25BB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21585" name="Group 46">
                <a:extLst>
                  <a:ext uri="{FF2B5EF4-FFF2-40B4-BE49-F238E27FC236}">
                    <a16:creationId xmlns:a16="http://schemas.microsoft.com/office/drawing/2014/main" id="{416DBA8B-5E90-4B69-9D90-B8866439D6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21587" name="Group 47">
                  <a:extLst>
                    <a:ext uri="{FF2B5EF4-FFF2-40B4-BE49-F238E27FC236}">
                      <a16:creationId xmlns:a16="http://schemas.microsoft.com/office/drawing/2014/main" id="{7DB4A320-6D0F-475B-915D-80B84552AC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177200" name="Freeform 48">
                    <a:extLst>
                      <a:ext uri="{FF2B5EF4-FFF2-40B4-BE49-F238E27FC236}">
                        <a16:creationId xmlns:a16="http://schemas.microsoft.com/office/drawing/2014/main" id="{6CF2FD91-E8EA-4655-91B8-9594D1E20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1590" name="Group 49">
                    <a:extLst>
                      <a:ext uri="{FF2B5EF4-FFF2-40B4-BE49-F238E27FC236}">
                        <a16:creationId xmlns:a16="http://schemas.microsoft.com/office/drawing/2014/main" id="{2F0A84CB-4076-47AC-AD0D-FCC9E6A131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177202" name="Line 50">
                      <a:extLst>
                        <a:ext uri="{FF2B5EF4-FFF2-40B4-BE49-F238E27FC236}">
                          <a16:creationId xmlns:a16="http://schemas.microsoft.com/office/drawing/2014/main" id="{8183AAA6-2021-4A10-A044-24617ED00B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7203" name="Line 51">
                      <a:extLst>
                        <a:ext uri="{FF2B5EF4-FFF2-40B4-BE49-F238E27FC236}">
                          <a16:creationId xmlns:a16="http://schemas.microsoft.com/office/drawing/2014/main" id="{EE5B698B-7BC6-44A0-9416-00C8FFB5B4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7204" name="Line 52">
                      <a:extLst>
                        <a:ext uri="{FF2B5EF4-FFF2-40B4-BE49-F238E27FC236}">
                          <a16:creationId xmlns:a16="http://schemas.microsoft.com/office/drawing/2014/main" id="{7543DD5F-D32E-4D41-8501-35A034B4E0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7205" name="Line 53">
                      <a:extLst>
                        <a:ext uri="{FF2B5EF4-FFF2-40B4-BE49-F238E27FC236}">
                          <a16:creationId xmlns:a16="http://schemas.microsoft.com/office/drawing/2014/main" id="{1D759494-370E-4052-830D-9EA9C8BDA5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7206" name="Line 54">
                      <a:extLst>
                        <a:ext uri="{FF2B5EF4-FFF2-40B4-BE49-F238E27FC236}">
                          <a16:creationId xmlns:a16="http://schemas.microsoft.com/office/drawing/2014/main" id="{F07C0133-FC5D-4F16-93A1-743ABC839D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7207" name="Line 55">
                      <a:extLst>
                        <a:ext uri="{FF2B5EF4-FFF2-40B4-BE49-F238E27FC236}">
                          <a16:creationId xmlns:a16="http://schemas.microsoft.com/office/drawing/2014/main" id="{4DB5B17D-83F2-433D-A8F5-71D3883AC8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7208" name="Line 56">
                      <a:extLst>
                        <a:ext uri="{FF2B5EF4-FFF2-40B4-BE49-F238E27FC236}">
                          <a16:creationId xmlns:a16="http://schemas.microsoft.com/office/drawing/2014/main" id="{465CEF8C-3D33-433F-916F-4D08BFAE5B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77209" name="Freeform 57">
                  <a:extLst>
                    <a:ext uri="{FF2B5EF4-FFF2-40B4-BE49-F238E27FC236}">
                      <a16:creationId xmlns:a16="http://schemas.microsoft.com/office/drawing/2014/main" id="{A2655E66-F412-4464-A9D4-09536B3D5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7210" name="Freeform 58">
                <a:extLst>
                  <a:ext uri="{FF2B5EF4-FFF2-40B4-BE49-F238E27FC236}">
                    <a16:creationId xmlns:a16="http://schemas.microsoft.com/office/drawing/2014/main" id="{7FA40C51-4489-44A6-943A-6A218CB6A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1560"/>
                <a:ext cx="420" cy="780"/>
              </a:xfrm>
              <a:custGeom>
                <a:avLst/>
                <a:gdLst>
                  <a:gd name="T0" fmla="*/ 412 w 420"/>
                  <a:gd name="T1" fmla="*/ 0 h 762"/>
                  <a:gd name="T2" fmla="*/ 420 w 420"/>
                  <a:gd name="T3" fmla="*/ 50 h 762"/>
                  <a:gd name="T4" fmla="*/ 348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20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8 w 420"/>
                  <a:gd name="T37" fmla="*/ 18 h 762"/>
                  <a:gd name="T38" fmla="*/ 412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7211" name="Freeform 59">
              <a:extLst>
                <a:ext uri="{FF2B5EF4-FFF2-40B4-BE49-F238E27FC236}">
                  <a16:creationId xmlns:a16="http://schemas.microsoft.com/office/drawing/2014/main" id="{77E30929-9A7A-442A-BD19-10726FF09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7212" name="Freeform 60">
            <a:extLst>
              <a:ext uri="{FF2B5EF4-FFF2-40B4-BE49-F238E27FC236}">
                <a16:creationId xmlns:a16="http://schemas.microsoft.com/office/drawing/2014/main" id="{CF75144E-1082-48AA-A1FB-23D9B281E35E}"/>
              </a:ext>
            </a:extLst>
          </p:cNvPr>
          <p:cNvSpPr>
            <a:spLocks/>
          </p:cNvSpPr>
          <p:nvPr/>
        </p:nvSpPr>
        <p:spPr bwMode="auto">
          <a:xfrm flipV="1">
            <a:off x="2130425" y="5322888"/>
            <a:ext cx="6442075" cy="78581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6621 h 483"/>
              <a:gd name="T6" fmla="*/ 6296025 w 4058"/>
              <a:gd name="T7" fmla="*/ 447408 h 483"/>
              <a:gd name="T8" fmla="*/ 6169025 w 4058"/>
              <a:gd name="T9" fmla="*/ 577564 h 483"/>
              <a:gd name="T10" fmla="*/ 5959475 w 4058"/>
              <a:gd name="T11" fmla="*/ 714227 h 483"/>
              <a:gd name="T12" fmla="*/ 5819775 w 4058"/>
              <a:gd name="T13" fmla="*/ 745139 h 483"/>
              <a:gd name="T14" fmla="*/ 5603875 w 4058"/>
              <a:gd name="T15" fmla="*/ 758154 h 483"/>
              <a:gd name="T16" fmla="*/ 600075 w 4058"/>
              <a:gd name="T17" fmla="*/ 753273 h 483"/>
              <a:gd name="T18" fmla="*/ 307975 w 4058"/>
              <a:gd name="T19" fmla="*/ 603595 h 483"/>
              <a:gd name="T20" fmla="*/ 119063 w 4058"/>
              <a:gd name="T21" fmla="*/ 395346 h 483"/>
              <a:gd name="T22" fmla="*/ 28575 w 4058"/>
              <a:gd name="T23" fmla="*/ 226145 h 483"/>
              <a:gd name="T24" fmla="*/ 4763 w 4058"/>
              <a:gd name="T25" fmla="*/ 112259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chemeClr val="folHlink"/>
              </a:gs>
            </a:gsLst>
            <a:lin ang="5400000" scaled="1"/>
          </a:gra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213" name="Line 61">
            <a:extLst>
              <a:ext uri="{FF2B5EF4-FFF2-40B4-BE49-F238E27FC236}">
                <a16:creationId xmlns:a16="http://schemas.microsoft.com/office/drawing/2014/main" id="{447693F5-C073-49D1-A62F-851B14224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5846763"/>
            <a:ext cx="63230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77214" name="Group 62">
            <a:extLst>
              <a:ext uri="{FF2B5EF4-FFF2-40B4-BE49-F238E27FC236}">
                <a16:creationId xmlns:a16="http://schemas.microsoft.com/office/drawing/2014/main" id="{F0124847-10DB-46F8-9482-043ECCEBBFDA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5564188"/>
            <a:ext cx="6416675" cy="630237"/>
            <a:chOff x="1346" y="3479"/>
            <a:chExt cx="4042" cy="397"/>
          </a:xfrm>
        </p:grpSpPr>
        <p:grpSp>
          <p:nvGrpSpPr>
            <p:cNvPr id="21529" name="Group 63">
              <a:extLst>
                <a:ext uri="{FF2B5EF4-FFF2-40B4-BE49-F238E27FC236}">
                  <a16:creationId xmlns:a16="http://schemas.microsoft.com/office/drawing/2014/main" id="{D425FE06-7AE8-4033-9996-6585DFA52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" y="3479"/>
              <a:ext cx="3673" cy="375"/>
              <a:chOff x="1500" y="3479"/>
              <a:chExt cx="3673" cy="375"/>
            </a:xfrm>
          </p:grpSpPr>
          <p:grpSp>
            <p:nvGrpSpPr>
              <p:cNvPr id="21531" name="Group 64">
                <a:extLst>
                  <a:ext uri="{FF2B5EF4-FFF2-40B4-BE49-F238E27FC236}">
                    <a16:creationId xmlns:a16="http://schemas.microsoft.com/office/drawing/2014/main" id="{4F13977E-782B-4CB9-B960-C8B89126E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" y="3479"/>
                <a:ext cx="235" cy="366"/>
                <a:chOff x="1281" y="2346"/>
                <a:chExt cx="252" cy="588"/>
              </a:xfrm>
            </p:grpSpPr>
            <p:sp>
              <p:nvSpPr>
                <p:cNvPr id="177217" name="Freeform 65">
                  <a:extLst>
                    <a:ext uri="{FF2B5EF4-FFF2-40B4-BE49-F238E27FC236}">
                      <a16:creationId xmlns:a16="http://schemas.microsoft.com/office/drawing/2014/main" id="{13A605F5-63EB-40A2-BE13-AE76DD64F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18" name="Freeform 66">
                  <a:extLst>
                    <a:ext uri="{FF2B5EF4-FFF2-40B4-BE49-F238E27FC236}">
                      <a16:creationId xmlns:a16="http://schemas.microsoft.com/office/drawing/2014/main" id="{FEBF2C10-58DB-47B2-A025-36FA7BD4F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19" name="Freeform 67">
                  <a:extLst>
                    <a:ext uri="{FF2B5EF4-FFF2-40B4-BE49-F238E27FC236}">
                      <a16:creationId xmlns:a16="http://schemas.microsoft.com/office/drawing/2014/main" id="{49ED8B95-98ED-4242-8367-BDEA10148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32" name="Group 68">
                <a:extLst>
                  <a:ext uri="{FF2B5EF4-FFF2-40B4-BE49-F238E27FC236}">
                    <a16:creationId xmlns:a16="http://schemas.microsoft.com/office/drawing/2014/main" id="{D5D8A2A8-E600-4131-9F38-DEFC037B16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7" y="3480"/>
                <a:ext cx="234" cy="365"/>
                <a:chOff x="1281" y="2346"/>
                <a:chExt cx="252" cy="588"/>
              </a:xfrm>
            </p:grpSpPr>
            <p:sp>
              <p:nvSpPr>
                <p:cNvPr id="177221" name="Freeform 69">
                  <a:extLst>
                    <a:ext uri="{FF2B5EF4-FFF2-40B4-BE49-F238E27FC236}">
                      <a16:creationId xmlns:a16="http://schemas.microsoft.com/office/drawing/2014/main" id="{287B7F13-FFD0-4060-B26A-A25D9F2B1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22" name="Freeform 70">
                  <a:extLst>
                    <a:ext uri="{FF2B5EF4-FFF2-40B4-BE49-F238E27FC236}">
                      <a16:creationId xmlns:a16="http://schemas.microsoft.com/office/drawing/2014/main" id="{5D017C1C-A0BE-4260-95FD-B49F3E6B9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23" name="Freeform 71">
                  <a:extLst>
                    <a:ext uri="{FF2B5EF4-FFF2-40B4-BE49-F238E27FC236}">
                      <a16:creationId xmlns:a16="http://schemas.microsoft.com/office/drawing/2014/main" id="{B5A8A502-76F5-45B9-BE19-CE2F1DD7D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33" name="Group 72">
                <a:extLst>
                  <a:ext uri="{FF2B5EF4-FFF2-40B4-BE49-F238E27FC236}">
                    <a16:creationId xmlns:a16="http://schemas.microsoft.com/office/drawing/2014/main" id="{B5A05949-B53F-4570-B62F-D3171B4CF8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3" y="3480"/>
                <a:ext cx="235" cy="366"/>
                <a:chOff x="1281" y="2346"/>
                <a:chExt cx="252" cy="588"/>
              </a:xfrm>
            </p:grpSpPr>
            <p:sp>
              <p:nvSpPr>
                <p:cNvPr id="177225" name="Freeform 73">
                  <a:extLst>
                    <a:ext uri="{FF2B5EF4-FFF2-40B4-BE49-F238E27FC236}">
                      <a16:creationId xmlns:a16="http://schemas.microsoft.com/office/drawing/2014/main" id="{09BEE4D9-A7D4-425A-B5AD-7EA3C23FC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26" name="Freeform 74">
                  <a:extLst>
                    <a:ext uri="{FF2B5EF4-FFF2-40B4-BE49-F238E27FC236}">
                      <a16:creationId xmlns:a16="http://schemas.microsoft.com/office/drawing/2014/main" id="{454CD304-9147-40CE-8667-F9305CF98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27" name="Freeform 75">
                  <a:extLst>
                    <a:ext uri="{FF2B5EF4-FFF2-40B4-BE49-F238E27FC236}">
                      <a16:creationId xmlns:a16="http://schemas.microsoft.com/office/drawing/2014/main" id="{79EC79BE-D8D9-4B6B-8EFA-25B528D5C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34" name="Group 76">
                <a:extLst>
                  <a:ext uri="{FF2B5EF4-FFF2-40B4-BE49-F238E27FC236}">
                    <a16:creationId xmlns:a16="http://schemas.microsoft.com/office/drawing/2014/main" id="{9F2E9B43-5BAB-4A5A-AF6E-3BE808F57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0" y="3481"/>
                <a:ext cx="234" cy="366"/>
                <a:chOff x="1281" y="2346"/>
                <a:chExt cx="252" cy="588"/>
              </a:xfrm>
            </p:grpSpPr>
            <p:sp>
              <p:nvSpPr>
                <p:cNvPr id="177229" name="Freeform 77">
                  <a:extLst>
                    <a:ext uri="{FF2B5EF4-FFF2-40B4-BE49-F238E27FC236}">
                      <a16:creationId xmlns:a16="http://schemas.microsoft.com/office/drawing/2014/main" id="{3C832AD5-BD9B-4EFB-B844-E4B7865CB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30" name="Freeform 78">
                  <a:extLst>
                    <a:ext uri="{FF2B5EF4-FFF2-40B4-BE49-F238E27FC236}">
                      <a16:creationId xmlns:a16="http://schemas.microsoft.com/office/drawing/2014/main" id="{FEA4B494-ACDB-43A9-A9E6-FD061412F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31" name="Freeform 79">
                  <a:extLst>
                    <a:ext uri="{FF2B5EF4-FFF2-40B4-BE49-F238E27FC236}">
                      <a16:creationId xmlns:a16="http://schemas.microsoft.com/office/drawing/2014/main" id="{AD59DCF1-2A93-4A84-AFA0-BCE664C2D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35" name="Group 80">
                <a:extLst>
                  <a:ext uri="{FF2B5EF4-FFF2-40B4-BE49-F238E27FC236}">
                    <a16:creationId xmlns:a16="http://schemas.microsoft.com/office/drawing/2014/main" id="{C0986871-E549-4198-BB67-EB0E23CB07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482"/>
                <a:ext cx="235" cy="366"/>
                <a:chOff x="1281" y="2346"/>
                <a:chExt cx="252" cy="588"/>
              </a:xfrm>
            </p:grpSpPr>
            <p:sp>
              <p:nvSpPr>
                <p:cNvPr id="177233" name="Freeform 81">
                  <a:extLst>
                    <a:ext uri="{FF2B5EF4-FFF2-40B4-BE49-F238E27FC236}">
                      <a16:creationId xmlns:a16="http://schemas.microsoft.com/office/drawing/2014/main" id="{4EFBC915-5391-4755-B068-18552AD8C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34" name="Freeform 82">
                  <a:extLst>
                    <a:ext uri="{FF2B5EF4-FFF2-40B4-BE49-F238E27FC236}">
                      <a16:creationId xmlns:a16="http://schemas.microsoft.com/office/drawing/2014/main" id="{236B1338-724A-4BE2-AAC5-C31D2E629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35" name="Freeform 83">
                  <a:extLst>
                    <a:ext uri="{FF2B5EF4-FFF2-40B4-BE49-F238E27FC236}">
                      <a16:creationId xmlns:a16="http://schemas.microsoft.com/office/drawing/2014/main" id="{3AB972A3-B51D-4BFA-A2B8-1E7561953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36" name="Group 84">
                <a:extLst>
                  <a:ext uri="{FF2B5EF4-FFF2-40B4-BE49-F238E27FC236}">
                    <a16:creationId xmlns:a16="http://schemas.microsoft.com/office/drawing/2014/main" id="{17DE0FC3-BC2F-4A95-8A42-40204580A3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3" y="3483"/>
                <a:ext cx="234" cy="365"/>
                <a:chOff x="1281" y="2346"/>
                <a:chExt cx="252" cy="588"/>
              </a:xfrm>
            </p:grpSpPr>
            <p:sp>
              <p:nvSpPr>
                <p:cNvPr id="177237" name="Freeform 85">
                  <a:extLst>
                    <a:ext uri="{FF2B5EF4-FFF2-40B4-BE49-F238E27FC236}">
                      <a16:creationId xmlns:a16="http://schemas.microsoft.com/office/drawing/2014/main" id="{0DBAF267-C08C-4496-A98D-99CD1CC92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38" name="Freeform 86">
                  <a:extLst>
                    <a:ext uri="{FF2B5EF4-FFF2-40B4-BE49-F238E27FC236}">
                      <a16:creationId xmlns:a16="http://schemas.microsoft.com/office/drawing/2014/main" id="{5DD9E579-8A96-4500-9E98-C638A260E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39" name="Freeform 87">
                  <a:extLst>
                    <a:ext uri="{FF2B5EF4-FFF2-40B4-BE49-F238E27FC236}">
                      <a16:creationId xmlns:a16="http://schemas.microsoft.com/office/drawing/2014/main" id="{A02889BD-0306-4995-B9B3-1A142E3EC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37" name="Group 88">
                <a:extLst>
                  <a:ext uri="{FF2B5EF4-FFF2-40B4-BE49-F238E27FC236}">
                    <a16:creationId xmlns:a16="http://schemas.microsoft.com/office/drawing/2014/main" id="{0A2CCE58-B877-4CAE-B765-77C2E2BA07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9" y="3483"/>
                <a:ext cx="235" cy="366"/>
                <a:chOff x="1281" y="2346"/>
                <a:chExt cx="252" cy="588"/>
              </a:xfrm>
            </p:grpSpPr>
            <p:sp>
              <p:nvSpPr>
                <p:cNvPr id="177241" name="Freeform 89">
                  <a:extLst>
                    <a:ext uri="{FF2B5EF4-FFF2-40B4-BE49-F238E27FC236}">
                      <a16:creationId xmlns:a16="http://schemas.microsoft.com/office/drawing/2014/main" id="{A3942C14-89BD-46F4-96DB-641780581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42" name="Freeform 90">
                  <a:extLst>
                    <a:ext uri="{FF2B5EF4-FFF2-40B4-BE49-F238E27FC236}">
                      <a16:creationId xmlns:a16="http://schemas.microsoft.com/office/drawing/2014/main" id="{2A42E952-DCD9-41E1-A1DE-822AA2CD6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43" name="Freeform 91">
                  <a:extLst>
                    <a:ext uri="{FF2B5EF4-FFF2-40B4-BE49-F238E27FC236}">
                      <a16:creationId xmlns:a16="http://schemas.microsoft.com/office/drawing/2014/main" id="{B42A9CA6-7FB3-4121-93E4-4B5D1CDEE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38" name="Group 92">
                <a:extLst>
                  <a:ext uri="{FF2B5EF4-FFF2-40B4-BE49-F238E27FC236}">
                    <a16:creationId xmlns:a16="http://schemas.microsoft.com/office/drawing/2014/main" id="{0A054E1C-6E5B-4C0B-91ED-8408224182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3484"/>
                <a:ext cx="234" cy="366"/>
                <a:chOff x="1281" y="2346"/>
                <a:chExt cx="252" cy="588"/>
              </a:xfrm>
            </p:grpSpPr>
            <p:sp>
              <p:nvSpPr>
                <p:cNvPr id="177245" name="Freeform 93">
                  <a:extLst>
                    <a:ext uri="{FF2B5EF4-FFF2-40B4-BE49-F238E27FC236}">
                      <a16:creationId xmlns:a16="http://schemas.microsoft.com/office/drawing/2014/main" id="{C8CA2835-003D-4F46-A908-4EDED1169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46" name="Freeform 94">
                  <a:extLst>
                    <a:ext uri="{FF2B5EF4-FFF2-40B4-BE49-F238E27FC236}">
                      <a16:creationId xmlns:a16="http://schemas.microsoft.com/office/drawing/2014/main" id="{75090C70-B33D-497D-ACE6-420D3BF35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47" name="Freeform 95">
                  <a:extLst>
                    <a:ext uri="{FF2B5EF4-FFF2-40B4-BE49-F238E27FC236}">
                      <a16:creationId xmlns:a16="http://schemas.microsoft.com/office/drawing/2014/main" id="{663F125E-0AA6-446D-8EA3-8E1F47740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39" name="Group 96">
                <a:extLst>
                  <a:ext uri="{FF2B5EF4-FFF2-40B4-BE49-F238E27FC236}">
                    <a16:creationId xmlns:a16="http://schemas.microsoft.com/office/drawing/2014/main" id="{C347EE1F-876E-49B9-83FE-E6295E2F9A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485"/>
                <a:ext cx="235" cy="366"/>
                <a:chOff x="1281" y="2346"/>
                <a:chExt cx="252" cy="588"/>
              </a:xfrm>
            </p:grpSpPr>
            <p:sp>
              <p:nvSpPr>
                <p:cNvPr id="177249" name="Freeform 97">
                  <a:extLst>
                    <a:ext uri="{FF2B5EF4-FFF2-40B4-BE49-F238E27FC236}">
                      <a16:creationId xmlns:a16="http://schemas.microsoft.com/office/drawing/2014/main" id="{90BC2ABB-93C0-4CEE-BC6A-E9E8E6108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50" name="Freeform 98">
                  <a:extLst>
                    <a:ext uri="{FF2B5EF4-FFF2-40B4-BE49-F238E27FC236}">
                      <a16:creationId xmlns:a16="http://schemas.microsoft.com/office/drawing/2014/main" id="{52C60F89-B6F0-4525-B4D6-3292B793B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51" name="Freeform 99">
                  <a:extLst>
                    <a:ext uri="{FF2B5EF4-FFF2-40B4-BE49-F238E27FC236}">
                      <a16:creationId xmlns:a16="http://schemas.microsoft.com/office/drawing/2014/main" id="{A647CC63-93E9-4FC9-99A7-B4FBEE790C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40" name="Group 100">
                <a:extLst>
                  <a:ext uri="{FF2B5EF4-FFF2-40B4-BE49-F238E27FC236}">
                    <a16:creationId xmlns:a16="http://schemas.microsoft.com/office/drawing/2014/main" id="{447A2221-10E0-4E0B-9256-E7D9A47B6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9" y="3486"/>
                <a:ext cx="234" cy="365"/>
                <a:chOff x="1281" y="2346"/>
                <a:chExt cx="252" cy="588"/>
              </a:xfrm>
            </p:grpSpPr>
            <p:sp>
              <p:nvSpPr>
                <p:cNvPr id="177253" name="Freeform 101">
                  <a:extLst>
                    <a:ext uri="{FF2B5EF4-FFF2-40B4-BE49-F238E27FC236}">
                      <a16:creationId xmlns:a16="http://schemas.microsoft.com/office/drawing/2014/main" id="{1FB698E6-10ED-487C-BC41-DB7D21EEB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54" name="Freeform 102">
                  <a:extLst>
                    <a:ext uri="{FF2B5EF4-FFF2-40B4-BE49-F238E27FC236}">
                      <a16:creationId xmlns:a16="http://schemas.microsoft.com/office/drawing/2014/main" id="{22DD1F3D-3AF7-481F-A336-49E96D508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55" name="Freeform 103">
                  <a:extLst>
                    <a:ext uri="{FF2B5EF4-FFF2-40B4-BE49-F238E27FC236}">
                      <a16:creationId xmlns:a16="http://schemas.microsoft.com/office/drawing/2014/main" id="{7D4E4861-66B8-40FA-AAB2-B4C61644F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41" name="Group 104">
                <a:extLst>
                  <a:ext uri="{FF2B5EF4-FFF2-40B4-BE49-F238E27FC236}">
                    <a16:creationId xmlns:a16="http://schemas.microsoft.com/office/drawing/2014/main" id="{395DBAB5-9B5A-4E61-92E1-7AA8F54E5E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5" y="3486"/>
                <a:ext cx="235" cy="366"/>
                <a:chOff x="1281" y="2346"/>
                <a:chExt cx="252" cy="588"/>
              </a:xfrm>
            </p:grpSpPr>
            <p:sp>
              <p:nvSpPr>
                <p:cNvPr id="177257" name="Freeform 105">
                  <a:extLst>
                    <a:ext uri="{FF2B5EF4-FFF2-40B4-BE49-F238E27FC236}">
                      <a16:creationId xmlns:a16="http://schemas.microsoft.com/office/drawing/2014/main" id="{818C1729-2736-4A94-A272-089F96B89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58" name="Freeform 106">
                  <a:extLst>
                    <a:ext uri="{FF2B5EF4-FFF2-40B4-BE49-F238E27FC236}">
                      <a16:creationId xmlns:a16="http://schemas.microsoft.com/office/drawing/2014/main" id="{635E5558-43BF-4B28-BFAE-D8679C788D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59" name="Freeform 107">
                  <a:extLst>
                    <a:ext uri="{FF2B5EF4-FFF2-40B4-BE49-F238E27FC236}">
                      <a16:creationId xmlns:a16="http://schemas.microsoft.com/office/drawing/2014/main" id="{AD43EBB7-C40B-42EA-88BA-AF8E15A13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42" name="Group 108">
                <a:extLst>
                  <a:ext uri="{FF2B5EF4-FFF2-40B4-BE49-F238E27FC236}">
                    <a16:creationId xmlns:a16="http://schemas.microsoft.com/office/drawing/2014/main" id="{7EFE6D35-4DAD-4227-9C79-0A8D65E4C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2" y="3487"/>
                <a:ext cx="234" cy="366"/>
                <a:chOff x="1281" y="2346"/>
                <a:chExt cx="252" cy="588"/>
              </a:xfrm>
            </p:grpSpPr>
            <p:sp>
              <p:nvSpPr>
                <p:cNvPr id="177261" name="Freeform 109">
                  <a:extLst>
                    <a:ext uri="{FF2B5EF4-FFF2-40B4-BE49-F238E27FC236}">
                      <a16:creationId xmlns:a16="http://schemas.microsoft.com/office/drawing/2014/main" id="{A9452C00-D341-4D59-9BEA-FFE61F1F6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62" name="Freeform 110">
                  <a:extLst>
                    <a:ext uri="{FF2B5EF4-FFF2-40B4-BE49-F238E27FC236}">
                      <a16:creationId xmlns:a16="http://schemas.microsoft.com/office/drawing/2014/main" id="{9672F229-72A3-4DF5-B138-890C4526A3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63" name="Freeform 111">
                  <a:extLst>
                    <a:ext uri="{FF2B5EF4-FFF2-40B4-BE49-F238E27FC236}">
                      <a16:creationId xmlns:a16="http://schemas.microsoft.com/office/drawing/2014/main" id="{0FA27C7A-9120-491F-B06F-DCA3D5053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543" name="Group 112">
                <a:extLst>
                  <a:ext uri="{FF2B5EF4-FFF2-40B4-BE49-F238E27FC236}">
                    <a16:creationId xmlns:a16="http://schemas.microsoft.com/office/drawing/2014/main" id="{5011E584-546F-430F-8275-A67541991B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8" y="3488"/>
                <a:ext cx="235" cy="366"/>
                <a:chOff x="1281" y="2346"/>
                <a:chExt cx="252" cy="588"/>
              </a:xfrm>
            </p:grpSpPr>
            <p:sp>
              <p:nvSpPr>
                <p:cNvPr id="177265" name="Freeform 113">
                  <a:extLst>
                    <a:ext uri="{FF2B5EF4-FFF2-40B4-BE49-F238E27FC236}">
                      <a16:creationId xmlns:a16="http://schemas.microsoft.com/office/drawing/2014/main" id="{37D66DC4-59AE-446B-B538-2072B3A220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66" name="Freeform 114">
                  <a:extLst>
                    <a:ext uri="{FF2B5EF4-FFF2-40B4-BE49-F238E27FC236}">
                      <a16:creationId xmlns:a16="http://schemas.microsoft.com/office/drawing/2014/main" id="{8EF0F238-4CCE-413C-940B-76B2A242A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267" name="Freeform 115">
                  <a:extLst>
                    <a:ext uri="{FF2B5EF4-FFF2-40B4-BE49-F238E27FC236}">
                      <a16:creationId xmlns:a16="http://schemas.microsoft.com/office/drawing/2014/main" id="{7804E8BD-A994-438A-95F1-C59BB06ED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77268" name="Rectangle 116">
              <a:extLst>
                <a:ext uri="{FF2B5EF4-FFF2-40B4-BE49-F238E27FC236}">
                  <a16:creationId xmlns:a16="http://schemas.microsoft.com/office/drawing/2014/main" id="{86225C04-1255-4DD5-A82F-419A6A72E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829"/>
              <a:ext cx="4042" cy="47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7269" name="Rectangle 117">
            <a:extLst>
              <a:ext uri="{FF2B5EF4-FFF2-40B4-BE49-F238E27FC236}">
                <a16:creationId xmlns:a16="http://schemas.microsoft.com/office/drawing/2014/main" id="{F871FAE4-DCE0-4CCB-A505-F01EC05E2EA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54450" y="2644775"/>
            <a:ext cx="127000" cy="4090988"/>
          </a:xfrm>
          <a:prstGeom prst="rect">
            <a:avLst/>
          </a:prstGeom>
          <a:solidFill>
            <a:srgbClr val="777777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7270" name="Rectangle 118">
            <a:extLst>
              <a:ext uri="{FF2B5EF4-FFF2-40B4-BE49-F238E27FC236}">
                <a16:creationId xmlns:a16="http://schemas.microsoft.com/office/drawing/2014/main" id="{DC7E4945-D8C5-4863-8A29-43A24EFB9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>
            <a:extLst>
              <a:ext uri="{FF2B5EF4-FFF2-40B4-BE49-F238E27FC236}">
                <a16:creationId xmlns:a16="http://schemas.microsoft.com/office/drawing/2014/main" id="{29FBBAC2-4CF1-4975-8EDA-4B90C2E260E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570038"/>
            <a:ext cx="2416175" cy="2468562"/>
            <a:chOff x="3696" y="989"/>
            <a:chExt cx="1522" cy="1555"/>
          </a:xfrm>
        </p:grpSpPr>
        <p:sp>
          <p:nvSpPr>
            <p:cNvPr id="178179" name="Freeform 3">
              <a:extLst>
                <a:ext uri="{FF2B5EF4-FFF2-40B4-BE49-F238E27FC236}">
                  <a16:creationId xmlns:a16="http://schemas.microsoft.com/office/drawing/2014/main" id="{6447D2B8-FA17-4FE4-80D2-4053D8509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208"/>
              <a:ext cx="912" cy="336"/>
            </a:xfrm>
            <a:custGeom>
              <a:avLst/>
              <a:gdLst>
                <a:gd name="T0" fmla="*/ 864 w 912"/>
                <a:gd name="T1" fmla="*/ 0 h 336"/>
                <a:gd name="T2" fmla="*/ 912 w 912"/>
                <a:gd name="T3" fmla="*/ 0 h 336"/>
                <a:gd name="T4" fmla="*/ 912 w 912"/>
                <a:gd name="T5" fmla="*/ 336 h 336"/>
                <a:gd name="T6" fmla="*/ 0 w 912"/>
                <a:gd name="T7" fmla="*/ 336 h 336"/>
                <a:gd name="T8" fmla="*/ 0 w 912"/>
                <a:gd name="T9" fmla="*/ 288 h 336"/>
                <a:gd name="T10" fmla="*/ 864 w 912"/>
                <a:gd name="T11" fmla="*/ 288 h 336"/>
                <a:gd name="T12" fmla="*/ 864 w 912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336">
                  <a:moveTo>
                    <a:pt x="864" y="0"/>
                  </a:moveTo>
                  <a:lnTo>
                    <a:pt x="912" y="0"/>
                  </a:lnTo>
                  <a:lnTo>
                    <a:pt x="912" y="336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864" y="288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tx2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180" name="Oval 4">
              <a:extLst>
                <a:ext uri="{FF2B5EF4-FFF2-40B4-BE49-F238E27FC236}">
                  <a16:creationId xmlns:a16="http://schemas.microsoft.com/office/drawing/2014/main" id="{3BB72BDC-0922-40BB-8978-11D0064FA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1308"/>
              <a:ext cx="912" cy="91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8181" name="Oval 5">
              <a:extLst>
                <a:ext uri="{FF2B5EF4-FFF2-40B4-BE49-F238E27FC236}">
                  <a16:creationId xmlns:a16="http://schemas.microsoft.com/office/drawing/2014/main" id="{AF7FF179-E290-4C07-9013-1443F7C0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368"/>
              <a:ext cx="804" cy="804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8182" name="Freeform 6">
              <a:extLst>
                <a:ext uri="{FF2B5EF4-FFF2-40B4-BE49-F238E27FC236}">
                  <a16:creationId xmlns:a16="http://schemas.microsoft.com/office/drawing/2014/main" id="{52584CD4-99BB-4D82-B167-B4497CDA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1637"/>
              <a:ext cx="396" cy="202"/>
            </a:xfrm>
            <a:custGeom>
              <a:avLst/>
              <a:gdLst>
                <a:gd name="T0" fmla="*/ 396 w 396"/>
                <a:gd name="T1" fmla="*/ 0 h 202"/>
                <a:gd name="T2" fmla="*/ 0 w 396"/>
                <a:gd name="T3" fmla="*/ 85 h 202"/>
                <a:gd name="T4" fmla="*/ 36 w 396"/>
                <a:gd name="T5" fmla="*/ 199 h 202"/>
                <a:gd name="T6" fmla="*/ 39 w 396"/>
                <a:gd name="T7" fmla="*/ 202 h 202"/>
                <a:gd name="T8" fmla="*/ 396 w 39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02">
                  <a:moveTo>
                    <a:pt x="396" y="0"/>
                  </a:moveTo>
                  <a:lnTo>
                    <a:pt x="0" y="85"/>
                  </a:lnTo>
                  <a:lnTo>
                    <a:pt x="36" y="199"/>
                  </a:lnTo>
                  <a:lnTo>
                    <a:pt x="39" y="20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hlink"/>
            </a:solidFill>
            <a:ln w="12700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183" name="Oval 7">
              <a:extLst>
                <a:ext uri="{FF2B5EF4-FFF2-40B4-BE49-F238E27FC236}">
                  <a16:creationId xmlns:a16="http://schemas.microsoft.com/office/drawing/2014/main" id="{D6C0D13E-0EA6-47BC-9E0A-C89E5FB5C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716"/>
              <a:ext cx="120" cy="120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8184" name="Text Box 8">
              <a:extLst>
                <a:ext uri="{FF2B5EF4-FFF2-40B4-BE49-F238E27FC236}">
                  <a16:creationId xmlns:a16="http://schemas.microsoft.com/office/drawing/2014/main" id="{27786F50-D449-47C4-87B5-AA51348A2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" y="98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78185" name="Text Box 9">
              <a:extLst>
                <a:ext uri="{FF2B5EF4-FFF2-40B4-BE49-F238E27FC236}">
                  <a16:creationId xmlns:a16="http://schemas.microsoft.com/office/drawing/2014/main" id="{DD8CB8AC-C65A-4000-A764-80A3BAA7E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" y="1110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4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178186" name="Text Box 10">
              <a:extLst>
                <a:ext uri="{FF2B5EF4-FFF2-40B4-BE49-F238E27FC236}">
                  <a16:creationId xmlns:a16="http://schemas.microsoft.com/office/drawing/2014/main" id="{8930C52B-2BFA-4DED-A9A7-37204F81E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4" y="1148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kumimoji="0"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178187" name="Rectangle 11" descr="Brown marble">
            <a:extLst>
              <a:ext uri="{FF2B5EF4-FFF2-40B4-BE49-F238E27FC236}">
                <a16:creationId xmlns:a16="http://schemas.microsoft.com/office/drawing/2014/main" id="{25BB6C8F-05DA-475B-95E6-3CB843E8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3556" name="Group 12">
            <a:extLst>
              <a:ext uri="{FF2B5EF4-FFF2-40B4-BE49-F238E27FC236}">
                <a16:creationId xmlns:a16="http://schemas.microsoft.com/office/drawing/2014/main" id="{47FC6F84-5CF1-44D8-81E7-DC9DF843388A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4613275"/>
            <a:ext cx="2952750" cy="754063"/>
            <a:chOff x="2202" y="2906"/>
            <a:chExt cx="1860" cy="475"/>
          </a:xfrm>
        </p:grpSpPr>
        <p:sp>
          <p:nvSpPr>
            <p:cNvPr id="178189" name="Rectangle 13">
              <a:extLst>
                <a:ext uri="{FF2B5EF4-FFF2-40B4-BE49-F238E27FC236}">
                  <a16:creationId xmlns:a16="http://schemas.microsoft.com/office/drawing/2014/main" id="{C55B6894-C442-4531-97A9-7D438BA0F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3084"/>
              <a:ext cx="1658" cy="29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8190" name="Rectangle 14">
              <a:extLst>
                <a:ext uri="{FF2B5EF4-FFF2-40B4-BE49-F238E27FC236}">
                  <a16:creationId xmlns:a16="http://schemas.microsoft.com/office/drawing/2014/main" id="{F6ECC0FD-2D6A-4DF6-948C-5C428BCB1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94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8191" name="Rectangle 15">
              <a:extLst>
                <a:ext uri="{FF2B5EF4-FFF2-40B4-BE49-F238E27FC236}">
                  <a16:creationId xmlns:a16="http://schemas.microsoft.com/office/drawing/2014/main" id="{FD837ACB-9100-414F-9A1A-CA1ECDAA0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06"/>
              <a:ext cx="1860" cy="87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8192" name="Rectangle 16">
            <a:extLst>
              <a:ext uri="{FF2B5EF4-FFF2-40B4-BE49-F238E27FC236}">
                <a16:creationId xmlns:a16="http://schemas.microsoft.com/office/drawing/2014/main" id="{13B003B3-8E44-420A-839F-25CD127D6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930275"/>
            <a:ext cx="117475" cy="4441825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8193" name="Freeform 17">
            <a:extLst>
              <a:ext uri="{FF2B5EF4-FFF2-40B4-BE49-F238E27FC236}">
                <a16:creationId xmlns:a16="http://schemas.microsoft.com/office/drawing/2014/main" id="{58FC77FF-90EF-4672-AB84-969E04C3B7D2}"/>
              </a:ext>
            </a:extLst>
          </p:cNvPr>
          <p:cNvSpPr>
            <a:spLocks/>
          </p:cNvSpPr>
          <p:nvPr/>
        </p:nvSpPr>
        <p:spPr bwMode="auto">
          <a:xfrm>
            <a:off x="5719763" y="665163"/>
            <a:ext cx="196850" cy="273050"/>
          </a:xfrm>
          <a:custGeom>
            <a:avLst/>
            <a:gdLst>
              <a:gd name="T0" fmla="*/ 0 w 78"/>
              <a:gd name="T1" fmla="*/ 0 h 108"/>
              <a:gd name="T2" fmla="*/ 0 w 78"/>
              <a:gd name="T3" fmla="*/ 273050 h 108"/>
              <a:gd name="T4" fmla="*/ 196850 w 78"/>
              <a:gd name="T5" fmla="*/ 273050 h 108"/>
              <a:gd name="T6" fmla="*/ 196850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194" name="Freeform 18">
            <a:extLst>
              <a:ext uri="{FF2B5EF4-FFF2-40B4-BE49-F238E27FC236}">
                <a16:creationId xmlns:a16="http://schemas.microsoft.com/office/drawing/2014/main" id="{FA9745EF-A04F-447B-8C7A-17DBC0794369}"/>
              </a:ext>
            </a:extLst>
          </p:cNvPr>
          <p:cNvSpPr>
            <a:spLocks/>
          </p:cNvSpPr>
          <p:nvPr/>
        </p:nvSpPr>
        <p:spPr bwMode="auto">
          <a:xfrm flipV="1">
            <a:off x="5627688" y="604838"/>
            <a:ext cx="377825" cy="166687"/>
          </a:xfrm>
          <a:custGeom>
            <a:avLst/>
            <a:gdLst>
              <a:gd name="T0" fmla="*/ 0 w 78"/>
              <a:gd name="T1" fmla="*/ 0 h 108"/>
              <a:gd name="T2" fmla="*/ 0 w 78"/>
              <a:gd name="T3" fmla="*/ 166687 h 108"/>
              <a:gd name="T4" fmla="*/ 377825 w 78"/>
              <a:gd name="T5" fmla="*/ 166687 h 108"/>
              <a:gd name="T6" fmla="*/ 377825 w 7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08">
                <a:moveTo>
                  <a:pt x="0" y="0"/>
                </a:moveTo>
                <a:lnTo>
                  <a:pt x="0" y="108"/>
                </a:lnTo>
                <a:lnTo>
                  <a:pt x="78" y="108"/>
                </a:lnTo>
                <a:lnTo>
                  <a:pt x="78" y="0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560" name="Group 19">
            <a:extLst>
              <a:ext uri="{FF2B5EF4-FFF2-40B4-BE49-F238E27FC236}">
                <a16:creationId xmlns:a16="http://schemas.microsoft.com/office/drawing/2014/main" id="{631A79C3-A704-4048-BE3B-A453CDD49783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5356225"/>
            <a:ext cx="6450012" cy="1530350"/>
            <a:chOff x="1433" y="3464"/>
            <a:chExt cx="4063" cy="964"/>
          </a:xfrm>
        </p:grpSpPr>
        <p:sp>
          <p:nvSpPr>
            <p:cNvPr id="23677" name="AutoShape 20">
              <a:extLst>
                <a:ext uri="{FF2B5EF4-FFF2-40B4-BE49-F238E27FC236}">
                  <a16:creationId xmlns:a16="http://schemas.microsoft.com/office/drawing/2014/main" id="{47FE0574-7DEB-49D6-9049-CEA0AAEC8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3464"/>
              <a:ext cx="4052" cy="952"/>
            </a:xfrm>
            <a:prstGeom prst="roundRect">
              <a:avLst>
                <a:gd name="adj" fmla="val 50000"/>
              </a:avLst>
            </a:prstGeom>
            <a:solidFill>
              <a:srgbClr val="FE424B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8197" name="Freeform 21">
              <a:extLst>
                <a:ext uri="{FF2B5EF4-FFF2-40B4-BE49-F238E27FC236}">
                  <a16:creationId xmlns:a16="http://schemas.microsoft.com/office/drawing/2014/main" id="{4105A514-7DB8-425A-BC48-09CF05560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3804"/>
              <a:ext cx="4063" cy="624"/>
            </a:xfrm>
            <a:custGeom>
              <a:avLst/>
              <a:gdLst>
                <a:gd name="T0" fmla="*/ 19 w 4063"/>
                <a:gd name="T1" fmla="*/ 0 h 624"/>
                <a:gd name="T2" fmla="*/ 4045 w 4063"/>
                <a:gd name="T3" fmla="*/ 0 h 624"/>
                <a:gd name="T4" fmla="*/ 4043 w 4063"/>
                <a:gd name="T5" fmla="*/ 268 h 624"/>
                <a:gd name="T6" fmla="*/ 3971 w 4063"/>
                <a:gd name="T7" fmla="*/ 416 h 624"/>
                <a:gd name="T8" fmla="*/ 3891 w 4063"/>
                <a:gd name="T9" fmla="*/ 496 h 624"/>
                <a:gd name="T10" fmla="*/ 3759 w 4063"/>
                <a:gd name="T11" fmla="*/ 580 h 624"/>
                <a:gd name="T12" fmla="*/ 3671 w 4063"/>
                <a:gd name="T13" fmla="*/ 599 h 624"/>
                <a:gd name="T14" fmla="*/ 3535 w 4063"/>
                <a:gd name="T15" fmla="*/ 607 h 624"/>
                <a:gd name="T16" fmla="*/ 383 w 4063"/>
                <a:gd name="T17" fmla="*/ 604 h 624"/>
                <a:gd name="T18" fmla="*/ 199 w 4063"/>
                <a:gd name="T19" fmla="*/ 512 h 624"/>
                <a:gd name="T20" fmla="*/ 80 w 4063"/>
                <a:gd name="T21" fmla="*/ 384 h 624"/>
                <a:gd name="T22" fmla="*/ 23 w 4063"/>
                <a:gd name="T23" fmla="*/ 280 h 624"/>
                <a:gd name="T24" fmla="*/ 1 w 4063"/>
                <a:gd name="T25" fmla="*/ 132 h 624"/>
                <a:gd name="T26" fmla="*/ 19 w 4063"/>
                <a:gd name="T27" fmla="*/ 0 h 6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63" h="624">
                  <a:moveTo>
                    <a:pt x="19" y="0"/>
                  </a:moveTo>
                  <a:lnTo>
                    <a:pt x="4045" y="0"/>
                  </a:lnTo>
                  <a:cubicBezTo>
                    <a:pt x="4039" y="96"/>
                    <a:pt x="4063" y="192"/>
                    <a:pt x="4043" y="268"/>
                  </a:cubicBezTo>
                  <a:cubicBezTo>
                    <a:pt x="4043" y="271"/>
                    <a:pt x="4007" y="376"/>
                    <a:pt x="3971" y="416"/>
                  </a:cubicBezTo>
                  <a:cubicBezTo>
                    <a:pt x="3935" y="464"/>
                    <a:pt x="3919" y="479"/>
                    <a:pt x="3891" y="496"/>
                  </a:cubicBezTo>
                  <a:cubicBezTo>
                    <a:pt x="3836" y="558"/>
                    <a:pt x="3822" y="556"/>
                    <a:pt x="3759" y="580"/>
                  </a:cubicBezTo>
                  <a:cubicBezTo>
                    <a:pt x="3731" y="596"/>
                    <a:pt x="3695" y="598"/>
                    <a:pt x="3671" y="599"/>
                  </a:cubicBezTo>
                  <a:cubicBezTo>
                    <a:pt x="3647" y="600"/>
                    <a:pt x="3560" y="607"/>
                    <a:pt x="3535" y="607"/>
                  </a:cubicBezTo>
                  <a:cubicBezTo>
                    <a:pt x="1481" y="598"/>
                    <a:pt x="583" y="624"/>
                    <a:pt x="383" y="604"/>
                  </a:cubicBezTo>
                  <a:cubicBezTo>
                    <a:pt x="342" y="583"/>
                    <a:pt x="299" y="588"/>
                    <a:pt x="199" y="512"/>
                  </a:cubicBezTo>
                  <a:cubicBezTo>
                    <a:pt x="151" y="480"/>
                    <a:pt x="92" y="400"/>
                    <a:pt x="80" y="384"/>
                  </a:cubicBezTo>
                  <a:cubicBezTo>
                    <a:pt x="44" y="322"/>
                    <a:pt x="52" y="349"/>
                    <a:pt x="23" y="280"/>
                  </a:cubicBezTo>
                  <a:cubicBezTo>
                    <a:pt x="14" y="251"/>
                    <a:pt x="3" y="179"/>
                    <a:pt x="1" y="132"/>
                  </a:cubicBezTo>
                  <a:cubicBezTo>
                    <a:pt x="0" y="8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C9010B"/>
            </a:solidFill>
            <a:ln w="12700" cap="sq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561" name="Group 22">
            <a:extLst>
              <a:ext uri="{FF2B5EF4-FFF2-40B4-BE49-F238E27FC236}">
                <a16:creationId xmlns:a16="http://schemas.microsoft.com/office/drawing/2014/main" id="{14499557-E1D1-4B86-8B6B-AEF8A7A5264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30800" y="1768475"/>
            <a:ext cx="236538" cy="149225"/>
            <a:chOff x="1562" y="1988"/>
            <a:chExt cx="74" cy="42"/>
          </a:xfrm>
        </p:grpSpPr>
        <p:sp>
          <p:nvSpPr>
            <p:cNvPr id="178199" name="Freeform 23">
              <a:extLst>
                <a:ext uri="{FF2B5EF4-FFF2-40B4-BE49-F238E27FC236}">
                  <a16:creationId xmlns:a16="http://schemas.microsoft.com/office/drawing/2014/main" id="{A0A97070-021D-44E5-9276-7AFF88E5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1988"/>
              <a:ext cx="58" cy="37"/>
            </a:xfrm>
            <a:custGeom>
              <a:avLst/>
              <a:gdLst>
                <a:gd name="T0" fmla="*/ 173 w 173"/>
                <a:gd name="T1" fmla="*/ 0 h 113"/>
                <a:gd name="T2" fmla="*/ 76 w 173"/>
                <a:gd name="T3" fmla="*/ 0 h 113"/>
                <a:gd name="T4" fmla="*/ 76 w 173"/>
                <a:gd name="T5" fmla="*/ 96 h 113"/>
                <a:gd name="T6" fmla="*/ 0 w 173"/>
                <a:gd name="T7" fmla="*/ 96 h 113"/>
                <a:gd name="T8" fmla="*/ 0 w 173"/>
                <a:gd name="T9" fmla="*/ 113 h 113"/>
                <a:gd name="T10" fmla="*/ 111 w 173"/>
                <a:gd name="T11" fmla="*/ 113 h 113"/>
                <a:gd name="T12" fmla="*/ 111 w 173"/>
                <a:gd name="T13" fmla="*/ 28 h 113"/>
                <a:gd name="T14" fmla="*/ 173 w 173"/>
                <a:gd name="T15" fmla="*/ 28 h 113"/>
                <a:gd name="T16" fmla="*/ 173 w 1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3">
                  <a:moveTo>
                    <a:pt x="173" y="0"/>
                  </a:moveTo>
                  <a:lnTo>
                    <a:pt x="76" y="0"/>
                  </a:lnTo>
                  <a:lnTo>
                    <a:pt x="76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111" y="113"/>
                  </a:lnTo>
                  <a:lnTo>
                    <a:pt x="111" y="28"/>
                  </a:lnTo>
                  <a:lnTo>
                    <a:pt x="173" y="2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8200" name="Oval 24">
              <a:extLst>
                <a:ext uri="{FF2B5EF4-FFF2-40B4-BE49-F238E27FC236}">
                  <a16:creationId xmlns:a16="http://schemas.microsoft.com/office/drawing/2014/main" id="{F6276E93-DE2E-4B4B-A5E6-F16EE6CD4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015"/>
              <a:ext cx="22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8201" name="Rectangle 25">
            <a:extLst>
              <a:ext uri="{FF2B5EF4-FFF2-40B4-BE49-F238E27FC236}">
                <a16:creationId xmlns:a16="http://schemas.microsoft.com/office/drawing/2014/main" id="{384E3B13-A916-48FB-8B25-C3527C2467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62350" y="503238"/>
            <a:ext cx="1470025" cy="374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8202" name="Rectangle 26">
            <a:extLst>
              <a:ext uri="{FF2B5EF4-FFF2-40B4-BE49-F238E27FC236}">
                <a16:creationId xmlns:a16="http://schemas.microsoft.com/office/drawing/2014/main" id="{01B52BB8-390F-4176-936A-7B9E1CFAEA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7413" y="688975"/>
            <a:ext cx="1733550" cy="134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3564" name="Group 27">
            <a:extLst>
              <a:ext uri="{FF2B5EF4-FFF2-40B4-BE49-F238E27FC236}">
                <a16:creationId xmlns:a16="http://schemas.microsoft.com/office/drawing/2014/main" id="{22F5F1C0-FDD6-444C-9998-D8311749001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78213" y="749300"/>
            <a:ext cx="1631950" cy="1096963"/>
            <a:chOff x="1643" y="1702"/>
            <a:chExt cx="507" cy="308"/>
          </a:xfrm>
        </p:grpSpPr>
        <p:sp>
          <p:nvSpPr>
            <p:cNvPr id="178204" name="Rectangle 28">
              <a:extLst>
                <a:ext uri="{FF2B5EF4-FFF2-40B4-BE49-F238E27FC236}">
                  <a16:creationId xmlns:a16="http://schemas.microsoft.com/office/drawing/2014/main" id="{BBF07C35-FC18-4EBE-93ED-E5464838E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702"/>
              <a:ext cx="507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8205" name="Rectangle 29">
              <a:extLst>
                <a:ext uri="{FF2B5EF4-FFF2-40B4-BE49-F238E27FC236}">
                  <a16:creationId xmlns:a16="http://schemas.microsoft.com/office/drawing/2014/main" id="{9FFA5737-C6AF-4031-B381-10AE5FB95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789"/>
              <a:ext cx="493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3565" name="Group 30">
            <a:extLst>
              <a:ext uri="{FF2B5EF4-FFF2-40B4-BE49-F238E27FC236}">
                <a16:creationId xmlns:a16="http://schemas.microsoft.com/office/drawing/2014/main" id="{33C19610-123E-4820-A2AC-ACE20459896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00463" y="1169988"/>
            <a:ext cx="1222375" cy="530225"/>
            <a:chOff x="1701" y="1820"/>
            <a:chExt cx="380" cy="149"/>
          </a:xfrm>
        </p:grpSpPr>
        <p:grpSp>
          <p:nvGrpSpPr>
            <p:cNvPr id="23657" name="Group 31">
              <a:extLst>
                <a:ext uri="{FF2B5EF4-FFF2-40B4-BE49-F238E27FC236}">
                  <a16:creationId xmlns:a16="http://schemas.microsoft.com/office/drawing/2014/main" id="{803BF26A-743E-43C3-9AD0-0CC578253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820"/>
              <a:ext cx="137" cy="54"/>
              <a:chOff x="1701" y="1820"/>
              <a:chExt cx="137" cy="54"/>
            </a:xfrm>
          </p:grpSpPr>
          <p:sp>
            <p:nvSpPr>
              <p:cNvPr id="178208" name="Rectangle 32">
                <a:extLst>
                  <a:ext uri="{FF2B5EF4-FFF2-40B4-BE49-F238E27FC236}">
                    <a16:creationId xmlns:a16="http://schemas.microsoft.com/office/drawing/2014/main" id="{0D5066E1-67A5-45E0-9725-01CD4824D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209" name="Rectangle 33">
                <a:extLst>
                  <a:ext uri="{FF2B5EF4-FFF2-40B4-BE49-F238E27FC236}">
                    <a16:creationId xmlns:a16="http://schemas.microsoft.com/office/drawing/2014/main" id="{BFB349A3-87B7-47CA-9C3C-A45E5BA0C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210" name="Rectangle 34">
                <a:extLst>
                  <a:ext uri="{FF2B5EF4-FFF2-40B4-BE49-F238E27FC236}">
                    <a16:creationId xmlns:a16="http://schemas.microsoft.com/office/drawing/2014/main" id="{89284C7A-2BE6-4032-8FB8-F89A40534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3658" name="Group 35">
              <a:extLst>
                <a:ext uri="{FF2B5EF4-FFF2-40B4-BE49-F238E27FC236}">
                  <a16:creationId xmlns:a16="http://schemas.microsoft.com/office/drawing/2014/main" id="{C8B2446E-AA59-4376-AB9F-3671A520D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1820"/>
              <a:ext cx="136" cy="54"/>
              <a:chOff x="1945" y="1820"/>
              <a:chExt cx="136" cy="54"/>
            </a:xfrm>
          </p:grpSpPr>
          <p:sp>
            <p:nvSpPr>
              <p:cNvPr id="178212" name="Rectangle 36">
                <a:extLst>
                  <a:ext uri="{FF2B5EF4-FFF2-40B4-BE49-F238E27FC236}">
                    <a16:creationId xmlns:a16="http://schemas.microsoft.com/office/drawing/2014/main" id="{9DAA1454-EE37-40B8-A81C-D1A8D1858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213" name="Rectangle 37">
                <a:extLst>
                  <a:ext uri="{FF2B5EF4-FFF2-40B4-BE49-F238E27FC236}">
                    <a16:creationId xmlns:a16="http://schemas.microsoft.com/office/drawing/2014/main" id="{6C5B4159-A9F8-4D66-A018-04277B5C4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20"/>
                <a:ext cx="38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214" name="Rectangle 38">
                <a:extLst>
                  <a:ext uri="{FF2B5EF4-FFF2-40B4-BE49-F238E27FC236}">
                    <a16:creationId xmlns:a16="http://schemas.microsoft.com/office/drawing/2014/main" id="{F9F14768-F832-4BBF-9138-F08F2C1EB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1820"/>
                <a:ext cx="37" cy="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3659" name="Group 39">
              <a:extLst>
                <a:ext uri="{FF2B5EF4-FFF2-40B4-BE49-F238E27FC236}">
                  <a16:creationId xmlns:a16="http://schemas.microsoft.com/office/drawing/2014/main" id="{F946E828-DCF3-40D0-80AA-9F5A005F3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937"/>
              <a:ext cx="86" cy="32"/>
              <a:chOff x="1724" y="1937"/>
              <a:chExt cx="86" cy="32"/>
            </a:xfrm>
          </p:grpSpPr>
          <p:sp>
            <p:nvSpPr>
              <p:cNvPr id="178216" name="Rectangle 40">
                <a:extLst>
                  <a:ext uri="{FF2B5EF4-FFF2-40B4-BE49-F238E27FC236}">
                    <a16:creationId xmlns:a16="http://schemas.microsoft.com/office/drawing/2014/main" id="{372E7EF4-2652-4F57-B552-EED0F8592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217" name="Rectangle 41">
                <a:extLst>
                  <a:ext uri="{FF2B5EF4-FFF2-40B4-BE49-F238E27FC236}">
                    <a16:creationId xmlns:a16="http://schemas.microsoft.com/office/drawing/2014/main" id="{B61E6A00-B3FB-445B-9FDE-475C738F4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218" name="Rectangle 42">
                <a:extLst>
                  <a:ext uri="{FF2B5EF4-FFF2-40B4-BE49-F238E27FC236}">
                    <a16:creationId xmlns:a16="http://schemas.microsoft.com/office/drawing/2014/main" id="{2293171B-AA33-4F5C-8E1A-AD1E3A8E2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3660" name="Group 43">
              <a:extLst>
                <a:ext uri="{FF2B5EF4-FFF2-40B4-BE49-F238E27FC236}">
                  <a16:creationId xmlns:a16="http://schemas.microsoft.com/office/drawing/2014/main" id="{12119CFB-403A-416E-BBDB-C03361E039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37"/>
              <a:ext cx="85" cy="32"/>
              <a:chOff x="1968" y="1937"/>
              <a:chExt cx="85" cy="32"/>
            </a:xfrm>
          </p:grpSpPr>
          <p:sp>
            <p:nvSpPr>
              <p:cNvPr id="178220" name="Rectangle 44">
                <a:extLst>
                  <a:ext uri="{FF2B5EF4-FFF2-40B4-BE49-F238E27FC236}">
                    <a16:creationId xmlns:a16="http://schemas.microsoft.com/office/drawing/2014/main" id="{3BBC563D-F2D2-4E52-961E-C303BDEAD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37"/>
                <a:ext cx="2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221" name="Rectangle 45">
                <a:extLst>
                  <a:ext uri="{FF2B5EF4-FFF2-40B4-BE49-F238E27FC236}">
                    <a16:creationId xmlns:a16="http://schemas.microsoft.com/office/drawing/2014/main" id="{47960B2F-4C04-4BC5-AEC8-9E85A2F6F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222" name="Rectangle 46">
                <a:extLst>
                  <a:ext uri="{FF2B5EF4-FFF2-40B4-BE49-F238E27FC236}">
                    <a16:creationId xmlns:a16="http://schemas.microsoft.com/office/drawing/2014/main" id="{623C2A6D-B0AA-49D8-81DF-D12D3CB9D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937"/>
                <a:ext cx="24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78223" name="Freeform 47">
            <a:extLst>
              <a:ext uri="{FF2B5EF4-FFF2-40B4-BE49-F238E27FC236}">
                <a16:creationId xmlns:a16="http://schemas.microsoft.com/office/drawing/2014/main" id="{764B65B6-D495-4CD8-9AE9-67B713E903C8}"/>
              </a:ext>
            </a:extLst>
          </p:cNvPr>
          <p:cNvSpPr>
            <a:spLocks/>
          </p:cNvSpPr>
          <p:nvPr/>
        </p:nvSpPr>
        <p:spPr bwMode="auto">
          <a:xfrm flipH="1">
            <a:off x="3430588" y="2028825"/>
            <a:ext cx="1730375" cy="2162175"/>
          </a:xfrm>
          <a:custGeom>
            <a:avLst/>
            <a:gdLst>
              <a:gd name="T0" fmla="*/ 0 w 1615"/>
              <a:gd name="T1" fmla="*/ 0 h 1821"/>
              <a:gd name="T2" fmla="*/ 218 w 1615"/>
              <a:gd name="T3" fmla="*/ 1821 h 1821"/>
              <a:gd name="T4" fmla="*/ 1404 w 1615"/>
              <a:gd name="T5" fmla="*/ 1820 h 1821"/>
              <a:gd name="T6" fmla="*/ 1615 w 1615"/>
              <a:gd name="T7" fmla="*/ 0 h 1821"/>
              <a:gd name="T8" fmla="*/ 0 w 1615"/>
              <a:gd name="T9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1821">
                <a:moveTo>
                  <a:pt x="0" y="0"/>
                </a:moveTo>
                <a:lnTo>
                  <a:pt x="218" y="1821"/>
                </a:lnTo>
                <a:lnTo>
                  <a:pt x="1404" y="1820"/>
                </a:lnTo>
                <a:lnTo>
                  <a:pt x="16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8224" name="Freeform 48">
            <a:extLst>
              <a:ext uri="{FF2B5EF4-FFF2-40B4-BE49-F238E27FC236}">
                <a16:creationId xmlns:a16="http://schemas.microsoft.com/office/drawing/2014/main" id="{99E74224-9B78-4C14-9B05-E0CA55F6CE46}"/>
              </a:ext>
            </a:extLst>
          </p:cNvPr>
          <p:cNvSpPr>
            <a:spLocks/>
          </p:cNvSpPr>
          <p:nvPr/>
        </p:nvSpPr>
        <p:spPr bwMode="auto">
          <a:xfrm flipH="1">
            <a:off x="3617913" y="2054225"/>
            <a:ext cx="1330325" cy="2005013"/>
          </a:xfrm>
          <a:custGeom>
            <a:avLst/>
            <a:gdLst>
              <a:gd name="T0" fmla="*/ 0 w 1241"/>
              <a:gd name="T1" fmla="*/ 0 h 1691"/>
              <a:gd name="T2" fmla="*/ 1241 w 1241"/>
              <a:gd name="T3" fmla="*/ 0 h 1691"/>
              <a:gd name="T4" fmla="*/ 1066 w 1241"/>
              <a:gd name="T5" fmla="*/ 1691 h 1691"/>
              <a:gd name="T6" fmla="*/ 139 w 1241"/>
              <a:gd name="T7" fmla="*/ 1691 h 1691"/>
              <a:gd name="T8" fmla="*/ 0 w 1241"/>
              <a:gd name="T9" fmla="*/ 0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1691">
                <a:moveTo>
                  <a:pt x="0" y="0"/>
                </a:moveTo>
                <a:lnTo>
                  <a:pt x="1241" y="0"/>
                </a:lnTo>
                <a:lnTo>
                  <a:pt x="1066" y="1691"/>
                </a:lnTo>
                <a:lnTo>
                  <a:pt x="139" y="169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8225" name="Rectangle 49">
            <a:extLst>
              <a:ext uri="{FF2B5EF4-FFF2-40B4-BE49-F238E27FC236}">
                <a16:creationId xmlns:a16="http://schemas.microsoft.com/office/drawing/2014/main" id="{A33C028A-E2CF-45AC-80B0-D0C2CC4A58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05188" y="4133850"/>
            <a:ext cx="1765300" cy="12541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8226" name="Rectangle 50">
            <a:extLst>
              <a:ext uri="{FF2B5EF4-FFF2-40B4-BE49-F238E27FC236}">
                <a16:creationId xmlns:a16="http://schemas.microsoft.com/office/drawing/2014/main" id="{8A6934C2-8031-4F64-B354-EB9C8979F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209800"/>
            <a:ext cx="769937" cy="85407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8227" name="Text Box 51">
            <a:extLst>
              <a:ext uri="{FF2B5EF4-FFF2-40B4-BE49-F238E27FC236}">
                <a16:creationId xmlns:a16="http://schemas.microsoft.com/office/drawing/2014/main" id="{42BAB06E-8796-4C77-ABFC-6107A435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47625"/>
            <a:ext cx="29987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Uncontrolled System</a:t>
            </a:r>
          </a:p>
        </p:txBody>
      </p:sp>
      <p:sp>
        <p:nvSpPr>
          <p:cNvPr id="178228" name="Freeform 52">
            <a:extLst>
              <a:ext uri="{FF2B5EF4-FFF2-40B4-BE49-F238E27FC236}">
                <a16:creationId xmlns:a16="http://schemas.microsoft.com/office/drawing/2014/main" id="{5CAE22DA-9C42-42B0-8C37-D56B967E2241}"/>
              </a:ext>
            </a:extLst>
          </p:cNvPr>
          <p:cNvSpPr>
            <a:spLocks/>
          </p:cNvSpPr>
          <p:nvPr/>
        </p:nvSpPr>
        <p:spPr bwMode="auto">
          <a:xfrm>
            <a:off x="2132013" y="6091238"/>
            <a:ext cx="6442075" cy="76676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1612 h 483"/>
              <a:gd name="T6" fmla="*/ 6296025 w 4058"/>
              <a:gd name="T7" fmla="*/ 436562 h 483"/>
              <a:gd name="T8" fmla="*/ 6169025 w 4058"/>
              <a:gd name="T9" fmla="*/ 563562 h 483"/>
              <a:gd name="T10" fmla="*/ 5959475 w 4058"/>
              <a:gd name="T11" fmla="*/ 696912 h 483"/>
              <a:gd name="T12" fmla="*/ 5819775 w 4058"/>
              <a:gd name="T13" fmla="*/ 727075 h 483"/>
              <a:gd name="T14" fmla="*/ 5603875 w 4058"/>
              <a:gd name="T15" fmla="*/ 739775 h 483"/>
              <a:gd name="T16" fmla="*/ 600075 w 4058"/>
              <a:gd name="T17" fmla="*/ 735012 h 483"/>
              <a:gd name="T18" fmla="*/ 307975 w 4058"/>
              <a:gd name="T19" fmla="*/ 588962 h 483"/>
              <a:gd name="T20" fmla="*/ 119063 w 4058"/>
              <a:gd name="T21" fmla="*/ 385762 h 483"/>
              <a:gd name="T22" fmla="*/ 28575 w 4058"/>
              <a:gd name="T23" fmla="*/ 220662 h 483"/>
              <a:gd name="T24" fmla="*/ 4763 w 4058"/>
              <a:gd name="T25" fmla="*/ 109537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rgbClr val="C9010B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572" name="Group 53">
            <a:extLst>
              <a:ext uri="{FF2B5EF4-FFF2-40B4-BE49-F238E27FC236}">
                <a16:creationId xmlns:a16="http://schemas.microsoft.com/office/drawing/2014/main" id="{858D6491-4EE6-438C-9A7C-512514238AEC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1052513"/>
            <a:ext cx="1184275" cy="2662237"/>
            <a:chOff x="1770" y="663"/>
            <a:chExt cx="746" cy="1677"/>
          </a:xfrm>
        </p:grpSpPr>
        <p:grpSp>
          <p:nvGrpSpPr>
            <p:cNvPr id="23642" name="Group 54">
              <a:extLst>
                <a:ext uri="{FF2B5EF4-FFF2-40B4-BE49-F238E27FC236}">
                  <a16:creationId xmlns:a16="http://schemas.microsoft.com/office/drawing/2014/main" id="{7D865209-ED90-47E7-BF76-591B4FB63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663"/>
              <a:ext cx="746" cy="1677"/>
              <a:chOff x="1770" y="663"/>
              <a:chExt cx="746" cy="1677"/>
            </a:xfrm>
          </p:grpSpPr>
          <p:grpSp>
            <p:nvGrpSpPr>
              <p:cNvPr id="23644" name="Group 55">
                <a:extLst>
                  <a:ext uri="{FF2B5EF4-FFF2-40B4-BE49-F238E27FC236}">
                    <a16:creationId xmlns:a16="http://schemas.microsoft.com/office/drawing/2014/main" id="{29E5A0D5-BE68-4268-B0FE-927EFC74B2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70" y="663"/>
                <a:ext cx="494" cy="1668"/>
                <a:chOff x="2094" y="1762"/>
                <a:chExt cx="198" cy="820"/>
              </a:xfrm>
            </p:grpSpPr>
            <p:grpSp>
              <p:nvGrpSpPr>
                <p:cNvPr id="23646" name="Group 56">
                  <a:extLst>
                    <a:ext uri="{FF2B5EF4-FFF2-40B4-BE49-F238E27FC236}">
                      <a16:creationId xmlns:a16="http://schemas.microsoft.com/office/drawing/2014/main" id="{B52C2FE8-058F-4CDE-A1F9-E940163517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1" y="1762"/>
                  <a:ext cx="125" cy="341"/>
                  <a:chOff x="2151" y="1762"/>
                  <a:chExt cx="125" cy="341"/>
                </a:xfrm>
              </p:grpSpPr>
              <p:sp>
                <p:nvSpPr>
                  <p:cNvPr id="178233" name="Freeform 57">
                    <a:extLst>
                      <a:ext uri="{FF2B5EF4-FFF2-40B4-BE49-F238E27FC236}">
                        <a16:creationId xmlns:a16="http://schemas.microsoft.com/office/drawing/2014/main" id="{BEA37C8D-18CC-4EB6-A056-8925B814FD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51" y="1762"/>
                    <a:ext cx="125" cy="341"/>
                  </a:xfrm>
                  <a:custGeom>
                    <a:avLst/>
                    <a:gdLst>
                      <a:gd name="T0" fmla="*/ 18 w 375"/>
                      <a:gd name="T1" fmla="*/ 0 h 1023"/>
                      <a:gd name="T2" fmla="*/ 373 w 375"/>
                      <a:gd name="T3" fmla="*/ 361 h 1023"/>
                      <a:gd name="T4" fmla="*/ 375 w 375"/>
                      <a:gd name="T5" fmla="*/ 1020 h 1023"/>
                      <a:gd name="T6" fmla="*/ 243 w 375"/>
                      <a:gd name="T7" fmla="*/ 1023 h 1023"/>
                      <a:gd name="T8" fmla="*/ 243 w 375"/>
                      <a:gd name="T9" fmla="*/ 811 h 1023"/>
                      <a:gd name="T10" fmla="*/ 27 w 375"/>
                      <a:gd name="T11" fmla="*/ 861 h 1023"/>
                      <a:gd name="T12" fmla="*/ 30 w 375"/>
                      <a:gd name="T13" fmla="*/ 840 h 1023"/>
                      <a:gd name="T14" fmla="*/ 242 w 375"/>
                      <a:gd name="T15" fmla="*/ 764 h 1023"/>
                      <a:gd name="T16" fmla="*/ 243 w 375"/>
                      <a:gd name="T17" fmla="*/ 458 h 1023"/>
                      <a:gd name="T18" fmla="*/ 222 w 375"/>
                      <a:gd name="T19" fmla="*/ 465 h 1023"/>
                      <a:gd name="T20" fmla="*/ 173 w 375"/>
                      <a:gd name="T21" fmla="*/ 568 h 1023"/>
                      <a:gd name="T22" fmla="*/ 156 w 375"/>
                      <a:gd name="T23" fmla="*/ 792 h 1023"/>
                      <a:gd name="T24" fmla="*/ 147 w 375"/>
                      <a:gd name="T25" fmla="*/ 795 h 1023"/>
                      <a:gd name="T26" fmla="*/ 133 w 375"/>
                      <a:gd name="T27" fmla="*/ 562 h 1023"/>
                      <a:gd name="T28" fmla="*/ 167 w 375"/>
                      <a:gd name="T29" fmla="*/ 485 h 1023"/>
                      <a:gd name="T30" fmla="*/ 66 w 375"/>
                      <a:gd name="T31" fmla="*/ 526 h 1023"/>
                      <a:gd name="T32" fmla="*/ 65 w 375"/>
                      <a:gd name="T33" fmla="*/ 827 h 1023"/>
                      <a:gd name="T34" fmla="*/ 30 w 375"/>
                      <a:gd name="T35" fmla="*/ 840 h 1023"/>
                      <a:gd name="T36" fmla="*/ 34 w 375"/>
                      <a:gd name="T37" fmla="*/ 505 h 1023"/>
                      <a:gd name="T38" fmla="*/ 209 w 375"/>
                      <a:gd name="T39" fmla="*/ 423 h 1023"/>
                      <a:gd name="T40" fmla="*/ 209 w 375"/>
                      <a:gd name="T41" fmla="*/ 354 h 1023"/>
                      <a:gd name="T42" fmla="*/ 0 w 375"/>
                      <a:gd name="T43" fmla="*/ 68 h 1023"/>
                      <a:gd name="T44" fmla="*/ 18 w 375"/>
                      <a:gd name="T45" fmla="*/ 0 h 10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75" h="1023">
                        <a:moveTo>
                          <a:pt x="18" y="0"/>
                        </a:moveTo>
                        <a:lnTo>
                          <a:pt x="373" y="361"/>
                        </a:lnTo>
                        <a:lnTo>
                          <a:pt x="375" y="1020"/>
                        </a:lnTo>
                        <a:lnTo>
                          <a:pt x="243" y="1023"/>
                        </a:lnTo>
                        <a:lnTo>
                          <a:pt x="243" y="811"/>
                        </a:lnTo>
                        <a:lnTo>
                          <a:pt x="27" y="861"/>
                        </a:lnTo>
                        <a:lnTo>
                          <a:pt x="30" y="840"/>
                        </a:lnTo>
                        <a:lnTo>
                          <a:pt x="242" y="764"/>
                        </a:lnTo>
                        <a:lnTo>
                          <a:pt x="243" y="458"/>
                        </a:lnTo>
                        <a:lnTo>
                          <a:pt x="222" y="465"/>
                        </a:lnTo>
                        <a:lnTo>
                          <a:pt x="173" y="568"/>
                        </a:lnTo>
                        <a:lnTo>
                          <a:pt x="156" y="792"/>
                        </a:lnTo>
                        <a:lnTo>
                          <a:pt x="147" y="795"/>
                        </a:lnTo>
                        <a:lnTo>
                          <a:pt x="133" y="562"/>
                        </a:lnTo>
                        <a:lnTo>
                          <a:pt x="167" y="485"/>
                        </a:lnTo>
                        <a:lnTo>
                          <a:pt x="66" y="526"/>
                        </a:lnTo>
                        <a:lnTo>
                          <a:pt x="65" y="827"/>
                        </a:lnTo>
                        <a:lnTo>
                          <a:pt x="30" y="840"/>
                        </a:lnTo>
                        <a:lnTo>
                          <a:pt x="34" y="505"/>
                        </a:lnTo>
                        <a:lnTo>
                          <a:pt x="209" y="423"/>
                        </a:lnTo>
                        <a:lnTo>
                          <a:pt x="209" y="354"/>
                        </a:lnTo>
                        <a:lnTo>
                          <a:pt x="0" y="6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3649" name="Group 58">
                    <a:extLst>
                      <a:ext uri="{FF2B5EF4-FFF2-40B4-BE49-F238E27FC236}">
                        <a16:creationId xmlns:a16="http://schemas.microsoft.com/office/drawing/2014/main" id="{20C56139-47EF-400D-B3BF-73571C0F64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1" y="1797"/>
                    <a:ext cx="82" cy="87"/>
                    <a:chOff x="2171" y="1797"/>
                    <a:chExt cx="82" cy="87"/>
                  </a:xfrm>
                </p:grpSpPr>
                <p:sp>
                  <p:nvSpPr>
                    <p:cNvPr id="178235" name="Line 59">
                      <a:extLst>
                        <a:ext uri="{FF2B5EF4-FFF2-40B4-BE49-F238E27FC236}">
                          <a16:creationId xmlns:a16="http://schemas.microsoft.com/office/drawing/2014/main" id="{4A499654-B3C1-401C-A428-154FDD44B2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1" y="1797"/>
                      <a:ext cx="31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8236" name="Line 60">
                      <a:extLst>
                        <a:ext uri="{FF2B5EF4-FFF2-40B4-BE49-F238E27FC236}">
                          <a16:creationId xmlns:a16="http://schemas.microsoft.com/office/drawing/2014/main" id="{1418B837-D864-40B1-958E-C0E1D136D1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1805"/>
                      <a:ext cx="35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8237" name="Line 61">
                      <a:extLst>
                        <a:ext uri="{FF2B5EF4-FFF2-40B4-BE49-F238E27FC236}">
                          <a16:creationId xmlns:a16="http://schemas.microsoft.com/office/drawing/2014/main" id="{8960ADA2-A6DD-48A7-B9E0-7DDFC71251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1812"/>
                      <a:ext cx="36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8238" name="Line 62">
                      <a:extLst>
                        <a:ext uri="{FF2B5EF4-FFF2-40B4-BE49-F238E27FC236}">
                          <a16:creationId xmlns:a16="http://schemas.microsoft.com/office/drawing/2014/main" id="{0B0CB1E9-3A5A-4F32-8D60-CA94F16AEA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1822"/>
                      <a:ext cx="3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8239" name="Line 63">
                      <a:extLst>
                        <a:ext uri="{FF2B5EF4-FFF2-40B4-BE49-F238E27FC236}">
                          <a16:creationId xmlns:a16="http://schemas.microsoft.com/office/drawing/2014/main" id="{470F027D-AA6A-4701-AD03-DAF4530B16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1830"/>
                      <a:ext cx="37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8240" name="Line 64">
                      <a:extLst>
                        <a:ext uri="{FF2B5EF4-FFF2-40B4-BE49-F238E27FC236}">
                          <a16:creationId xmlns:a16="http://schemas.microsoft.com/office/drawing/2014/main" id="{64580F66-14EC-41D5-916A-99AEE6407E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5" y="1840"/>
                      <a:ext cx="38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8241" name="Line 65">
                      <a:extLst>
                        <a:ext uri="{FF2B5EF4-FFF2-40B4-BE49-F238E27FC236}">
                          <a16:creationId xmlns:a16="http://schemas.microsoft.com/office/drawing/2014/main" id="{E3EB82C3-BFEB-4F3A-87FD-BEAAC978D2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1849"/>
                      <a:ext cx="39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78242" name="Freeform 66">
                  <a:extLst>
                    <a:ext uri="{FF2B5EF4-FFF2-40B4-BE49-F238E27FC236}">
                      <a16:creationId xmlns:a16="http://schemas.microsoft.com/office/drawing/2014/main" id="{D98390E1-8B75-4152-A573-7C4D44968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2089"/>
                  <a:ext cx="198" cy="493"/>
                </a:xfrm>
                <a:custGeom>
                  <a:avLst/>
                  <a:gdLst>
                    <a:gd name="T0" fmla="*/ 369 w 593"/>
                    <a:gd name="T1" fmla="*/ 0 h 1478"/>
                    <a:gd name="T2" fmla="*/ 593 w 593"/>
                    <a:gd name="T3" fmla="*/ 0 h 1478"/>
                    <a:gd name="T4" fmla="*/ 593 w 593"/>
                    <a:gd name="T5" fmla="*/ 85 h 1478"/>
                    <a:gd name="T6" fmla="*/ 531 w 593"/>
                    <a:gd name="T7" fmla="*/ 85 h 1478"/>
                    <a:gd name="T8" fmla="*/ 534 w 593"/>
                    <a:gd name="T9" fmla="*/ 150 h 1478"/>
                    <a:gd name="T10" fmla="*/ 527 w 593"/>
                    <a:gd name="T11" fmla="*/ 261 h 1478"/>
                    <a:gd name="T12" fmla="*/ 518 w 593"/>
                    <a:gd name="T13" fmla="*/ 332 h 1478"/>
                    <a:gd name="T14" fmla="*/ 511 w 593"/>
                    <a:gd name="T15" fmla="*/ 405 h 1478"/>
                    <a:gd name="T16" fmla="*/ 501 w 593"/>
                    <a:gd name="T17" fmla="*/ 502 h 1478"/>
                    <a:gd name="T18" fmla="*/ 494 w 593"/>
                    <a:gd name="T19" fmla="*/ 624 h 1478"/>
                    <a:gd name="T20" fmla="*/ 486 w 593"/>
                    <a:gd name="T21" fmla="*/ 707 h 1478"/>
                    <a:gd name="T22" fmla="*/ 476 w 593"/>
                    <a:gd name="T23" fmla="*/ 789 h 1478"/>
                    <a:gd name="T24" fmla="*/ 469 w 593"/>
                    <a:gd name="T25" fmla="*/ 866 h 1478"/>
                    <a:gd name="T26" fmla="*/ 459 w 593"/>
                    <a:gd name="T27" fmla="*/ 917 h 1478"/>
                    <a:gd name="T28" fmla="*/ 447 w 593"/>
                    <a:gd name="T29" fmla="*/ 980 h 1478"/>
                    <a:gd name="T30" fmla="*/ 435 w 593"/>
                    <a:gd name="T31" fmla="*/ 1032 h 1478"/>
                    <a:gd name="T32" fmla="*/ 421 w 593"/>
                    <a:gd name="T33" fmla="*/ 1077 h 1478"/>
                    <a:gd name="T34" fmla="*/ 406 w 593"/>
                    <a:gd name="T35" fmla="*/ 1120 h 1478"/>
                    <a:gd name="T36" fmla="*/ 386 w 593"/>
                    <a:gd name="T37" fmla="*/ 1162 h 1478"/>
                    <a:gd name="T38" fmla="*/ 361 w 593"/>
                    <a:gd name="T39" fmla="*/ 1204 h 1478"/>
                    <a:gd name="T40" fmla="*/ 322 w 593"/>
                    <a:gd name="T41" fmla="*/ 1270 h 1478"/>
                    <a:gd name="T42" fmla="*/ 264 w 593"/>
                    <a:gd name="T43" fmla="*/ 1345 h 1478"/>
                    <a:gd name="T44" fmla="*/ 214 w 593"/>
                    <a:gd name="T45" fmla="*/ 1391 h 1478"/>
                    <a:gd name="T46" fmla="*/ 163 w 593"/>
                    <a:gd name="T47" fmla="*/ 1425 h 1478"/>
                    <a:gd name="T48" fmla="*/ 115 w 593"/>
                    <a:gd name="T49" fmla="*/ 1452 h 1478"/>
                    <a:gd name="T50" fmla="*/ 65 w 593"/>
                    <a:gd name="T51" fmla="*/ 1467 h 1478"/>
                    <a:gd name="T52" fmla="*/ 0 w 593"/>
                    <a:gd name="T53" fmla="*/ 1478 h 1478"/>
                    <a:gd name="T54" fmla="*/ 23 w 593"/>
                    <a:gd name="T55" fmla="*/ 1331 h 1478"/>
                    <a:gd name="T56" fmla="*/ 77 w 593"/>
                    <a:gd name="T57" fmla="*/ 1311 h 1478"/>
                    <a:gd name="T58" fmla="*/ 122 w 593"/>
                    <a:gd name="T59" fmla="*/ 1286 h 1478"/>
                    <a:gd name="T60" fmla="*/ 156 w 593"/>
                    <a:gd name="T61" fmla="*/ 1258 h 1478"/>
                    <a:gd name="T62" fmla="*/ 204 w 593"/>
                    <a:gd name="T63" fmla="*/ 1203 h 1478"/>
                    <a:gd name="T64" fmla="*/ 244 w 593"/>
                    <a:gd name="T65" fmla="*/ 1150 h 1478"/>
                    <a:gd name="T66" fmla="*/ 270 w 593"/>
                    <a:gd name="T67" fmla="*/ 1105 h 1478"/>
                    <a:gd name="T68" fmla="*/ 294 w 593"/>
                    <a:gd name="T69" fmla="*/ 1054 h 1478"/>
                    <a:gd name="T70" fmla="*/ 313 w 593"/>
                    <a:gd name="T71" fmla="*/ 1006 h 1478"/>
                    <a:gd name="T72" fmla="*/ 329 w 593"/>
                    <a:gd name="T73" fmla="*/ 959 h 1478"/>
                    <a:gd name="T74" fmla="*/ 339 w 593"/>
                    <a:gd name="T75" fmla="*/ 912 h 1478"/>
                    <a:gd name="T76" fmla="*/ 350 w 593"/>
                    <a:gd name="T77" fmla="*/ 845 h 1478"/>
                    <a:gd name="T78" fmla="*/ 357 w 593"/>
                    <a:gd name="T79" fmla="*/ 785 h 1478"/>
                    <a:gd name="T80" fmla="*/ 368 w 593"/>
                    <a:gd name="T81" fmla="*/ 700 h 1478"/>
                    <a:gd name="T82" fmla="*/ 379 w 593"/>
                    <a:gd name="T83" fmla="*/ 578 h 1478"/>
                    <a:gd name="T84" fmla="*/ 388 w 593"/>
                    <a:gd name="T85" fmla="*/ 485 h 1478"/>
                    <a:gd name="T86" fmla="*/ 392 w 593"/>
                    <a:gd name="T87" fmla="*/ 433 h 1478"/>
                    <a:gd name="T88" fmla="*/ 402 w 593"/>
                    <a:gd name="T89" fmla="*/ 359 h 1478"/>
                    <a:gd name="T90" fmla="*/ 410 w 593"/>
                    <a:gd name="T91" fmla="*/ 276 h 1478"/>
                    <a:gd name="T92" fmla="*/ 417 w 593"/>
                    <a:gd name="T93" fmla="*/ 210 h 1478"/>
                    <a:gd name="T94" fmla="*/ 420 w 593"/>
                    <a:gd name="T95" fmla="*/ 143 h 1478"/>
                    <a:gd name="T96" fmla="*/ 420 w 593"/>
                    <a:gd name="T97" fmla="*/ 87 h 1478"/>
                    <a:gd name="T98" fmla="*/ 369 w 593"/>
                    <a:gd name="T99" fmla="*/ 85 h 1478"/>
                    <a:gd name="T100" fmla="*/ 369 w 593"/>
                    <a:gd name="T101" fmla="*/ 0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93" h="1478">
                      <a:moveTo>
                        <a:pt x="369" y="0"/>
                      </a:moveTo>
                      <a:lnTo>
                        <a:pt x="593" y="0"/>
                      </a:lnTo>
                      <a:lnTo>
                        <a:pt x="593" y="85"/>
                      </a:lnTo>
                      <a:lnTo>
                        <a:pt x="531" y="85"/>
                      </a:lnTo>
                      <a:lnTo>
                        <a:pt x="534" y="150"/>
                      </a:lnTo>
                      <a:lnTo>
                        <a:pt x="527" y="261"/>
                      </a:lnTo>
                      <a:lnTo>
                        <a:pt x="518" y="332"/>
                      </a:lnTo>
                      <a:lnTo>
                        <a:pt x="511" y="405"/>
                      </a:lnTo>
                      <a:lnTo>
                        <a:pt x="501" y="502"/>
                      </a:lnTo>
                      <a:lnTo>
                        <a:pt x="494" y="624"/>
                      </a:lnTo>
                      <a:lnTo>
                        <a:pt x="486" y="707"/>
                      </a:lnTo>
                      <a:lnTo>
                        <a:pt x="476" y="789"/>
                      </a:lnTo>
                      <a:lnTo>
                        <a:pt x="469" y="866"/>
                      </a:lnTo>
                      <a:lnTo>
                        <a:pt x="459" y="917"/>
                      </a:lnTo>
                      <a:lnTo>
                        <a:pt x="447" y="980"/>
                      </a:lnTo>
                      <a:lnTo>
                        <a:pt x="435" y="1032"/>
                      </a:lnTo>
                      <a:lnTo>
                        <a:pt x="421" y="1077"/>
                      </a:lnTo>
                      <a:lnTo>
                        <a:pt x="406" y="1120"/>
                      </a:lnTo>
                      <a:lnTo>
                        <a:pt x="386" y="1162"/>
                      </a:lnTo>
                      <a:lnTo>
                        <a:pt x="361" y="1204"/>
                      </a:lnTo>
                      <a:lnTo>
                        <a:pt x="322" y="1270"/>
                      </a:lnTo>
                      <a:lnTo>
                        <a:pt x="264" y="1345"/>
                      </a:lnTo>
                      <a:lnTo>
                        <a:pt x="214" y="1391"/>
                      </a:lnTo>
                      <a:lnTo>
                        <a:pt x="163" y="1425"/>
                      </a:lnTo>
                      <a:lnTo>
                        <a:pt x="115" y="1452"/>
                      </a:lnTo>
                      <a:lnTo>
                        <a:pt x="65" y="1467"/>
                      </a:lnTo>
                      <a:lnTo>
                        <a:pt x="0" y="1478"/>
                      </a:lnTo>
                      <a:lnTo>
                        <a:pt x="23" y="1331"/>
                      </a:lnTo>
                      <a:lnTo>
                        <a:pt x="77" y="1311"/>
                      </a:lnTo>
                      <a:lnTo>
                        <a:pt x="122" y="1286"/>
                      </a:lnTo>
                      <a:lnTo>
                        <a:pt x="156" y="1258"/>
                      </a:lnTo>
                      <a:lnTo>
                        <a:pt x="204" y="1203"/>
                      </a:lnTo>
                      <a:lnTo>
                        <a:pt x="244" y="1150"/>
                      </a:lnTo>
                      <a:lnTo>
                        <a:pt x="270" y="1105"/>
                      </a:lnTo>
                      <a:lnTo>
                        <a:pt x="294" y="1054"/>
                      </a:lnTo>
                      <a:lnTo>
                        <a:pt x="313" y="1006"/>
                      </a:lnTo>
                      <a:lnTo>
                        <a:pt x="329" y="959"/>
                      </a:lnTo>
                      <a:lnTo>
                        <a:pt x="339" y="912"/>
                      </a:lnTo>
                      <a:lnTo>
                        <a:pt x="350" y="845"/>
                      </a:lnTo>
                      <a:lnTo>
                        <a:pt x="357" y="785"/>
                      </a:lnTo>
                      <a:lnTo>
                        <a:pt x="368" y="700"/>
                      </a:lnTo>
                      <a:lnTo>
                        <a:pt x="379" y="578"/>
                      </a:lnTo>
                      <a:lnTo>
                        <a:pt x="388" y="485"/>
                      </a:lnTo>
                      <a:lnTo>
                        <a:pt x="392" y="433"/>
                      </a:lnTo>
                      <a:lnTo>
                        <a:pt x="402" y="359"/>
                      </a:lnTo>
                      <a:lnTo>
                        <a:pt x="410" y="276"/>
                      </a:lnTo>
                      <a:lnTo>
                        <a:pt x="417" y="210"/>
                      </a:lnTo>
                      <a:lnTo>
                        <a:pt x="420" y="143"/>
                      </a:lnTo>
                      <a:lnTo>
                        <a:pt x="420" y="87"/>
                      </a:lnTo>
                      <a:lnTo>
                        <a:pt x="369" y="85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8243" name="Freeform 67">
                <a:extLst>
                  <a:ext uri="{FF2B5EF4-FFF2-40B4-BE49-F238E27FC236}">
                    <a16:creationId xmlns:a16="http://schemas.microsoft.com/office/drawing/2014/main" id="{1E0743AE-1147-4B14-AEAA-622000D67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1560"/>
                <a:ext cx="420" cy="780"/>
              </a:xfrm>
              <a:custGeom>
                <a:avLst/>
                <a:gdLst>
                  <a:gd name="T0" fmla="*/ 412 w 420"/>
                  <a:gd name="T1" fmla="*/ 0 h 762"/>
                  <a:gd name="T2" fmla="*/ 420 w 420"/>
                  <a:gd name="T3" fmla="*/ 50 h 762"/>
                  <a:gd name="T4" fmla="*/ 348 w 420"/>
                  <a:gd name="T5" fmla="*/ 104 h 762"/>
                  <a:gd name="T6" fmla="*/ 132 w 420"/>
                  <a:gd name="T7" fmla="*/ 162 h 762"/>
                  <a:gd name="T8" fmla="*/ 114 w 420"/>
                  <a:gd name="T9" fmla="*/ 300 h 762"/>
                  <a:gd name="T10" fmla="*/ 156 w 420"/>
                  <a:gd name="T11" fmla="*/ 407 h 762"/>
                  <a:gd name="T12" fmla="*/ 196 w 420"/>
                  <a:gd name="T13" fmla="*/ 482 h 762"/>
                  <a:gd name="T14" fmla="*/ 220 w 420"/>
                  <a:gd name="T15" fmla="*/ 582 h 762"/>
                  <a:gd name="T16" fmla="*/ 114 w 420"/>
                  <a:gd name="T17" fmla="*/ 768 h 762"/>
                  <a:gd name="T18" fmla="*/ 78 w 420"/>
                  <a:gd name="T19" fmla="*/ 687 h 762"/>
                  <a:gd name="T20" fmla="*/ 132 w 420"/>
                  <a:gd name="T21" fmla="*/ 657 h 762"/>
                  <a:gd name="T22" fmla="*/ 96 w 420"/>
                  <a:gd name="T23" fmla="*/ 493 h 762"/>
                  <a:gd name="T24" fmla="*/ 36 w 420"/>
                  <a:gd name="T25" fmla="*/ 399 h 762"/>
                  <a:gd name="T26" fmla="*/ 6 w 420"/>
                  <a:gd name="T27" fmla="*/ 318 h 762"/>
                  <a:gd name="T28" fmla="*/ 6 w 420"/>
                  <a:gd name="T29" fmla="*/ 244 h 762"/>
                  <a:gd name="T30" fmla="*/ 30 w 420"/>
                  <a:gd name="T31" fmla="*/ 175 h 762"/>
                  <a:gd name="T32" fmla="*/ 54 w 420"/>
                  <a:gd name="T33" fmla="*/ 119 h 762"/>
                  <a:gd name="T34" fmla="*/ 180 w 420"/>
                  <a:gd name="T35" fmla="*/ 42 h 762"/>
                  <a:gd name="T36" fmla="*/ 258 w 420"/>
                  <a:gd name="T37" fmla="*/ 18 h 762"/>
                  <a:gd name="T38" fmla="*/ 412 w 420"/>
                  <a:gd name="T39" fmla="*/ 0 h 7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0" h="762">
                    <a:moveTo>
                      <a:pt x="412" y="0"/>
                    </a:moveTo>
                    <a:cubicBezTo>
                      <a:pt x="415" y="16"/>
                      <a:pt x="420" y="33"/>
                      <a:pt x="420" y="49"/>
                    </a:cubicBezTo>
                    <a:cubicBezTo>
                      <a:pt x="420" y="160"/>
                      <a:pt x="414" y="102"/>
                      <a:pt x="348" y="102"/>
                    </a:cubicBezTo>
                    <a:cubicBezTo>
                      <a:pt x="326" y="117"/>
                      <a:pt x="143" y="133"/>
                      <a:pt x="132" y="158"/>
                    </a:cubicBezTo>
                    <a:cubicBezTo>
                      <a:pt x="96" y="207"/>
                      <a:pt x="108" y="256"/>
                      <a:pt x="114" y="293"/>
                    </a:cubicBezTo>
                    <a:cubicBezTo>
                      <a:pt x="120" y="358"/>
                      <a:pt x="136" y="338"/>
                      <a:pt x="156" y="398"/>
                    </a:cubicBezTo>
                    <a:cubicBezTo>
                      <a:pt x="164" y="423"/>
                      <a:pt x="186" y="448"/>
                      <a:pt x="196" y="471"/>
                    </a:cubicBezTo>
                    <a:cubicBezTo>
                      <a:pt x="213" y="510"/>
                      <a:pt x="213" y="528"/>
                      <a:pt x="220" y="569"/>
                    </a:cubicBezTo>
                    <a:cubicBezTo>
                      <a:pt x="198" y="635"/>
                      <a:pt x="252" y="762"/>
                      <a:pt x="114" y="750"/>
                    </a:cubicBezTo>
                    <a:cubicBezTo>
                      <a:pt x="96" y="750"/>
                      <a:pt x="72" y="671"/>
                      <a:pt x="78" y="671"/>
                    </a:cubicBezTo>
                    <a:cubicBezTo>
                      <a:pt x="89" y="654"/>
                      <a:pt x="135" y="661"/>
                      <a:pt x="132" y="642"/>
                    </a:cubicBezTo>
                    <a:cubicBezTo>
                      <a:pt x="121" y="576"/>
                      <a:pt x="127" y="538"/>
                      <a:pt x="96" y="482"/>
                    </a:cubicBezTo>
                    <a:cubicBezTo>
                      <a:pt x="44" y="387"/>
                      <a:pt x="67" y="485"/>
                      <a:pt x="36" y="390"/>
                    </a:cubicBezTo>
                    <a:cubicBezTo>
                      <a:pt x="33" y="382"/>
                      <a:pt x="6" y="311"/>
                      <a:pt x="6" y="311"/>
                    </a:cubicBezTo>
                    <a:cubicBezTo>
                      <a:pt x="9" y="283"/>
                      <a:pt x="0" y="258"/>
                      <a:pt x="6" y="238"/>
                    </a:cubicBezTo>
                    <a:cubicBezTo>
                      <a:pt x="10" y="214"/>
                      <a:pt x="12" y="201"/>
                      <a:pt x="30" y="171"/>
                    </a:cubicBezTo>
                    <a:cubicBezTo>
                      <a:pt x="35" y="154"/>
                      <a:pt x="42" y="128"/>
                      <a:pt x="54" y="116"/>
                    </a:cubicBezTo>
                    <a:cubicBezTo>
                      <a:pt x="94" y="75"/>
                      <a:pt x="133" y="72"/>
                      <a:pt x="180" y="41"/>
                    </a:cubicBezTo>
                    <a:cubicBezTo>
                      <a:pt x="200" y="27"/>
                      <a:pt x="234" y="21"/>
                      <a:pt x="258" y="18"/>
                    </a:cubicBezTo>
                    <a:cubicBezTo>
                      <a:pt x="310" y="4"/>
                      <a:pt x="359" y="0"/>
                      <a:pt x="412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8244" name="Freeform 68">
              <a:extLst>
                <a:ext uri="{FF2B5EF4-FFF2-40B4-BE49-F238E27FC236}">
                  <a16:creationId xmlns:a16="http://schemas.microsoft.com/office/drawing/2014/main" id="{7628B8E3-E68F-4450-90E4-DF4945F4D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202"/>
              <a:ext cx="128" cy="120"/>
            </a:xfrm>
            <a:custGeom>
              <a:avLst/>
              <a:gdLst>
                <a:gd name="T0" fmla="*/ 41 w 128"/>
                <a:gd name="T1" fmla="*/ 7 h 102"/>
                <a:gd name="T2" fmla="*/ 95 w 128"/>
                <a:gd name="T3" fmla="*/ 106 h 102"/>
                <a:gd name="T4" fmla="*/ 125 w 128"/>
                <a:gd name="T5" fmla="*/ 99 h 102"/>
                <a:gd name="T6" fmla="*/ 95 w 128"/>
                <a:gd name="T7" fmla="*/ 14 h 102"/>
                <a:gd name="T8" fmla="*/ 53 w 128"/>
                <a:gd name="T9" fmla="*/ 0 h 102"/>
                <a:gd name="T10" fmla="*/ 77 w 128"/>
                <a:gd name="T11" fmla="*/ 85 h 102"/>
                <a:gd name="T12" fmla="*/ 83 w 128"/>
                <a:gd name="T13" fmla="*/ 106 h 102"/>
                <a:gd name="T14" fmla="*/ 101 w 128"/>
                <a:gd name="T15" fmla="*/ 120 h 102"/>
                <a:gd name="T16" fmla="*/ 101 w 128"/>
                <a:gd name="T17" fmla="*/ 78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02">
                  <a:moveTo>
                    <a:pt x="41" y="6"/>
                  </a:moveTo>
                  <a:cubicBezTo>
                    <a:pt x="27" y="48"/>
                    <a:pt x="63" y="68"/>
                    <a:pt x="95" y="90"/>
                  </a:cubicBezTo>
                  <a:cubicBezTo>
                    <a:pt x="105" y="88"/>
                    <a:pt x="121" y="93"/>
                    <a:pt x="125" y="84"/>
                  </a:cubicBezTo>
                  <a:cubicBezTo>
                    <a:pt x="128" y="77"/>
                    <a:pt x="107" y="21"/>
                    <a:pt x="95" y="12"/>
                  </a:cubicBezTo>
                  <a:cubicBezTo>
                    <a:pt x="91" y="9"/>
                    <a:pt x="55" y="0"/>
                    <a:pt x="53" y="0"/>
                  </a:cubicBezTo>
                  <a:cubicBezTo>
                    <a:pt x="0" y="18"/>
                    <a:pt x="55" y="57"/>
                    <a:pt x="77" y="72"/>
                  </a:cubicBezTo>
                  <a:cubicBezTo>
                    <a:pt x="79" y="78"/>
                    <a:pt x="79" y="85"/>
                    <a:pt x="83" y="90"/>
                  </a:cubicBezTo>
                  <a:cubicBezTo>
                    <a:pt x="88" y="96"/>
                    <a:pt x="101" y="102"/>
                    <a:pt x="101" y="102"/>
                  </a:cubicBezTo>
                  <a:lnTo>
                    <a:pt x="101" y="6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8245" name="Freeform 69">
            <a:extLst>
              <a:ext uri="{FF2B5EF4-FFF2-40B4-BE49-F238E27FC236}">
                <a16:creationId xmlns:a16="http://schemas.microsoft.com/office/drawing/2014/main" id="{087502EA-9017-4F22-980E-F71ABE8259D2}"/>
              </a:ext>
            </a:extLst>
          </p:cNvPr>
          <p:cNvSpPr>
            <a:spLocks/>
          </p:cNvSpPr>
          <p:nvPr/>
        </p:nvSpPr>
        <p:spPr bwMode="auto">
          <a:xfrm flipV="1">
            <a:off x="2130425" y="5322888"/>
            <a:ext cx="6442075" cy="785812"/>
          </a:xfrm>
          <a:custGeom>
            <a:avLst/>
            <a:gdLst>
              <a:gd name="T0" fmla="*/ 4763 w 4058"/>
              <a:gd name="T1" fmla="*/ 0 h 483"/>
              <a:gd name="T2" fmla="*/ 6437313 w 4058"/>
              <a:gd name="T3" fmla="*/ 0 h 483"/>
              <a:gd name="T4" fmla="*/ 6410325 w 4058"/>
              <a:gd name="T5" fmla="*/ 206621 h 483"/>
              <a:gd name="T6" fmla="*/ 6296025 w 4058"/>
              <a:gd name="T7" fmla="*/ 447408 h 483"/>
              <a:gd name="T8" fmla="*/ 6169025 w 4058"/>
              <a:gd name="T9" fmla="*/ 577564 h 483"/>
              <a:gd name="T10" fmla="*/ 5959475 w 4058"/>
              <a:gd name="T11" fmla="*/ 714227 h 483"/>
              <a:gd name="T12" fmla="*/ 5819775 w 4058"/>
              <a:gd name="T13" fmla="*/ 745139 h 483"/>
              <a:gd name="T14" fmla="*/ 5603875 w 4058"/>
              <a:gd name="T15" fmla="*/ 758154 h 483"/>
              <a:gd name="T16" fmla="*/ 600075 w 4058"/>
              <a:gd name="T17" fmla="*/ 753273 h 483"/>
              <a:gd name="T18" fmla="*/ 307975 w 4058"/>
              <a:gd name="T19" fmla="*/ 603595 h 483"/>
              <a:gd name="T20" fmla="*/ 119063 w 4058"/>
              <a:gd name="T21" fmla="*/ 395346 h 483"/>
              <a:gd name="T22" fmla="*/ 28575 w 4058"/>
              <a:gd name="T23" fmla="*/ 226145 h 483"/>
              <a:gd name="T24" fmla="*/ 4763 w 4058"/>
              <a:gd name="T25" fmla="*/ 112259 h 483"/>
              <a:gd name="T26" fmla="*/ 4763 w 4058"/>
              <a:gd name="T27" fmla="*/ 0 h 4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58" h="483">
                <a:moveTo>
                  <a:pt x="3" y="0"/>
                </a:moveTo>
                <a:lnTo>
                  <a:pt x="4055" y="0"/>
                </a:lnTo>
                <a:cubicBezTo>
                  <a:pt x="4043" y="61"/>
                  <a:pt x="4058" y="51"/>
                  <a:pt x="4038" y="127"/>
                </a:cubicBezTo>
                <a:cubicBezTo>
                  <a:pt x="4038" y="130"/>
                  <a:pt x="4002" y="235"/>
                  <a:pt x="3966" y="275"/>
                </a:cubicBezTo>
                <a:cubicBezTo>
                  <a:pt x="3930" y="323"/>
                  <a:pt x="3914" y="338"/>
                  <a:pt x="3886" y="355"/>
                </a:cubicBezTo>
                <a:cubicBezTo>
                  <a:pt x="3831" y="417"/>
                  <a:pt x="3817" y="415"/>
                  <a:pt x="3754" y="439"/>
                </a:cubicBezTo>
                <a:cubicBezTo>
                  <a:pt x="3726" y="455"/>
                  <a:pt x="3690" y="457"/>
                  <a:pt x="3666" y="458"/>
                </a:cubicBezTo>
                <a:cubicBezTo>
                  <a:pt x="3642" y="459"/>
                  <a:pt x="3555" y="466"/>
                  <a:pt x="3530" y="466"/>
                </a:cubicBezTo>
                <a:cubicBezTo>
                  <a:pt x="1476" y="457"/>
                  <a:pt x="578" y="483"/>
                  <a:pt x="378" y="463"/>
                </a:cubicBezTo>
                <a:cubicBezTo>
                  <a:pt x="337" y="442"/>
                  <a:pt x="294" y="447"/>
                  <a:pt x="194" y="371"/>
                </a:cubicBezTo>
                <a:cubicBezTo>
                  <a:pt x="146" y="339"/>
                  <a:pt x="87" y="259"/>
                  <a:pt x="75" y="243"/>
                </a:cubicBezTo>
                <a:cubicBezTo>
                  <a:pt x="39" y="181"/>
                  <a:pt x="47" y="208"/>
                  <a:pt x="18" y="139"/>
                </a:cubicBezTo>
                <a:cubicBezTo>
                  <a:pt x="9" y="110"/>
                  <a:pt x="6" y="92"/>
                  <a:pt x="3" y="69"/>
                </a:cubicBezTo>
                <a:cubicBezTo>
                  <a:pt x="0" y="46"/>
                  <a:pt x="3" y="14"/>
                  <a:pt x="3" y="0"/>
                </a:cubicBezTo>
                <a:close/>
              </a:path>
            </a:pathLst>
          </a:custGeom>
          <a:solidFill>
            <a:schemeClr val="folHlink"/>
          </a:solidFill>
          <a:ln w="12700" cap="sq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246" name="Line 70">
            <a:extLst>
              <a:ext uri="{FF2B5EF4-FFF2-40B4-BE49-F238E27FC236}">
                <a16:creationId xmlns:a16="http://schemas.microsoft.com/office/drawing/2014/main" id="{0842E454-3CF4-4A4F-ABBD-2D0CBA365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5846763"/>
            <a:ext cx="63230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3575" name="Group 71">
            <a:extLst>
              <a:ext uri="{FF2B5EF4-FFF2-40B4-BE49-F238E27FC236}">
                <a16:creationId xmlns:a16="http://schemas.microsoft.com/office/drawing/2014/main" id="{DEC11C69-2FBB-4FCD-ACCD-E4B0678B109B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5564188"/>
            <a:ext cx="6416675" cy="630237"/>
            <a:chOff x="1346" y="3479"/>
            <a:chExt cx="4042" cy="397"/>
          </a:xfrm>
        </p:grpSpPr>
        <p:grpSp>
          <p:nvGrpSpPr>
            <p:cNvPr id="23588" name="Group 72">
              <a:extLst>
                <a:ext uri="{FF2B5EF4-FFF2-40B4-BE49-F238E27FC236}">
                  <a16:creationId xmlns:a16="http://schemas.microsoft.com/office/drawing/2014/main" id="{0691562F-59A3-4E17-B16F-64CB8F68C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" y="3479"/>
              <a:ext cx="3673" cy="375"/>
              <a:chOff x="1500" y="3479"/>
              <a:chExt cx="3673" cy="375"/>
            </a:xfrm>
          </p:grpSpPr>
          <p:grpSp>
            <p:nvGrpSpPr>
              <p:cNvPr id="23590" name="Group 73">
                <a:extLst>
                  <a:ext uri="{FF2B5EF4-FFF2-40B4-BE49-F238E27FC236}">
                    <a16:creationId xmlns:a16="http://schemas.microsoft.com/office/drawing/2014/main" id="{786408F3-262C-4942-A685-F643EFEBB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" y="3479"/>
                <a:ext cx="235" cy="366"/>
                <a:chOff x="1281" y="2346"/>
                <a:chExt cx="252" cy="588"/>
              </a:xfrm>
            </p:grpSpPr>
            <p:sp>
              <p:nvSpPr>
                <p:cNvPr id="178250" name="Freeform 74">
                  <a:extLst>
                    <a:ext uri="{FF2B5EF4-FFF2-40B4-BE49-F238E27FC236}">
                      <a16:creationId xmlns:a16="http://schemas.microsoft.com/office/drawing/2014/main" id="{E21277B0-09B9-4728-A112-9F6C4E954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51" name="Freeform 75">
                  <a:extLst>
                    <a:ext uri="{FF2B5EF4-FFF2-40B4-BE49-F238E27FC236}">
                      <a16:creationId xmlns:a16="http://schemas.microsoft.com/office/drawing/2014/main" id="{31DA81A7-B011-44D2-B49C-A177834F9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52" name="Freeform 76">
                  <a:extLst>
                    <a:ext uri="{FF2B5EF4-FFF2-40B4-BE49-F238E27FC236}">
                      <a16:creationId xmlns:a16="http://schemas.microsoft.com/office/drawing/2014/main" id="{EF5107E7-867F-4B19-B083-E8370CC89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591" name="Group 77">
                <a:extLst>
                  <a:ext uri="{FF2B5EF4-FFF2-40B4-BE49-F238E27FC236}">
                    <a16:creationId xmlns:a16="http://schemas.microsoft.com/office/drawing/2014/main" id="{CB4BDBEE-14D1-4C11-9AE5-52405282E1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7" y="3480"/>
                <a:ext cx="234" cy="365"/>
                <a:chOff x="1281" y="2346"/>
                <a:chExt cx="252" cy="588"/>
              </a:xfrm>
            </p:grpSpPr>
            <p:sp>
              <p:nvSpPr>
                <p:cNvPr id="178254" name="Freeform 78">
                  <a:extLst>
                    <a:ext uri="{FF2B5EF4-FFF2-40B4-BE49-F238E27FC236}">
                      <a16:creationId xmlns:a16="http://schemas.microsoft.com/office/drawing/2014/main" id="{E72A75C4-2D61-431D-A18F-733DE5ED4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55" name="Freeform 79">
                  <a:extLst>
                    <a:ext uri="{FF2B5EF4-FFF2-40B4-BE49-F238E27FC236}">
                      <a16:creationId xmlns:a16="http://schemas.microsoft.com/office/drawing/2014/main" id="{0F7921CC-F527-4651-A164-A5FB88707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56" name="Freeform 80">
                  <a:extLst>
                    <a:ext uri="{FF2B5EF4-FFF2-40B4-BE49-F238E27FC236}">
                      <a16:creationId xmlns:a16="http://schemas.microsoft.com/office/drawing/2014/main" id="{50550CEC-6A21-4B8C-83AC-CBB5C1E38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592" name="Group 81">
                <a:extLst>
                  <a:ext uri="{FF2B5EF4-FFF2-40B4-BE49-F238E27FC236}">
                    <a16:creationId xmlns:a16="http://schemas.microsoft.com/office/drawing/2014/main" id="{2EEC1DC7-027E-45DB-8B8B-3F43E59B4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3" y="3480"/>
                <a:ext cx="235" cy="366"/>
                <a:chOff x="1281" y="2346"/>
                <a:chExt cx="252" cy="588"/>
              </a:xfrm>
            </p:grpSpPr>
            <p:sp>
              <p:nvSpPr>
                <p:cNvPr id="178258" name="Freeform 82">
                  <a:extLst>
                    <a:ext uri="{FF2B5EF4-FFF2-40B4-BE49-F238E27FC236}">
                      <a16:creationId xmlns:a16="http://schemas.microsoft.com/office/drawing/2014/main" id="{639DFB60-6995-4527-97BC-0FEA7F277D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59" name="Freeform 83">
                  <a:extLst>
                    <a:ext uri="{FF2B5EF4-FFF2-40B4-BE49-F238E27FC236}">
                      <a16:creationId xmlns:a16="http://schemas.microsoft.com/office/drawing/2014/main" id="{9F349999-7239-4E9E-8250-743C7C7C7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60" name="Freeform 84">
                  <a:extLst>
                    <a:ext uri="{FF2B5EF4-FFF2-40B4-BE49-F238E27FC236}">
                      <a16:creationId xmlns:a16="http://schemas.microsoft.com/office/drawing/2014/main" id="{E110F5C9-511C-491D-BCD3-99F8D8E76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593" name="Group 85">
                <a:extLst>
                  <a:ext uri="{FF2B5EF4-FFF2-40B4-BE49-F238E27FC236}">
                    <a16:creationId xmlns:a16="http://schemas.microsoft.com/office/drawing/2014/main" id="{79209227-CB0F-452B-80CF-3B55B335C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0" y="3481"/>
                <a:ext cx="234" cy="366"/>
                <a:chOff x="1281" y="2346"/>
                <a:chExt cx="252" cy="588"/>
              </a:xfrm>
            </p:grpSpPr>
            <p:sp>
              <p:nvSpPr>
                <p:cNvPr id="178262" name="Freeform 86">
                  <a:extLst>
                    <a:ext uri="{FF2B5EF4-FFF2-40B4-BE49-F238E27FC236}">
                      <a16:creationId xmlns:a16="http://schemas.microsoft.com/office/drawing/2014/main" id="{8B6C761D-2B15-47B9-B8CF-BC888CFF1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63" name="Freeform 87">
                  <a:extLst>
                    <a:ext uri="{FF2B5EF4-FFF2-40B4-BE49-F238E27FC236}">
                      <a16:creationId xmlns:a16="http://schemas.microsoft.com/office/drawing/2014/main" id="{04FE0CFF-D08A-489B-8FCB-9D523D691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64" name="Freeform 88">
                  <a:extLst>
                    <a:ext uri="{FF2B5EF4-FFF2-40B4-BE49-F238E27FC236}">
                      <a16:creationId xmlns:a16="http://schemas.microsoft.com/office/drawing/2014/main" id="{61C0E264-6FCF-4DD6-8C82-22D47CDFB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594" name="Group 89">
                <a:extLst>
                  <a:ext uri="{FF2B5EF4-FFF2-40B4-BE49-F238E27FC236}">
                    <a16:creationId xmlns:a16="http://schemas.microsoft.com/office/drawing/2014/main" id="{3871C188-2478-49CD-B211-E4709D3F9D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482"/>
                <a:ext cx="235" cy="366"/>
                <a:chOff x="1281" y="2346"/>
                <a:chExt cx="252" cy="588"/>
              </a:xfrm>
            </p:grpSpPr>
            <p:sp>
              <p:nvSpPr>
                <p:cNvPr id="178266" name="Freeform 90">
                  <a:extLst>
                    <a:ext uri="{FF2B5EF4-FFF2-40B4-BE49-F238E27FC236}">
                      <a16:creationId xmlns:a16="http://schemas.microsoft.com/office/drawing/2014/main" id="{A99EBC2B-8579-4E26-A36E-EF90BE800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67" name="Freeform 91">
                  <a:extLst>
                    <a:ext uri="{FF2B5EF4-FFF2-40B4-BE49-F238E27FC236}">
                      <a16:creationId xmlns:a16="http://schemas.microsoft.com/office/drawing/2014/main" id="{D6DFE726-AD44-48E1-98C9-BEE8D668A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68" name="Freeform 92">
                  <a:extLst>
                    <a:ext uri="{FF2B5EF4-FFF2-40B4-BE49-F238E27FC236}">
                      <a16:creationId xmlns:a16="http://schemas.microsoft.com/office/drawing/2014/main" id="{89C905A0-E498-4637-9EED-DD8B3B60F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595" name="Group 93">
                <a:extLst>
                  <a:ext uri="{FF2B5EF4-FFF2-40B4-BE49-F238E27FC236}">
                    <a16:creationId xmlns:a16="http://schemas.microsoft.com/office/drawing/2014/main" id="{0CC43D03-A5C2-4BB2-AFF7-FC243E1DBD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3" y="3483"/>
                <a:ext cx="234" cy="365"/>
                <a:chOff x="1281" y="2346"/>
                <a:chExt cx="252" cy="588"/>
              </a:xfrm>
            </p:grpSpPr>
            <p:sp>
              <p:nvSpPr>
                <p:cNvPr id="178270" name="Freeform 94">
                  <a:extLst>
                    <a:ext uri="{FF2B5EF4-FFF2-40B4-BE49-F238E27FC236}">
                      <a16:creationId xmlns:a16="http://schemas.microsoft.com/office/drawing/2014/main" id="{11DFC74A-A103-4D1C-B424-C5B6837562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71" name="Freeform 95">
                  <a:extLst>
                    <a:ext uri="{FF2B5EF4-FFF2-40B4-BE49-F238E27FC236}">
                      <a16:creationId xmlns:a16="http://schemas.microsoft.com/office/drawing/2014/main" id="{2449BA6E-4297-4326-8814-2DD9E1C0B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72" name="Freeform 96">
                  <a:extLst>
                    <a:ext uri="{FF2B5EF4-FFF2-40B4-BE49-F238E27FC236}">
                      <a16:creationId xmlns:a16="http://schemas.microsoft.com/office/drawing/2014/main" id="{E6AFC3F3-D799-49D9-A3B0-C2C8CD78D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596" name="Group 97">
                <a:extLst>
                  <a:ext uri="{FF2B5EF4-FFF2-40B4-BE49-F238E27FC236}">
                    <a16:creationId xmlns:a16="http://schemas.microsoft.com/office/drawing/2014/main" id="{0EA021D1-A295-45AE-9B26-DEAF60956E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9" y="3483"/>
                <a:ext cx="235" cy="366"/>
                <a:chOff x="1281" y="2346"/>
                <a:chExt cx="252" cy="588"/>
              </a:xfrm>
            </p:grpSpPr>
            <p:sp>
              <p:nvSpPr>
                <p:cNvPr id="178274" name="Freeform 98">
                  <a:extLst>
                    <a:ext uri="{FF2B5EF4-FFF2-40B4-BE49-F238E27FC236}">
                      <a16:creationId xmlns:a16="http://schemas.microsoft.com/office/drawing/2014/main" id="{D35AFC12-A787-416E-8D99-0EF4EDAD0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75" name="Freeform 99">
                  <a:extLst>
                    <a:ext uri="{FF2B5EF4-FFF2-40B4-BE49-F238E27FC236}">
                      <a16:creationId xmlns:a16="http://schemas.microsoft.com/office/drawing/2014/main" id="{6B8E1962-BF5D-42AE-ABF7-2D14099DFD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76" name="Freeform 100">
                  <a:extLst>
                    <a:ext uri="{FF2B5EF4-FFF2-40B4-BE49-F238E27FC236}">
                      <a16:creationId xmlns:a16="http://schemas.microsoft.com/office/drawing/2014/main" id="{9981AE3E-1A3F-4A85-92A9-A53E08D9DD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597" name="Group 101">
                <a:extLst>
                  <a:ext uri="{FF2B5EF4-FFF2-40B4-BE49-F238E27FC236}">
                    <a16:creationId xmlns:a16="http://schemas.microsoft.com/office/drawing/2014/main" id="{9E5A5768-43A6-4E5F-B93E-FA4B256064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3484"/>
                <a:ext cx="234" cy="366"/>
                <a:chOff x="1281" y="2346"/>
                <a:chExt cx="252" cy="588"/>
              </a:xfrm>
            </p:grpSpPr>
            <p:sp>
              <p:nvSpPr>
                <p:cNvPr id="178278" name="Freeform 102">
                  <a:extLst>
                    <a:ext uri="{FF2B5EF4-FFF2-40B4-BE49-F238E27FC236}">
                      <a16:creationId xmlns:a16="http://schemas.microsoft.com/office/drawing/2014/main" id="{7EB6A7AF-06AB-4A16-9A1F-C5EC80CF7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79" name="Freeform 103">
                  <a:extLst>
                    <a:ext uri="{FF2B5EF4-FFF2-40B4-BE49-F238E27FC236}">
                      <a16:creationId xmlns:a16="http://schemas.microsoft.com/office/drawing/2014/main" id="{D95C9225-4C62-4440-B710-0602DCAC2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80" name="Freeform 104">
                  <a:extLst>
                    <a:ext uri="{FF2B5EF4-FFF2-40B4-BE49-F238E27FC236}">
                      <a16:creationId xmlns:a16="http://schemas.microsoft.com/office/drawing/2014/main" id="{319286AF-820F-4FB7-BFCF-BD1C2E1BA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598" name="Group 105">
                <a:extLst>
                  <a:ext uri="{FF2B5EF4-FFF2-40B4-BE49-F238E27FC236}">
                    <a16:creationId xmlns:a16="http://schemas.microsoft.com/office/drawing/2014/main" id="{53ECC62D-D632-4BE2-A960-C7297FD96B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485"/>
                <a:ext cx="235" cy="366"/>
                <a:chOff x="1281" y="2346"/>
                <a:chExt cx="252" cy="588"/>
              </a:xfrm>
            </p:grpSpPr>
            <p:sp>
              <p:nvSpPr>
                <p:cNvPr id="178282" name="Freeform 106">
                  <a:extLst>
                    <a:ext uri="{FF2B5EF4-FFF2-40B4-BE49-F238E27FC236}">
                      <a16:creationId xmlns:a16="http://schemas.microsoft.com/office/drawing/2014/main" id="{FEAA566B-1517-4522-9C54-FD97D5443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83" name="Freeform 107">
                  <a:extLst>
                    <a:ext uri="{FF2B5EF4-FFF2-40B4-BE49-F238E27FC236}">
                      <a16:creationId xmlns:a16="http://schemas.microsoft.com/office/drawing/2014/main" id="{11E93A1F-343E-489D-A928-AFA7CBB214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84" name="Freeform 108">
                  <a:extLst>
                    <a:ext uri="{FF2B5EF4-FFF2-40B4-BE49-F238E27FC236}">
                      <a16:creationId xmlns:a16="http://schemas.microsoft.com/office/drawing/2014/main" id="{1E9D6E6D-E3A5-45ED-880F-40895A895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599" name="Group 109">
                <a:extLst>
                  <a:ext uri="{FF2B5EF4-FFF2-40B4-BE49-F238E27FC236}">
                    <a16:creationId xmlns:a16="http://schemas.microsoft.com/office/drawing/2014/main" id="{F0ADA8B5-0761-42C0-8610-D97ECBD306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9" y="3486"/>
                <a:ext cx="234" cy="365"/>
                <a:chOff x="1281" y="2346"/>
                <a:chExt cx="252" cy="588"/>
              </a:xfrm>
            </p:grpSpPr>
            <p:sp>
              <p:nvSpPr>
                <p:cNvPr id="178286" name="Freeform 110">
                  <a:extLst>
                    <a:ext uri="{FF2B5EF4-FFF2-40B4-BE49-F238E27FC236}">
                      <a16:creationId xmlns:a16="http://schemas.microsoft.com/office/drawing/2014/main" id="{30C44731-39D0-45BD-8F28-6C1EBFF34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87" name="Freeform 111">
                  <a:extLst>
                    <a:ext uri="{FF2B5EF4-FFF2-40B4-BE49-F238E27FC236}">
                      <a16:creationId xmlns:a16="http://schemas.microsoft.com/office/drawing/2014/main" id="{D19E8247-25D6-4CDE-8968-0D6555A57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88" name="Freeform 112">
                  <a:extLst>
                    <a:ext uri="{FF2B5EF4-FFF2-40B4-BE49-F238E27FC236}">
                      <a16:creationId xmlns:a16="http://schemas.microsoft.com/office/drawing/2014/main" id="{868E6E06-EA1D-4A96-BB76-B354F4802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2"/>
                  <a:ext cx="87" cy="462"/>
                </a:xfrm>
                <a:custGeom>
                  <a:avLst/>
                  <a:gdLst>
                    <a:gd name="T0" fmla="*/ 45 w 87"/>
                    <a:gd name="T1" fmla="*/ 462 h 462"/>
                    <a:gd name="T2" fmla="*/ 51 w 87"/>
                    <a:gd name="T3" fmla="*/ 342 h 462"/>
                    <a:gd name="T4" fmla="*/ 75 w 87"/>
                    <a:gd name="T5" fmla="*/ 306 h 462"/>
                    <a:gd name="T6" fmla="*/ 87 w 87"/>
                    <a:gd name="T7" fmla="*/ 288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600" name="Group 113">
                <a:extLst>
                  <a:ext uri="{FF2B5EF4-FFF2-40B4-BE49-F238E27FC236}">
                    <a16:creationId xmlns:a16="http://schemas.microsoft.com/office/drawing/2014/main" id="{78BFF890-8F53-407F-9C2D-640BB23D6F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5" y="3486"/>
                <a:ext cx="235" cy="366"/>
                <a:chOff x="1281" y="2346"/>
                <a:chExt cx="252" cy="588"/>
              </a:xfrm>
            </p:grpSpPr>
            <p:sp>
              <p:nvSpPr>
                <p:cNvPr id="178290" name="Freeform 114">
                  <a:extLst>
                    <a:ext uri="{FF2B5EF4-FFF2-40B4-BE49-F238E27FC236}">
                      <a16:creationId xmlns:a16="http://schemas.microsoft.com/office/drawing/2014/main" id="{E0D0D63E-6401-43B7-ABA6-DCAC1DEC8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91" name="Freeform 115">
                  <a:extLst>
                    <a:ext uri="{FF2B5EF4-FFF2-40B4-BE49-F238E27FC236}">
                      <a16:creationId xmlns:a16="http://schemas.microsoft.com/office/drawing/2014/main" id="{479B68F3-59CB-45C1-A0E9-5C2A38F9EF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92" name="Freeform 116">
                  <a:extLst>
                    <a:ext uri="{FF2B5EF4-FFF2-40B4-BE49-F238E27FC236}">
                      <a16:creationId xmlns:a16="http://schemas.microsoft.com/office/drawing/2014/main" id="{EC31C496-94AB-4D04-8CB4-AEE27EE12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601" name="Group 117">
                <a:extLst>
                  <a:ext uri="{FF2B5EF4-FFF2-40B4-BE49-F238E27FC236}">
                    <a16:creationId xmlns:a16="http://schemas.microsoft.com/office/drawing/2014/main" id="{6A4D33AC-6ADC-4A08-A209-462EA24BF8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2" y="3487"/>
                <a:ext cx="234" cy="366"/>
                <a:chOff x="1281" y="2346"/>
                <a:chExt cx="252" cy="588"/>
              </a:xfrm>
            </p:grpSpPr>
            <p:sp>
              <p:nvSpPr>
                <p:cNvPr id="178294" name="Freeform 118">
                  <a:extLst>
                    <a:ext uri="{FF2B5EF4-FFF2-40B4-BE49-F238E27FC236}">
                      <a16:creationId xmlns:a16="http://schemas.microsoft.com/office/drawing/2014/main" id="{1CA6FCD0-737C-44D7-A944-48F164BE7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95" name="Freeform 119">
                  <a:extLst>
                    <a:ext uri="{FF2B5EF4-FFF2-40B4-BE49-F238E27FC236}">
                      <a16:creationId xmlns:a16="http://schemas.microsoft.com/office/drawing/2014/main" id="{1DA70C05-F90B-412A-AE3D-67AB2AEE8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88" cy="588"/>
                </a:xfrm>
                <a:custGeom>
                  <a:avLst/>
                  <a:gdLst>
                    <a:gd name="T0" fmla="*/ 47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1 w 91"/>
                    <a:gd name="T9" fmla="*/ 432 h 588"/>
                    <a:gd name="T10" fmla="*/ 77 w 91"/>
                    <a:gd name="T11" fmla="*/ 336 h 588"/>
                    <a:gd name="T12" fmla="*/ 30 w 91"/>
                    <a:gd name="T13" fmla="*/ 294 h 588"/>
                    <a:gd name="T14" fmla="*/ 47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96" name="Freeform 120">
                  <a:extLst>
                    <a:ext uri="{FF2B5EF4-FFF2-40B4-BE49-F238E27FC236}">
                      <a16:creationId xmlns:a16="http://schemas.microsoft.com/office/drawing/2014/main" id="{9381883F-0710-42A9-8C37-8F2D9929B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602" name="Group 121">
                <a:extLst>
                  <a:ext uri="{FF2B5EF4-FFF2-40B4-BE49-F238E27FC236}">
                    <a16:creationId xmlns:a16="http://schemas.microsoft.com/office/drawing/2014/main" id="{3B6C876F-DC91-4222-9F25-07CB786F4A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8" y="3488"/>
                <a:ext cx="235" cy="366"/>
                <a:chOff x="1281" y="2346"/>
                <a:chExt cx="252" cy="588"/>
              </a:xfrm>
            </p:grpSpPr>
            <p:sp>
              <p:nvSpPr>
                <p:cNvPr id="178298" name="Freeform 122">
                  <a:extLst>
                    <a:ext uri="{FF2B5EF4-FFF2-40B4-BE49-F238E27FC236}">
                      <a16:creationId xmlns:a16="http://schemas.microsoft.com/office/drawing/2014/main" id="{944C2415-CAF1-4B48-AD2E-7EAE39A3E8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2454"/>
                  <a:ext cx="108" cy="464"/>
                </a:xfrm>
                <a:custGeom>
                  <a:avLst/>
                  <a:gdLst>
                    <a:gd name="T0" fmla="*/ 67 w 108"/>
                    <a:gd name="T1" fmla="*/ 464 h 464"/>
                    <a:gd name="T2" fmla="*/ 13 w 108"/>
                    <a:gd name="T3" fmla="*/ 382 h 464"/>
                    <a:gd name="T4" fmla="*/ 81 w 108"/>
                    <a:gd name="T5" fmla="*/ 273 h 464"/>
                    <a:gd name="T6" fmla="*/ 108 w 108"/>
                    <a:gd name="T7" fmla="*/ 191 h 464"/>
                    <a:gd name="T8" fmla="*/ 40 w 108"/>
                    <a:gd name="T9" fmla="*/ 68 h 464"/>
                    <a:gd name="T10" fmla="*/ 13 w 108"/>
                    <a:gd name="T11" fmla="*/ 0 h 4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" h="464">
                      <a:moveTo>
                        <a:pt x="67" y="464"/>
                      </a:moveTo>
                      <a:cubicBezTo>
                        <a:pt x="49" y="437"/>
                        <a:pt x="31" y="409"/>
                        <a:pt x="13" y="382"/>
                      </a:cubicBezTo>
                      <a:cubicBezTo>
                        <a:pt x="0" y="362"/>
                        <a:pt x="73" y="291"/>
                        <a:pt x="81" y="273"/>
                      </a:cubicBezTo>
                      <a:cubicBezTo>
                        <a:pt x="93" y="247"/>
                        <a:pt x="108" y="191"/>
                        <a:pt x="108" y="191"/>
                      </a:cubicBezTo>
                      <a:cubicBezTo>
                        <a:pt x="95" y="135"/>
                        <a:pt x="79" y="109"/>
                        <a:pt x="40" y="68"/>
                      </a:cubicBezTo>
                      <a:cubicBezTo>
                        <a:pt x="23" y="18"/>
                        <a:pt x="32" y="41"/>
                        <a:pt x="13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299" name="Freeform 123">
                  <a:extLst>
                    <a:ext uri="{FF2B5EF4-FFF2-40B4-BE49-F238E27FC236}">
                      <a16:creationId xmlns:a16="http://schemas.microsoft.com/office/drawing/2014/main" id="{AB3A2F9E-187F-4653-9224-27B9A67F9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2346"/>
                  <a:ext cx="91" cy="588"/>
                </a:xfrm>
                <a:custGeom>
                  <a:avLst/>
                  <a:gdLst>
                    <a:gd name="T0" fmla="*/ 48 w 91"/>
                    <a:gd name="T1" fmla="*/ 588 h 588"/>
                    <a:gd name="T2" fmla="*/ 12 w 91"/>
                    <a:gd name="T3" fmla="*/ 534 h 588"/>
                    <a:gd name="T4" fmla="*/ 0 w 91"/>
                    <a:gd name="T5" fmla="*/ 516 h 588"/>
                    <a:gd name="T6" fmla="*/ 18 w 91"/>
                    <a:gd name="T7" fmla="*/ 462 h 588"/>
                    <a:gd name="T8" fmla="*/ 72 w 91"/>
                    <a:gd name="T9" fmla="*/ 432 h 588"/>
                    <a:gd name="T10" fmla="*/ 78 w 91"/>
                    <a:gd name="T11" fmla="*/ 336 h 588"/>
                    <a:gd name="T12" fmla="*/ 30 w 91"/>
                    <a:gd name="T13" fmla="*/ 294 h 588"/>
                    <a:gd name="T14" fmla="*/ 48 w 91"/>
                    <a:gd name="T15" fmla="*/ 192 h 588"/>
                    <a:gd name="T16" fmla="*/ 24 w 91"/>
                    <a:gd name="T17" fmla="*/ 72 h 588"/>
                    <a:gd name="T18" fmla="*/ 30 w 91"/>
                    <a:gd name="T19" fmla="*/ 24 h 5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588">
                      <a:moveTo>
                        <a:pt x="48" y="588"/>
                      </a:moveTo>
                      <a:cubicBezTo>
                        <a:pt x="36" y="570"/>
                        <a:pt x="24" y="552"/>
                        <a:pt x="12" y="534"/>
                      </a:cubicBezTo>
                      <a:cubicBezTo>
                        <a:pt x="8" y="528"/>
                        <a:pt x="0" y="516"/>
                        <a:pt x="0" y="516"/>
                      </a:cubicBezTo>
                      <a:cubicBezTo>
                        <a:pt x="6" y="498"/>
                        <a:pt x="12" y="480"/>
                        <a:pt x="18" y="462"/>
                      </a:cubicBezTo>
                      <a:cubicBezTo>
                        <a:pt x="21" y="452"/>
                        <a:pt x="63" y="438"/>
                        <a:pt x="72" y="432"/>
                      </a:cubicBezTo>
                      <a:cubicBezTo>
                        <a:pt x="87" y="388"/>
                        <a:pt x="91" y="392"/>
                        <a:pt x="78" y="336"/>
                      </a:cubicBezTo>
                      <a:cubicBezTo>
                        <a:pt x="73" y="315"/>
                        <a:pt x="30" y="294"/>
                        <a:pt x="30" y="294"/>
                      </a:cubicBezTo>
                      <a:cubicBezTo>
                        <a:pt x="17" y="256"/>
                        <a:pt x="10" y="218"/>
                        <a:pt x="48" y="192"/>
                      </a:cubicBezTo>
                      <a:cubicBezTo>
                        <a:pt x="76" y="150"/>
                        <a:pt x="66" y="100"/>
                        <a:pt x="24" y="72"/>
                      </a:cubicBezTo>
                      <a:cubicBezTo>
                        <a:pt x="30" y="16"/>
                        <a:pt x="30" y="0"/>
                        <a:pt x="30" y="2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300" name="Freeform 124">
                  <a:extLst>
                    <a:ext uri="{FF2B5EF4-FFF2-40B4-BE49-F238E27FC236}">
                      <a16:creationId xmlns:a16="http://schemas.microsoft.com/office/drawing/2014/main" id="{FF7026BD-53AD-4931-91C9-7E1516FDA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1" y="2471"/>
                  <a:ext cx="87" cy="463"/>
                </a:xfrm>
                <a:custGeom>
                  <a:avLst/>
                  <a:gdLst>
                    <a:gd name="T0" fmla="*/ 45 w 87"/>
                    <a:gd name="T1" fmla="*/ 463 h 462"/>
                    <a:gd name="T2" fmla="*/ 51 w 87"/>
                    <a:gd name="T3" fmla="*/ 343 h 462"/>
                    <a:gd name="T4" fmla="*/ 75 w 87"/>
                    <a:gd name="T5" fmla="*/ 307 h 462"/>
                    <a:gd name="T6" fmla="*/ 87 w 87"/>
                    <a:gd name="T7" fmla="*/ 289 h 462"/>
                    <a:gd name="T8" fmla="*/ 39 w 87"/>
                    <a:gd name="T9" fmla="*/ 222 h 462"/>
                    <a:gd name="T10" fmla="*/ 57 w 87"/>
                    <a:gd name="T11" fmla="*/ 114 h 462"/>
                    <a:gd name="T12" fmla="*/ 33 w 87"/>
                    <a:gd name="T13" fmla="*/ 66 h 462"/>
                    <a:gd name="T14" fmla="*/ 21 w 87"/>
                    <a:gd name="T15" fmla="*/ 30 h 462"/>
                    <a:gd name="T16" fmla="*/ 27 w 87"/>
                    <a:gd name="T17" fmla="*/ 0 h 4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462">
                      <a:moveTo>
                        <a:pt x="45" y="462"/>
                      </a:moveTo>
                      <a:cubicBezTo>
                        <a:pt x="17" y="421"/>
                        <a:pt x="0" y="376"/>
                        <a:pt x="51" y="342"/>
                      </a:cubicBezTo>
                      <a:cubicBezTo>
                        <a:pt x="59" y="330"/>
                        <a:pt x="67" y="318"/>
                        <a:pt x="75" y="306"/>
                      </a:cubicBezTo>
                      <a:cubicBezTo>
                        <a:pt x="79" y="300"/>
                        <a:pt x="87" y="288"/>
                        <a:pt x="87" y="288"/>
                      </a:cubicBezTo>
                      <a:cubicBezTo>
                        <a:pt x="75" y="251"/>
                        <a:pt x="72" y="244"/>
                        <a:pt x="39" y="222"/>
                      </a:cubicBezTo>
                      <a:cubicBezTo>
                        <a:pt x="13" y="182"/>
                        <a:pt x="44" y="152"/>
                        <a:pt x="57" y="114"/>
                      </a:cubicBezTo>
                      <a:cubicBezTo>
                        <a:pt x="42" y="38"/>
                        <a:pt x="65" y="123"/>
                        <a:pt x="33" y="66"/>
                      </a:cubicBezTo>
                      <a:cubicBezTo>
                        <a:pt x="27" y="55"/>
                        <a:pt x="21" y="30"/>
                        <a:pt x="21" y="30"/>
                      </a:cubicBezTo>
                      <a:cubicBezTo>
                        <a:pt x="35" y="8"/>
                        <a:pt x="36" y="18"/>
                        <a:pt x="27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78301" name="Rectangle 125">
              <a:extLst>
                <a:ext uri="{FF2B5EF4-FFF2-40B4-BE49-F238E27FC236}">
                  <a16:creationId xmlns:a16="http://schemas.microsoft.com/office/drawing/2014/main" id="{AE6F8832-EBD7-46D4-8B3B-B2D4FDE25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829"/>
              <a:ext cx="4042" cy="47"/>
            </a:xfrm>
            <a:prstGeom prst="rect">
              <a:avLst/>
            </a:prstGeom>
            <a:solidFill>
              <a:srgbClr val="FE424B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8302" name="Rectangle 126">
            <a:extLst>
              <a:ext uri="{FF2B5EF4-FFF2-40B4-BE49-F238E27FC236}">
                <a16:creationId xmlns:a16="http://schemas.microsoft.com/office/drawing/2014/main" id="{655983F8-998A-43E2-A839-41DFB4D406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54450" y="2644775"/>
            <a:ext cx="127000" cy="4090988"/>
          </a:xfrm>
          <a:prstGeom prst="rect">
            <a:avLst/>
          </a:prstGeom>
          <a:solidFill>
            <a:srgbClr val="777777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8303" name="Rectangle 127">
            <a:extLst>
              <a:ext uri="{FF2B5EF4-FFF2-40B4-BE49-F238E27FC236}">
                <a16:creationId xmlns:a16="http://schemas.microsoft.com/office/drawing/2014/main" id="{F2D0673F-4A2B-4E6F-B31A-8CE8786A2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4500"/>
            <a:ext cx="9144000" cy="1143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78304" name="Group 128">
            <a:extLst>
              <a:ext uri="{FF2B5EF4-FFF2-40B4-BE49-F238E27FC236}">
                <a16:creationId xmlns:a16="http://schemas.microsoft.com/office/drawing/2014/main" id="{E8A32E76-F5E4-473F-83F0-3F13165EBB37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0"/>
            <a:ext cx="782637" cy="720725"/>
            <a:chOff x="847" y="765"/>
            <a:chExt cx="373" cy="634"/>
          </a:xfrm>
        </p:grpSpPr>
        <p:sp>
          <p:nvSpPr>
            <p:cNvPr id="178305" name="Freeform 129">
              <a:extLst>
                <a:ext uri="{FF2B5EF4-FFF2-40B4-BE49-F238E27FC236}">
                  <a16:creationId xmlns:a16="http://schemas.microsoft.com/office/drawing/2014/main" id="{AF7CD356-7AF2-4A12-BBDF-210391ACF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765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306" name="Freeform 130">
              <a:extLst>
                <a:ext uri="{FF2B5EF4-FFF2-40B4-BE49-F238E27FC236}">
                  <a16:creationId xmlns:a16="http://schemas.microsoft.com/office/drawing/2014/main" id="{C7FC1C01-23D2-4034-9185-6A0A7AFD6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861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307" name="Freeform 131">
              <a:extLst>
                <a:ext uri="{FF2B5EF4-FFF2-40B4-BE49-F238E27FC236}">
                  <a16:creationId xmlns:a16="http://schemas.microsoft.com/office/drawing/2014/main" id="{872143C0-6A59-4491-BA89-DA48CD9C9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817"/>
              <a:ext cx="277" cy="538"/>
            </a:xfrm>
            <a:custGeom>
              <a:avLst/>
              <a:gdLst>
                <a:gd name="T0" fmla="*/ 12 w 277"/>
                <a:gd name="T1" fmla="*/ 538 h 538"/>
                <a:gd name="T2" fmla="*/ 74 w 277"/>
                <a:gd name="T3" fmla="*/ 331 h 538"/>
                <a:gd name="T4" fmla="*/ 177 w 277"/>
                <a:gd name="T5" fmla="*/ 280 h 538"/>
                <a:gd name="T6" fmla="*/ 239 w 277"/>
                <a:gd name="T7" fmla="*/ 259 h 538"/>
                <a:gd name="T8" fmla="*/ 260 w 277"/>
                <a:gd name="T9" fmla="*/ 0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38">
                  <a:moveTo>
                    <a:pt x="12" y="538"/>
                  </a:moveTo>
                  <a:cubicBezTo>
                    <a:pt x="17" y="463"/>
                    <a:pt x="0" y="376"/>
                    <a:pt x="74" y="331"/>
                  </a:cubicBezTo>
                  <a:cubicBezTo>
                    <a:pt x="107" y="311"/>
                    <a:pt x="141" y="292"/>
                    <a:pt x="177" y="280"/>
                  </a:cubicBezTo>
                  <a:cubicBezTo>
                    <a:pt x="198" y="273"/>
                    <a:pt x="239" y="259"/>
                    <a:pt x="239" y="259"/>
                  </a:cubicBezTo>
                  <a:cubicBezTo>
                    <a:pt x="277" y="133"/>
                    <a:pt x="260" y="138"/>
                    <a:pt x="26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8308" name="Group 132">
            <a:extLst>
              <a:ext uri="{FF2B5EF4-FFF2-40B4-BE49-F238E27FC236}">
                <a16:creationId xmlns:a16="http://schemas.microsoft.com/office/drawing/2014/main" id="{FDB869A5-81BC-47CC-BB54-D0A62672EA0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891213" y="1047750"/>
            <a:ext cx="277812" cy="4116388"/>
            <a:chOff x="3711" y="660"/>
            <a:chExt cx="175" cy="2593"/>
          </a:xfrm>
        </p:grpSpPr>
        <p:sp>
          <p:nvSpPr>
            <p:cNvPr id="178309" name="AutoShape 133">
              <a:extLst>
                <a:ext uri="{FF2B5EF4-FFF2-40B4-BE49-F238E27FC236}">
                  <a16:creationId xmlns:a16="http://schemas.microsoft.com/office/drawing/2014/main" id="{7952F8A4-957B-4ABC-8835-917A34219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1827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8310" name="AutoShape 134">
              <a:extLst>
                <a:ext uri="{FF2B5EF4-FFF2-40B4-BE49-F238E27FC236}">
                  <a16:creationId xmlns:a16="http://schemas.microsoft.com/office/drawing/2014/main" id="{2356BB3C-BC3E-4E48-AB2C-96FD1E6D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660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8311" name="AutoShape 135">
              <a:extLst>
                <a:ext uri="{FF2B5EF4-FFF2-40B4-BE49-F238E27FC236}">
                  <a16:creationId xmlns:a16="http://schemas.microsoft.com/office/drawing/2014/main" id="{BB2E4AA5-0A81-47CC-93B3-158F5E30E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2411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8312" name="AutoShape 136">
              <a:extLst>
                <a:ext uri="{FF2B5EF4-FFF2-40B4-BE49-F238E27FC236}">
                  <a16:creationId xmlns:a16="http://schemas.microsoft.com/office/drawing/2014/main" id="{B5A69F81-6867-4DE1-B233-5725D1337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995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78313" name="AutoShape 137">
              <a:extLst>
                <a:ext uri="{FF2B5EF4-FFF2-40B4-BE49-F238E27FC236}">
                  <a16:creationId xmlns:a16="http://schemas.microsoft.com/office/drawing/2014/main" id="{44EA9A39-5A05-47A1-A0D1-09DA8D5F5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1243"/>
              <a:ext cx="174" cy="258"/>
            </a:xfrm>
            <a:prstGeom prst="downArrow">
              <a:avLst>
                <a:gd name="adj1" fmla="val 49426"/>
                <a:gd name="adj2" fmla="val 50572"/>
              </a:avLst>
            </a:prstGeom>
            <a:solidFill>
              <a:srgbClr val="FFCC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ct Overview (Standard)">
  <a:themeElements>
    <a:clrScheme name="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CC99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B98A"/>
      </a:accent6>
      <a:hlink>
        <a:srgbClr val="FF3300"/>
      </a:hlink>
      <a:folHlink>
        <a:srgbClr val="FF7C80"/>
      </a:folHlink>
    </a:clrScheme>
    <a:fontScheme name="Project Overview (Standard)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ct Overview (Standard)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(Standard)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(Standard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Office\Templates\Presentations\Project Overview (Standard).pot</Template>
  <TotalTime>19592</TotalTime>
  <Words>1154</Words>
  <Application>Microsoft Office PowerPoint</Application>
  <PresentationFormat>On-screen Show (4:3)</PresentationFormat>
  <Paragraphs>362</Paragraphs>
  <Slides>52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Times New Roman</vt:lpstr>
      <vt:lpstr>Wingdings</vt:lpstr>
      <vt:lpstr>Project Overview (Standard)</vt:lpstr>
      <vt:lpstr>Enhanced Stage II Vapor Recovery and Storage Tank Evaporative Emissions</vt:lpstr>
      <vt:lpstr>Outline</vt:lpstr>
      <vt:lpstr>Outline (cont’d.)</vt:lpstr>
      <vt:lpstr>The Uncontrolled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II Recovery Systems</vt:lpstr>
      <vt:lpstr>Stage II Recovery Systems</vt:lpstr>
      <vt:lpstr>Stage II Recovery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ORVR Configuration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Permeator™ Systems</vt:lpstr>
      <vt:lpstr>Permeator™ Systems</vt:lpstr>
      <vt:lpstr>Permeator™ Systems</vt:lpstr>
      <vt:lpstr>Permeator™ Systems</vt:lpstr>
      <vt:lpstr>Permeator™ Systems</vt:lpstr>
      <vt:lpstr>Permeator™ Systems</vt:lpstr>
      <vt:lpstr>Permeator™ Systems</vt:lpstr>
      <vt:lpstr>Permeator™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Healy CAS Fugitive Emissions</vt:lpstr>
      <vt:lpstr>PowerPoint Presentation</vt:lpstr>
      <vt:lpstr>PowerPoint Presentation</vt:lpstr>
      <vt:lpstr>ARID Permeator Fugitive Emissions</vt:lpstr>
      <vt:lpstr>PowerPoint Presentation</vt:lpstr>
      <vt:lpstr>PowerPoint Presentation</vt:lpstr>
      <vt:lpstr>Fugitive Emission Factor as Basis for Mass Emission Rate at Specific GDF </vt:lpstr>
      <vt:lpstr>IT Backbone/Infrastructure  </vt:lpstr>
      <vt:lpstr>Modification of ISD to include fugitive and vent emission 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Permeator Recapture System</dc:title>
  <dc:creator>Moore Anderson</dc:creator>
  <cp:lastModifiedBy>Ted Tiberi</cp:lastModifiedBy>
  <cp:revision>233</cp:revision>
  <cp:lastPrinted>2000-03-16T15:10:02Z</cp:lastPrinted>
  <dcterms:created xsi:type="dcterms:W3CDTF">1997-10-30T09:02:54Z</dcterms:created>
  <dcterms:modified xsi:type="dcterms:W3CDTF">2020-12-10T16:46:18Z</dcterms:modified>
</cp:coreProperties>
</file>