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5D2F-458B-FA82-937C-30AE0170C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7A2BF-318B-B9F4-56A2-785100257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BF56-719A-2E65-5452-D53BAE2B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F6010-2127-28C4-C938-5E5B77D3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2B2D-EC88-65C7-0BCD-674006EB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CB4A-7214-D59C-A104-0258D6F7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127EE-D82E-9B82-AF7D-09371A10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50DD-FE1F-753D-8ED3-741389F2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EC93C-F89A-A02E-CB3E-C007401B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F9448-8A23-2C64-4AEB-DCD51C09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2F55-43F6-42DC-A0B7-2872A0489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BE280-B060-C72B-C472-9268D8609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523B7-2E91-CDAC-15D8-5081CE94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0AAEF-4AA5-E6A7-5E9E-F04E8C01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3084F-9371-AD1E-9E7B-4A64EA18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49A5-ABAE-3176-D2FF-D9AE9BA6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DEA7-C079-9AC2-6B5F-D28500B7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587E-BF05-3CED-7268-4F461B57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25FC-AB63-C0E8-B44D-0A91B212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455B-2DDC-6433-C799-3E8032B4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9E10-8D20-7D8E-1499-FB1D5492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573DC-9CDC-683D-8181-18F594B1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688A-3BA6-5B94-F3FE-F08CA994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B4713-A66F-29E6-627A-C93B3050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9A825-AAEA-06D9-74D9-4BAC2397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AE87-5E9B-B32B-FC9B-887912AD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BBB2D-E5A5-95FE-739B-1A78E07FD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02EC-790E-19BC-E900-D46BC11E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28A71-4377-66DE-B139-0F71B731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8852F-DE85-A6BF-25CB-4D4A7293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48029-A92A-83E1-AE79-0E37A377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5BD4-D50F-3F5E-4642-85ECC930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6F2CC-DFCB-EC77-19EE-88DFDCA27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4F5C-F439-938F-BFB4-E41C6A988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B94CC-368A-0051-FE08-D758056FC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FB60D-A451-6E7D-0FC3-A2279998C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C2364-4F17-24B8-6166-36CD291C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1170-ECD2-A200-0228-7D9BEB5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53DA8-FA3E-56F7-EA98-A1DFE618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048-0B2A-C525-8B07-CB27DA8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2D6C7-3751-0C51-8CD5-79ADE876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317D7-8C73-ACCD-1139-B6CC99A8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D31B0-92BD-444E-6CD6-34B092B4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65D7A-8BF2-DE0C-FE9E-F5ECB31F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DD541-F3BF-BECE-42E4-EC924907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3558D-882A-C1B1-1193-8A33C4D6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5EBF-CB81-6403-F0EA-7D3BFEFD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22ED-8DC1-1FEB-C398-1CC16D9E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EC53-699F-9107-E59F-20AD9FDA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40448-1C48-5597-F06D-409A3C8B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DC94-3C8B-9482-C414-92C4369A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606E1-9F22-6FD3-47F0-0DFFEF76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4CFD-5787-4103-63F3-8C26EA7D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3D436-2C16-C771-FC5D-2F7866F3B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8F121-246D-4149-BF2F-FD9252B9B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6B94A-07DA-9A66-5EFB-7443BE75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7937C-2DBC-B9AD-EB3B-488170CE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C024C-F52F-0619-B8D8-4AE95DD8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9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B6469-8527-AFA9-C98D-2558918B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E9691-70A5-74C3-4AE8-0394D9E0F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A2E4F-E572-C649-2A9A-77259B02F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BFB8-28EF-48FF-AA05-742A0C50351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21DE-A7A2-E35E-E4E4-911907B57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79CF-466B-10BE-271A-A40B0006D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6E39-5AC5-4B41-B2A6-EED9EC72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77AB8D-A04E-BF3A-3590-926F7CEB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  <a:t>Mulberry Gardens Senior Apartments</a:t>
            </a:r>
            <a:b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  <a:t>Riverside, CA</a:t>
            </a:r>
            <a:endParaRPr lang="en-US" dirty="0">
              <a:solidFill>
                <a:srgbClr val="14448B"/>
              </a:solidFill>
            </a:endParaRPr>
          </a:p>
        </p:txBody>
      </p:sp>
      <p:pic>
        <p:nvPicPr>
          <p:cNvPr id="8" name="Content Placeholder 7" descr="A street with cars and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694BBA3E-4D05-BC34-04E0-6835FA3B8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1458942"/>
            <a:ext cx="8256049" cy="5160032"/>
          </a:xfr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EC0FE1F-4873-5C83-F491-940FC037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26" y="5685481"/>
            <a:ext cx="933493" cy="9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D92F4-B8BD-316F-E833-6A2572E4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  <a:t>Sugar Pine Village</a:t>
            </a:r>
            <a:b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  <a:t>South Lake Tahoe, CA</a:t>
            </a:r>
          </a:p>
        </p:txBody>
      </p:sp>
      <p:pic>
        <p:nvPicPr>
          <p:cNvPr id="8" name="Content Placeholder 7" descr="A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4A360165-0C24-4EBE-614C-C8958F2B91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6" y="1906621"/>
            <a:ext cx="5835025" cy="3714966"/>
          </a:xfrm>
        </p:spPr>
      </p:pic>
      <p:pic>
        <p:nvPicPr>
          <p:cNvPr id="10" name="Content Placeholder 9" descr="A house being built&#10;&#10;Description automatically generated with low confidence">
            <a:extLst>
              <a:ext uri="{FF2B5EF4-FFF2-40B4-BE49-F238E27FC236}">
                <a16:creationId xmlns:a16="http://schemas.microsoft.com/office/drawing/2014/main" id="{8197EE25-DBD4-D6DE-4F2A-44A71A5C93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3"/>
          <a:stretch/>
        </p:blipFill>
        <p:spPr>
          <a:xfrm>
            <a:off x="6172201" y="1906621"/>
            <a:ext cx="5685816" cy="3714966"/>
          </a:xfr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3EF8760-8259-F03E-8BC2-AFB35D4A8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26" y="5685481"/>
            <a:ext cx="933493" cy="9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1B0FED-0A46-84F5-4C48-8785078E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  <a:t>San Francisco </a:t>
            </a:r>
            <a:r>
              <a:rPr lang="en-US" b="1" dirty="0" err="1">
                <a:solidFill>
                  <a:srgbClr val="14448B"/>
                </a:solidFill>
                <a:latin typeface="Aptos" panose="020B0004020202020204" pitchFamily="34" charset="0"/>
              </a:rPr>
              <a:t>Prohousing</a:t>
            </a:r>
            <a:r>
              <a:rPr lang="en-US" b="1" dirty="0">
                <a:solidFill>
                  <a:srgbClr val="14448B"/>
                </a:solidFill>
                <a:latin typeface="Aptos" panose="020B0004020202020204" pitchFamily="34" charset="0"/>
              </a:rPr>
              <a:t> Designation</a:t>
            </a:r>
            <a:endParaRPr lang="en-US" dirty="0">
              <a:solidFill>
                <a:srgbClr val="14448B"/>
              </a:solidFill>
            </a:endParaRPr>
          </a:p>
        </p:txBody>
      </p:sp>
      <p:pic>
        <p:nvPicPr>
          <p:cNvPr id="14" name="Content Placeholder 13" descr="A picture containing sky, outdoor, city, nature&#10;&#10;Description automatically generated">
            <a:extLst>
              <a:ext uri="{FF2B5EF4-FFF2-40B4-BE49-F238E27FC236}">
                <a16:creationId xmlns:a16="http://schemas.microsoft.com/office/drawing/2014/main" id="{74CE7438-8976-DE9A-6B5D-90A8F78B4E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0" y="2070822"/>
            <a:ext cx="6162254" cy="3464555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3A0E826-A042-676C-07C1-4D0556848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6590489" y="2070824"/>
            <a:ext cx="5181600" cy="3464554"/>
          </a:xfr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DFE5C8D-6695-66B0-46F4-0B97930BD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26" y="5685481"/>
            <a:ext cx="933493" cy="9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Mulberry Gardens Senior Apartments Riverside, CA</vt:lpstr>
      <vt:lpstr>Sugar Pine Village South Lake Tahoe, CA</vt:lpstr>
      <vt:lpstr>San Francisco Prohousing Designation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Mulberry Gardens Senior Apartments Riverside, CA</dc:title>
  <dc:creator>Kerchof, Clay@HCD</dc:creator>
  <cp:lastModifiedBy>Kerchof, Clay@HCD</cp:lastModifiedBy>
  <cp:revision>2</cp:revision>
  <dcterms:created xsi:type="dcterms:W3CDTF">2024-10-29T19:22:18Z</dcterms:created>
  <dcterms:modified xsi:type="dcterms:W3CDTF">2024-10-29T19:55:02Z</dcterms:modified>
</cp:coreProperties>
</file>